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s/slide7.xml" ContentType="application/vnd.openxmlformats-officedocument.presentationml.slide+xml"/>
</Types>
</file>

<file path=_rels/.rels><?xml version="1.0" encoding="UTF-8" standalone="yes"?>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7569200" cy="10693400"/>
  <p:notesSz cx="75692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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

</file>

<file path=ppt/slides/_rels/slide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

</file>

<file path=ppt/slides/_rels/slide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

</file>

<file path=ppt/slides/_rels/slide4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/Relationships>

</file>

<file path=ppt/slides/_rels/slide5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

</file>

<file path=ppt/slides/_rels/slide6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/Relationships>

</file>

<file path=ppt/slides/_rels/slide7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4" Type="http://schemas.openxmlformats.org/officeDocument/2006/relationships/image" Target="../media/image29.png"/><Relationship Id="rId15" Type="http://schemas.openxmlformats.org/officeDocument/2006/relationships/image" Target="../media/image30.png"/><Relationship Id="rId16" Type="http://schemas.openxmlformats.org/officeDocument/2006/relationships/image" Target="../media/image31.png"/><Relationship Id="rId17" Type="http://schemas.openxmlformats.org/officeDocument/2006/relationships/image" Target="../media/image32.png"/><Relationship Id="rId18" Type="http://schemas.openxmlformats.org/officeDocument/2006/relationships/image" Target="../media/image33.png"/><Relationship Id="rId19" Type="http://schemas.openxmlformats.org/officeDocument/2006/relationships/image" Target="../media/image34.png"/><Relationship Id="rId20" Type="http://schemas.openxmlformats.org/officeDocument/2006/relationships/image" Target="../media/image35.png"/><Relationship Id="rId21" Type="http://schemas.openxmlformats.org/officeDocument/2006/relationships/image" Target="../media/image36.png"/><Relationship Id="rId22" Type="http://schemas.openxmlformats.org/officeDocument/2006/relationships/image" Target="../media/image37.png"/><Relationship Id="rId23" Type="http://schemas.openxmlformats.org/officeDocument/2006/relationships/image" Target="../media/image38.png"/><Relationship Id="rId24" Type="http://schemas.openxmlformats.org/officeDocument/2006/relationships/image" Target="../media/image39.png"/><Relationship Id="rId25" Type="http://schemas.openxmlformats.org/officeDocument/2006/relationships/image" Target="../media/image40.png"/><Relationship Id="rId26" Type="http://schemas.openxmlformats.org/officeDocument/2006/relationships/image" Target="../media/image41.png"/><Relationship Id="rId27" Type="http://schemas.openxmlformats.org/officeDocument/2006/relationships/image" Target="../media/image42.png"/><Relationship Id="rId28" Type="http://schemas.openxmlformats.org/officeDocument/2006/relationships/image" Target="../media/image43.png"/><Relationship Id="rId29" Type="http://schemas.openxmlformats.org/officeDocument/2006/relationships/image" Target="../media/image44.png"/><Relationship Id="rId30" Type="http://schemas.openxmlformats.org/officeDocument/2006/relationships/image" Target="../media/image45.png"/><Relationship Id="rId31" Type="http://schemas.openxmlformats.org/officeDocument/2006/relationships/image" Target="../media/image46.png"/></Relationships>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400812" y="1036319"/>
            <a:ext cx="4910327" cy="7540751"/>
          </a:xfrm>
          <a:custGeom>
            <a:avLst/>
            <a:gdLst/>
            <a:ahLst/>
            <a:cxnLst/>
            <a:rect l="l" t="t" r="r" b="b"/>
            <a:pathLst>
              <a:path w="4910327" h="7540751">
                <a:moveTo>
                  <a:pt x="4910327" y="6720840"/>
                </a:moveTo>
                <a:lnTo>
                  <a:pt x="4910327" y="4910328"/>
                </a:lnTo>
                <a:lnTo>
                  <a:pt x="4910327" y="3209544"/>
                </a:lnTo>
                <a:lnTo>
                  <a:pt x="4910327" y="0"/>
                </a:lnTo>
                <a:lnTo>
                  <a:pt x="0" y="0"/>
                </a:lnTo>
                <a:lnTo>
                  <a:pt x="0" y="3209544"/>
                </a:lnTo>
                <a:lnTo>
                  <a:pt x="0" y="7540751"/>
                </a:lnTo>
                <a:lnTo>
                  <a:pt x="310895" y="7540751"/>
                </a:lnTo>
                <a:lnTo>
                  <a:pt x="310895" y="3209544"/>
                </a:lnTo>
                <a:lnTo>
                  <a:pt x="4599432" y="3209544"/>
                </a:lnTo>
                <a:lnTo>
                  <a:pt x="4599432" y="4910328"/>
                </a:lnTo>
                <a:lnTo>
                  <a:pt x="1702308" y="4910328"/>
                </a:lnTo>
                <a:lnTo>
                  <a:pt x="1702308" y="6720840"/>
                </a:lnTo>
                <a:lnTo>
                  <a:pt x="4599432" y="6720840"/>
                </a:lnTo>
                <a:lnTo>
                  <a:pt x="4599432" y="7540751"/>
                </a:lnTo>
                <a:lnTo>
                  <a:pt x="4910327" y="7540751"/>
                </a:lnTo>
                <a:lnTo>
                  <a:pt x="4910327" y="6720840"/>
                </a:lnTo>
                <a:close/>
              </a:path>
            </a:pathLst>
          </a:custGeom>
          <a:solidFill>
            <a:srgbClr val="00998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711708" y="4245864"/>
            <a:ext cx="4288536" cy="640080"/>
          </a:xfrm>
          <a:custGeom>
            <a:avLst/>
            <a:gdLst/>
            <a:ahLst/>
            <a:cxnLst/>
            <a:rect l="l" t="t" r="r" b="b"/>
            <a:pathLst>
              <a:path w="4288536" h="640080">
                <a:moveTo>
                  <a:pt x="0" y="0"/>
                </a:moveTo>
                <a:lnTo>
                  <a:pt x="4288536" y="0"/>
                </a:lnTo>
                <a:lnTo>
                  <a:pt x="4288536" y="640080"/>
                </a:lnTo>
                <a:lnTo>
                  <a:pt x="0" y="640080"/>
                </a:lnTo>
                <a:lnTo>
                  <a:pt x="0" y="0"/>
                </a:lnTo>
                <a:close/>
              </a:path>
            </a:pathLst>
          </a:custGeom>
          <a:solidFill>
            <a:srgbClr val="00998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711708" y="4885944"/>
            <a:ext cx="4288536" cy="531875"/>
          </a:xfrm>
          <a:custGeom>
            <a:avLst/>
            <a:gdLst/>
            <a:ahLst/>
            <a:cxnLst/>
            <a:rect l="l" t="t" r="r" b="b"/>
            <a:pathLst>
              <a:path w="4288536" h="531875">
                <a:moveTo>
                  <a:pt x="0" y="0"/>
                </a:moveTo>
                <a:lnTo>
                  <a:pt x="4288536" y="0"/>
                </a:lnTo>
                <a:lnTo>
                  <a:pt x="4288536" y="531875"/>
                </a:lnTo>
                <a:lnTo>
                  <a:pt x="0" y="531875"/>
                </a:lnTo>
                <a:lnTo>
                  <a:pt x="0" y="0"/>
                </a:lnTo>
                <a:close/>
              </a:path>
            </a:pathLst>
          </a:custGeom>
          <a:solidFill>
            <a:srgbClr val="00998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711708" y="5417819"/>
            <a:ext cx="4288536" cy="528828"/>
          </a:xfrm>
          <a:custGeom>
            <a:avLst/>
            <a:gdLst/>
            <a:ahLst/>
            <a:cxnLst/>
            <a:rect l="l" t="t" r="r" b="b"/>
            <a:pathLst>
              <a:path w="4288536" h="528828">
                <a:moveTo>
                  <a:pt x="0" y="0"/>
                </a:moveTo>
                <a:lnTo>
                  <a:pt x="4288536" y="0"/>
                </a:lnTo>
                <a:lnTo>
                  <a:pt x="4288536" y="528828"/>
                </a:lnTo>
                <a:lnTo>
                  <a:pt x="0" y="528828"/>
                </a:lnTo>
                <a:lnTo>
                  <a:pt x="0" y="0"/>
                </a:lnTo>
                <a:close/>
              </a:path>
            </a:pathLst>
          </a:custGeom>
          <a:solidFill>
            <a:srgbClr val="00998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711708" y="5946648"/>
            <a:ext cx="1391412" cy="355091"/>
          </a:xfrm>
          <a:custGeom>
            <a:avLst/>
            <a:gdLst/>
            <a:ahLst/>
            <a:cxnLst/>
            <a:rect l="l" t="t" r="r" b="b"/>
            <a:pathLst>
              <a:path w="1391412" h="355091">
                <a:moveTo>
                  <a:pt x="0" y="0"/>
                </a:moveTo>
                <a:lnTo>
                  <a:pt x="1391412" y="0"/>
                </a:lnTo>
                <a:lnTo>
                  <a:pt x="1391412" y="355091"/>
                </a:lnTo>
                <a:lnTo>
                  <a:pt x="0" y="355091"/>
                </a:lnTo>
                <a:lnTo>
                  <a:pt x="0" y="0"/>
                </a:lnTo>
                <a:close/>
              </a:path>
            </a:pathLst>
          </a:custGeom>
          <a:solidFill>
            <a:srgbClr val="00998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711708" y="6301739"/>
            <a:ext cx="1391412" cy="242316"/>
          </a:xfrm>
          <a:custGeom>
            <a:avLst/>
            <a:gdLst/>
            <a:ahLst/>
            <a:cxnLst/>
            <a:rect l="l" t="t" r="r" b="b"/>
            <a:pathLst>
              <a:path w="1391412" h="242316">
                <a:moveTo>
                  <a:pt x="0" y="0"/>
                </a:moveTo>
                <a:lnTo>
                  <a:pt x="1391412" y="0"/>
                </a:lnTo>
                <a:lnTo>
                  <a:pt x="1391412" y="242316"/>
                </a:lnTo>
                <a:lnTo>
                  <a:pt x="0" y="242316"/>
                </a:lnTo>
                <a:lnTo>
                  <a:pt x="0" y="0"/>
                </a:lnTo>
                <a:close/>
              </a:path>
            </a:pathLst>
          </a:custGeom>
          <a:solidFill>
            <a:srgbClr val="00998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711708" y="6544055"/>
            <a:ext cx="1391412" cy="242316"/>
          </a:xfrm>
          <a:custGeom>
            <a:avLst/>
            <a:gdLst/>
            <a:ahLst/>
            <a:cxnLst/>
            <a:rect l="l" t="t" r="r" b="b"/>
            <a:pathLst>
              <a:path w="1391412" h="242316">
                <a:moveTo>
                  <a:pt x="0" y="0"/>
                </a:moveTo>
                <a:lnTo>
                  <a:pt x="1391412" y="0"/>
                </a:lnTo>
                <a:lnTo>
                  <a:pt x="1391412" y="242316"/>
                </a:lnTo>
                <a:lnTo>
                  <a:pt x="0" y="242316"/>
                </a:lnTo>
                <a:lnTo>
                  <a:pt x="0" y="0"/>
                </a:lnTo>
                <a:close/>
              </a:path>
            </a:pathLst>
          </a:custGeom>
          <a:solidFill>
            <a:srgbClr val="00998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711708" y="6786371"/>
            <a:ext cx="1391412" cy="242316"/>
          </a:xfrm>
          <a:custGeom>
            <a:avLst/>
            <a:gdLst/>
            <a:ahLst/>
            <a:cxnLst/>
            <a:rect l="l" t="t" r="r" b="b"/>
            <a:pathLst>
              <a:path w="1391412" h="242316">
                <a:moveTo>
                  <a:pt x="0" y="0"/>
                </a:moveTo>
                <a:lnTo>
                  <a:pt x="1391412" y="0"/>
                </a:lnTo>
                <a:lnTo>
                  <a:pt x="1391412" y="242316"/>
                </a:lnTo>
                <a:lnTo>
                  <a:pt x="0" y="242316"/>
                </a:lnTo>
                <a:lnTo>
                  <a:pt x="0" y="0"/>
                </a:lnTo>
                <a:close/>
              </a:path>
            </a:pathLst>
          </a:custGeom>
          <a:solidFill>
            <a:srgbClr val="00998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711708" y="7028687"/>
            <a:ext cx="1391412" cy="242316"/>
          </a:xfrm>
          <a:custGeom>
            <a:avLst/>
            <a:gdLst/>
            <a:ahLst/>
            <a:cxnLst/>
            <a:rect l="l" t="t" r="r" b="b"/>
            <a:pathLst>
              <a:path w="1391412" h="242316">
                <a:moveTo>
                  <a:pt x="0" y="0"/>
                </a:moveTo>
                <a:lnTo>
                  <a:pt x="1391412" y="0"/>
                </a:lnTo>
                <a:lnTo>
                  <a:pt x="1391412" y="242316"/>
                </a:lnTo>
                <a:lnTo>
                  <a:pt x="0" y="242316"/>
                </a:lnTo>
                <a:lnTo>
                  <a:pt x="0" y="0"/>
                </a:lnTo>
                <a:close/>
              </a:path>
            </a:pathLst>
          </a:custGeom>
          <a:solidFill>
            <a:srgbClr val="00998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711708" y="7271003"/>
            <a:ext cx="1391412" cy="242316"/>
          </a:xfrm>
          <a:custGeom>
            <a:avLst/>
            <a:gdLst/>
            <a:ahLst/>
            <a:cxnLst/>
            <a:rect l="l" t="t" r="r" b="b"/>
            <a:pathLst>
              <a:path w="1391412" h="242316">
                <a:moveTo>
                  <a:pt x="0" y="0"/>
                </a:moveTo>
                <a:lnTo>
                  <a:pt x="1391412" y="0"/>
                </a:lnTo>
                <a:lnTo>
                  <a:pt x="1391412" y="242316"/>
                </a:lnTo>
                <a:lnTo>
                  <a:pt x="0" y="242316"/>
                </a:lnTo>
                <a:lnTo>
                  <a:pt x="0" y="0"/>
                </a:lnTo>
                <a:close/>
              </a:path>
            </a:pathLst>
          </a:custGeom>
          <a:solidFill>
            <a:srgbClr val="00998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711708" y="7513319"/>
            <a:ext cx="1391412" cy="243840"/>
          </a:xfrm>
          <a:custGeom>
            <a:avLst/>
            <a:gdLst/>
            <a:ahLst/>
            <a:cxnLst/>
            <a:rect l="l" t="t" r="r" b="b"/>
            <a:pathLst>
              <a:path w="1391412" h="243840">
                <a:moveTo>
                  <a:pt x="0" y="0"/>
                </a:moveTo>
                <a:lnTo>
                  <a:pt x="1391412" y="0"/>
                </a:lnTo>
                <a:lnTo>
                  <a:pt x="1391412" y="243840"/>
                </a:lnTo>
                <a:lnTo>
                  <a:pt x="0" y="243840"/>
                </a:lnTo>
                <a:lnTo>
                  <a:pt x="0" y="0"/>
                </a:lnTo>
                <a:close/>
              </a:path>
            </a:pathLst>
          </a:custGeom>
          <a:solidFill>
            <a:srgbClr val="00998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711708" y="7757160"/>
            <a:ext cx="4288536" cy="211835"/>
          </a:xfrm>
          <a:custGeom>
            <a:avLst/>
            <a:gdLst/>
            <a:ahLst/>
            <a:cxnLst/>
            <a:rect l="l" t="t" r="r" b="b"/>
            <a:pathLst>
              <a:path w="4288536" h="211835">
                <a:moveTo>
                  <a:pt x="0" y="0"/>
                </a:moveTo>
                <a:lnTo>
                  <a:pt x="4288536" y="0"/>
                </a:lnTo>
                <a:lnTo>
                  <a:pt x="4288536" y="211835"/>
                </a:lnTo>
                <a:lnTo>
                  <a:pt x="0" y="211835"/>
                </a:lnTo>
                <a:lnTo>
                  <a:pt x="0" y="0"/>
                </a:lnTo>
                <a:close/>
              </a:path>
            </a:pathLst>
          </a:custGeom>
          <a:solidFill>
            <a:srgbClr val="00998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711708" y="7968996"/>
            <a:ext cx="4288536" cy="211835"/>
          </a:xfrm>
          <a:custGeom>
            <a:avLst/>
            <a:gdLst/>
            <a:ahLst/>
            <a:cxnLst/>
            <a:rect l="l" t="t" r="r" b="b"/>
            <a:pathLst>
              <a:path w="4288536" h="211835">
                <a:moveTo>
                  <a:pt x="0" y="0"/>
                </a:moveTo>
                <a:lnTo>
                  <a:pt x="4288536" y="0"/>
                </a:lnTo>
                <a:lnTo>
                  <a:pt x="4288536" y="211835"/>
                </a:lnTo>
                <a:lnTo>
                  <a:pt x="0" y="211835"/>
                </a:lnTo>
                <a:lnTo>
                  <a:pt x="0" y="0"/>
                </a:lnTo>
                <a:close/>
              </a:path>
            </a:pathLst>
          </a:custGeom>
          <a:solidFill>
            <a:srgbClr val="00998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711708" y="8180831"/>
            <a:ext cx="4288536" cy="211835"/>
          </a:xfrm>
          <a:custGeom>
            <a:avLst/>
            <a:gdLst/>
            <a:ahLst/>
            <a:cxnLst/>
            <a:rect l="l" t="t" r="r" b="b"/>
            <a:pathLst>
              <a:path w="4288536" h="211835">
                <a:moveTo>
                  <a:pt x="0" y="0"/>
                </a:moveTo>
                <a:lnTo>
                  <a:pt x="4288536" y="0"/>
                </a:lnTo>
                <a:lnTo>
                  <a:pt x="4288536" y="211835"/>
                </a:lnTo>
                <a:lnTo>
                  <a:pt x="0" y="211835"/>
                </a:lnTo>
                <a:lnTo>
                  <a:pt x="0" y="0"/>
                </a:lnTo>
                <a:close/>
              </a:path>
            </a:pathLst>
          </a:custGeom>
          <a:solidFill>
            <a:srgbClr val="00998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711708" y="8392667"/>
            <a:ext cx="4288536" cy="184403"/>
          </a:xfrm>
          <a:custGeom>
            <a:avLst/>
            <a:gdLst/>
            <a:ahLst/>
            <a:cxnLst/>
            <a:rect l="l" t="t" r="r" b="b"/>
            <a:pathLst>
              <a:path w="4288536" h="184403">
                <a:moveTo>
                  <a:pt x="0" y="0"/>
                </a:moveTo>
                <a:lnTo>
                  <a:pt x="4288536" y="0"/>
                </a:lnTo>
                <a:lnTo>
                  <a:pt x="4288536" y="184403"/>
                </a:lnTo>
                <a:lnTo>
                  <a:pt x="0" y="184403"/>
                </a:lnTo>
                <a:lnTo>
                  <a:pt x="0" y="0"/>
                </a:lnTo>
                <a:close/>
              </a:path>
            </a:pathLst>
          </a:custGeom>
          <a:solidFill>
            <a:srgbClr val="00998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400812" y="725423"/>
            <a:ext cx="4911852" cy="310895"/>
          </a:xfrm>
          <a:custGeom>
            <a:avLst/>
            <a:gdLst/>
            <a:ahLst/>
            <a:cxnLst/>
            <a:rect l="l" t="t" r="r" b="b"/>
            <a:pathLst>
              <a:path w="4911852" h="310895">
                <a:moveTo>
                  <a:pt x="0" y="310895"/>
                </a:moveTo>
                <a:lnTo>
                  <a:pt x="0" y="0"/>
                </a:lnTo>
                <a:lnTo>
                  <a:pt x="4911852" y="0"/>
                </a:lnTo>
                <a:lnTo>
                  <a:pt x="4911852" y="310895"/>
                </a:lnTo>
                <a:lnTo>
                  <a:pt x="0" y="310895"/>
                </a:lnTo>
                <a:close/>
              </a:path>
            </a:pathLst>
          </a:custGeom>
          <a:solidFill>
            <a:srgbClr val="00998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400812" y="8577071"/>
            <a:ext cx="4911852" cy="310896"/>
          </a:xfrm>
          <a:custGeom>
            <a:avLst/>
            <a:gdLst/>
            <a:ahLst/>
            <a:cxnLst/>
            <a:rect l="l" t="t" r="r" b="b"/>
            <a:pathLst>
              <a:path w="4911852" h="310896">
                <a:moveTo>
                  <a:pt x="0" y="310896"/>
                </a:moveTo>
                <a:lnTo>
                  <a:pt x="0" y="0"/>
                </a:lnTo>
                <a:lnTo>
                  <a:pt x="4911852" y="0"/>
                </a:lnTo>
                <a:lnTo>
                  <a:pt x="4911852" y="310896"/>
                </a:lnTo>
                <a:lnTo>
                  <a:pt x="0" y="310896"/>
                </a:lnTo>
                <a:close/>
              </a:path>
            </a:pathLst>
          </a:custGeom>
          <a:solidFill>
            <a:srgbClr val="00998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624839" y="1036320"/>
            <a:ext cx="4456175" cy="2682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2232659" y="6147816"/>
            <a:ext cx="1519428" cy="14950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400812" y="9022080"/>
            <a:ext cx="4910327" cy="890016"/>
          </a:xfrm>
          <a:custGeom>
            <a:avLst/>
            <a:gdLst/>
            <a:ahLst/>
            <a:cxnLst/>
            <a:rect l="l" t="t" r="r" b="b"/>
            <a:pathLst>
              <a:path w="4910327" h="890016">
                <a:moveTo>
                  <a:pt x="4910327" y="0"/>
                </a:moveTo>
                <a:lnTo>
                  <a:pt x="1949195" y="0"/>
                </a:lnTo>
                <a:lnTo>
                  <a:pt x="1949195" y="707135"/>
                </a:lnTo>
                <a:lnTo>
                  <a:pt x="0" y="707135"/>
                </a:lnTo>
                <a:lnTo>
                  <a:pt x="0" y="890016"/>
                </a:lnTo>
                <a:lnTo>
                  <a:pt x="4910327" y="890016"/>
                </a:lnTo>
                <a:lnTo>
                  <a:pt x="4910327" y="0"/>
                </a:lnTo>
                <a:close/>
              </a:path>
            </a:pathLst>
          </a:custGeom>
          <a:solidFill>
            <a:srgbClr val="87C32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400812" y="9022080"/>
            <a:ext cx="1949195" cy="425196"/>
          </a:xfrm>
          <a:custGeom>
            <a:avLst/>
            <a:gdLst/>
            <a:ahLst/>
            <a:cxnLst/>
            <a:rect l="l" t="t" r="r" b="b"/>
            <a:pathLst>
              <a:path w="1949195" h="425196">
                <a:moveTo>
                  <a:pt x="0" y="0"/>
                </a:moveTo>
                <a:lnTo>
                  <a:pt x="1949195" y="0"/>
                </a:lnTo>
                <a:lnTo>
                  <a:pt x="1949195" y="425196"/>
                </a:lnTo>
                <a:lnTo>
                  <a:pt x="0" y="425196"/>
                </a:lnTo>
                <a:lnTo>
                  <a:pt x="0" y="0"/>
                </a:lnTo>
                <a:close/>
              </a:path>
            </a:pathLst>
          </a:custGeom>
          <a:solidFill>
            <a:srgbClr val="87C32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400812" y="9447276"/>
            <a:ext cx="1949195" cy="280416"/>
          </a:xfrm>
          <a:custGeom>
            <a:avLst/>
            <a:gdLst/>
            <a:ahLst/>
            <a:cxnLst/>
            <a:rect l="l" t="t" r="r" b="b"/>
            <a:pathLst>
              <a:path w="1949195" h="280416">
                <a:moveTo>
                  <a:pt x="0" y="0"/>
                </a:moveTo>
                <a:lnTo>
                  <a:pt x="1949195" y="0"/>
                </a:lnTo>
                <a:lnTo>
                  <a:pt x="1949195" y="280416"/>
                </a:lnTo>
                <a:lnTo>
                  <a:pt x="0" y="280416"/>
                </a:lnTo>
                <a:lnTo>
                  <a:pt x="0" y="0"/>
                </a:lnTo>
                <a:close/>
              </a:path>
            </a:pathLst>
          </a:custGeom>
          <a:solidFill>
            <a:srgbClr val="87C32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408432" y="8999219"/>
            <a:ext cx="4882896" cy="890016"/>
          </a:xfrm>
          <a:custGeom>
            <a:avLst/>
            <a:gdLst/>
            <a:ahLst/>
            <a:cxnLst/>
            <a:rect l="l" t="t" r="r" b="b"/>
            <a:pathLst>
              <a:path w="4882896" h="890016">
                <a:moveTo>
                  <a:pt x="2812351" y="870529"/>
                </a:moveTo>
                <a:lnTo>
                  <a:pt x="2822108" y="879945"/>
                </a:lnTo>
                <a:lnTo>
                  <a:pt x="2831592" y="890016"/>
                </a:lnTo>
                <a:lnTo>
                  <a:pt x="2811779" y="890016"/>
                </a:lnTo>
                <a:lnTo>
                  <a:pt x="2811779" y="880872"/>
                </a:lnTo>
                <a:lnTo>
                  <a:pt x="2802308" y="861789"/>
                </a:lnTo>
                <a:lnTo>
                  <a:pt x="2812351" y="870529"/>
                </a:lnTo>
                <a:close/>
              </a:path>
              <a:path w="4882896" h="890016">
                <a:moveTo>
                  <a:pt x="2811779" y="880872"/>
                </a:moveTo>
                <a:lnTo>
                  <a:pt x="2801111" y="871727"/>
                </a:lnTo>
                <a:lnTo>
                  <a:pt x="2799839" y="870592"/>
                </a:lnTo>
                <a:lnTo>
                  <a:pt x="2790478" y="862831"/>
                </a:lnTo>
                <a:lnTo>
                  <a:pt x="2780573" y="855664"/>
                </a:lnTo>
                <a:lnTo>
                  <a:pt x="2770116" y="849143"/>
                </a:lnTo>
                <a:lnTo>
                  <a:pt x="2759098" y="843321"/>
                </a:lnTo>
                <a:lnTo>
                  <a:pt x="2770342" y="839872"/>
                </a:lnTo>
                <a:lnTo>
                  <a:pt x="2781315" y="846437"/>
                </a:lnTo>
                <a:lnTo>
                  <a:pt x="2791966" y="853751"/>
                </a:lnTo>
                <a:lnTo>
                  <a:pt x="2802308" y="861789"/>
                </a:lnTo>
                <a:lnTo>
                  <a:pt x="2811779" y="880872"/>
                </a:lnTo>
                <a:close/>
              </a:path>
              <a:path w="4882896" h="890016">
                <a:moveTo>
                  <a:pt x="2735371" y="824908"/>
                </a:moveTo>
                <a:lnTo>
                  <a:pt x="2747382" y="829084"/>
                </a:lnTo>
                <a:lnTo>
                  <a:pt x="2759035" y="834080"/>
                </a:lnTo>
                <a:lnTo>
                  <a:pt x="2770342" y="839872"/>
                </a:lnTo>
                <a:lnTo>
                  <a:pt x="2759098" y="843321"/>
                </a:lnTo>
                <a:lnTo>
                  <a:pt x="2747510" y="838250"/>
                </a:lnTo>
                <a:lnTo>
                  <a:pt x="2735371" y="824908"/>
                </a:lnTo>
                <a:close/>
              </a:path>
              <a:path w="4882896" h="890016">
                <a:moveTo>
                  <a:pt x="2560319" y="871727"/>
                </a:moveTo>
                <a:lnTo>
                  <a:pt x="2560739" y="865202"/>
                </a:lnTo>
                <a:lnTo>
                  <a:pt x="2570199" y="856401"/>
                </a:lnTo>
                <a:lnTo>
                  <a:pt x="2580312" y="848406"/>
                </a:lnTo>
                <a:lnTo>
                  <a:pt x="2591044" y="841246"/>
                </a:lnTo>
                <a:lnTo>
                  <a:pt x="2602362" y="834947"/>
                </a:lnTo>
                <a:lnTo>
                  <a:pt x="2614232" y="829540"/>
                </a:lnTo>
                <a:lnTo>
                  <a:pt x="2626622" y="825053"/>
                </a:lnTo>
                <a:lnTo>
                  <a:pt x="2639499" y="821513"/>
                </a:lnTo>
                <a:lnTo>
                  <a:pt x="2652829" y="818949"/>
                </a:lnTo>
                <a:lnTo>
                  <a:pt x="2666579" y="817390"/>
                </a:lnTo>
                <a:lnTo>
                  <a:pt x="2680716" y="816864"/>
                </a:lnTo>
                <a:lnTo>
                  <a:pt x="2683515" y="816884"/>
                </a:lnTo>
                <a:lnTo>
                  <a:pt x="2697075" y="817540"/>
                </a:lnTo>
                <a:lnTo>
                  <a:pt x="2710230" y="819112"/>
                </a:lnTo>
                <a:lnTo>
                  <a:pt x="2722991" y="821576"/>
                </a:lnTo>
                <a:lnTo>
                  <a:pt x="2735371" y="824908"/>
                </a:lnTo>
                <a:lnTo>
                  <a:pt x="2747510" y="838250"/>
                </a:lnTo>
                <a:lnTo>
                  <a:pt x="2735344" y="833983"/>
                </a:lnTo>
                <a:lnTo>
                  <a:pt x="2722590" y="830573"/>
                </a:lnTo>
                <a:lnTo>
                  <a:pt x="2709239" y="828072"/>
                </a:lnTo>
                <a:lnTo>
                  <a:pt x="2695284" y="826533"/>
                </a:lnTo>
                <a:lnTo>
                  <a:pt x="2680716" y="826008"/>
                </a:lnTo>
                <a:lnTo>
                  <a:pt x="2678631" y="826018"/>
                </a:lnTo>
                <a:lnTo>
                  <a:pt x="2664149" y="826689"/>
                </a:lnTo>
                <a:lnTo>
                  <a:pt x="2650279" y="828366"/>
                </a:lnTo>
                <a:lnTo>
                  <a:pt x="2637014" y="830998"/>
                </a:lnTo>
                <a:lnTo>
                  <a:pt x="2624343" y="834532"/>
                </a:lnTo>
                <a:lnTo>
                  <a:pt x="2612258" y="838915"/>
                </a:lnTo>
                <a:lnTo>
                  <a:pt x="2600751" y="844095"/>
                </a:lnTo>
                <a:lnTo>
                  <a:pt x="2589812" y="850018"/>
                </a:lnTo>
                <a:lnTo>
                  <a:pt x="2579433" y="856633"/>
                </a:lnTo>
                <a:lnTo>
                  <a:pt x="2569605" y="863887"/>
                </a:lnTo>
                <a:lnTo>
                  <a:pt x="2560319" y="871727"/>
                </a:lnTo>
                <a:close/>
              </a:path>
              <a:path w="4882896" h="890016">
                <a:moveTo>
                  <a:pt x="409955" y="890016"/>
                </a:moveTo>
                <a:lnTo>
                  <a:pt x="399288" y="890016"/>
                </a:lnTo>
                <a:lnTo>
                  <a:pt x="397589" y="886653"/>
                </a:lnTo>
                <a:lnTo>
                  <a:pt x="390846" y="874013"/>
                </a:lnTo>
                <a:lnTo>
                  <a:pt x="383898" y="862268"/>
                </a:lnTo>
                <a:lnTo>
                  <a:pt x="376981" y="852125"/>
                </a:lnTo>
                <a:lnTo>
                  <a:pt x="370332" y="844295"/>
                </a:lnTo>
                <a:lnTo>
                  <a:pt x="379019" y="850228"/>
                </a:lnTo>
                <a:lnTo>
                  <a:pt x="387567" y="859564"/>
                </a:lnTo>
                <a:lnTo>
                  <a:pt x="395580" y="869326"/>
                </a:lnTo>
                <a:lnTo>
                  <a:pt x="403046" y="879486"/>
                </a:lnTo>
                <a:lnTo>
                  <a:pt x="409955" y="890016"/>
                </a:lnTo>
                <a:close/>
              </a:path>
              <a:path w="4882896" h="890016">
                <a:moveTo>
                  <a:pt x="379019" y="850228"/>
                </a:moveTo>
                <a:lnTo>
                  <a:pt x="370332" y="844295"/>
                </a:lnTo>
                <a:lnTo>
                  <a:pt x="367335" y="841691"/>
                </a:lnTo>
                <a:lnTo>
                  <a:pt x="357578" y="833960"/>
                </a:lnTo>
                <a:lnTo>
                  <a:pt x="347263" y="826848"/>
                </a:lnTo>
                <a:lnTo>
                  <a:pt x="336438" y="820354"/>
                </a:lnTo>
                <a:lnTo>
                  <a:pt x="325149" y="814479"/>
                </a:lnTo>
                <a:lnTo>
                  <a:pt x="313441" y="809222"/>
                </a:lnTo>
                <a:lnTo>
                  <a:pt x="301363" y="804584"/>
                </a:lnTo>
                <a:lnTo>
                  <a:pt x="288959" y="800564"/>
                </a:lnTo>
                <a:lnTo>
                  <a:pt x="276277" y="797163"/>
                </a:lnTo>
                <a:lnTo>
                  <a:pt x="263362" y="794380"/>
                </a:lnTo>
                <a:lnTo>
                  <a:pt x="250262" y="792215"/>
                </a:lnTo>
                <a:lnTo>
                  <a:pt x="237023" y="790669"/>
                </a:lnTo>
                <a:lnTo>
                  <a:pt x="223690" y="789741"/>
                </a:lnTo>
                <a:lnTo>
                  <a:pt x="210311" y="789432"/>
                </a:lnTo>
                <a:lnTo>
                  <a:pt x="224251" y="780658"/>
                </a:lnTo>
                <a:lnTo>
                  <a:pt x="238746" y="781854"/>
                </a:lnTo>
                <a:lnTo>
                  <a:pt x="252850" y="783846"/>
                </a:lnTo>
                <a:lnTo>
                  <a:pt x="266552" y="786607"/>
                </a:lnTo>
                <a:lnTo>
                  <a:pt x="279841" y="790109"/>
                </a:lnTo>
                <a:lnTo>
                  <a:pt x="292705" y="794322"/>
                </a:lnTo>
                <a:lnTo>
                  <a:pt x="305134" y="799219"/>
                </a:lnTo>
                <a:lnTo>
                  <a:pt x="317117" y="804770"/>
                </a:lnTo>
                <a:lnTo>
                  <a:pt x="328643" y="810947"/>
                </a:lnTo>
                <a:lnTo>
                  <a:pt x="339699" y="817722"/>
                </a:lnTo>
                <a:lnTo>
                  <a:pt x="350277" y="825066"/>
                </a:lnTo>
                <a:lnTo>
                  <a:pt x="360363" y="832951"/>
                </a:lnTo>
                <a:lnTo>
                  <a:pt x="369948" y="841348"/>
                </a:lnTo>
                <a:lnTo>
                  <a:pt x="379019" y="850228"/>
                </a:lnTo>
                <a:close/>
              </a:path>
              <a:path w="4882896" h="890016">
                <a:moveTo>
                  <a:pt x="224251" y="780658"/>
                </a:moveTo>
                <a:lnTo>
                  <a:pt x="210311" y="789432"/>
                </a:lnTo>
                <a:lnTo>
                  <a:pt x="201120" y="789573"/>
                </a:lnTo>
                <a:lnTo>
                  <a:pt x="187110" y="790357"/>
                </a:lnTo>
                <a:lnTo>
                  <a:pt x="173500" y="791827"/>
                </a:lnTo>
                <a:lnTo>
                  <a:pt x="160291" y="793984"/>
                </a:lnTo>
                <a:lnTo>
                  <a:pt x="147483" y="796827"/>
                </a:lnTo>
                <a:lnTo>
                  <a:pt x="135075" y="800357"/>
                </a:lnTo>
                <a:lnTo>
                  <a:pt x="123067" y="804574"/>
                </a:lnTo>
                <a:lnTo>
                  <a:pt x="111461" y="809478"/>
                </a:lnTo>
                <a:lnTo>
                  <a:pt x="100255" y="815068"/>
                </a:lnTo>
                <a:lnTo>
                  <a:pt x="89449" y="821345"/>
                </a:lnTo>
                <a:lnTo>
                  <a:pt x="79044" y="828308"/>
                </a:lnTo>
                <a:lnTo>
                  <a:pt x="69039" y="835958"/>
                </a:lnTo>
                <a:lnTo>
                  <a:pt x="59435" y="844295"/>
                </a:lnTo>
                <a:lnTo>
                  <a:pt x="57044" y="846519"/>
                </a:lnTo>
                <a:lnTo>
                  <a:pt x="59594" y="837063"/>
                </a:lnTo>
                <a:lnTo>
                  <a:pt x="69626" y="828634"/>
                </a:lnTo>
                <a:lnTo>
                  <a:pt x="80318" y="820772"/>
                </a:lnTo>
                <a:lnTo>
                  <a:pt x="91609" y="813509"/>
                </a:lnTo>
                <a:lnTo>
                  <a:pt x="103440" y="806875"/>
                </a:lnTo>
                <a:lnTo>
                  <a:pt x="115750" y="800902"/>
                </a:lnTo>
                <a:lnTo>
                  <a:pt x="128479" y="795624"/>
                </a:lnTo>
                <a:lnTo>
                  <a:pt x="141569" y="791070"/>
                </a:lnTo>
                <a:lnTo>
                  <a:pt x="154958" y="787273"/>
                </a:lnTo>
                <a:lnTo>
                  <a:pt x="168586" y="784264"/>
                </a:lnTo>
                <a:lnTo>
                  <a:pt x="182395" y="782076"/>
                </a:lnTo>
                <a:lnTo>
                  <a:pt x="196323" y="780740"/>
                </a:lnTo>
                <a:lnTo>
                  <a:pt x="210311" y="780287"/>
                </a:lnTo>
                <a:lnTo>
                  <a:pt x="224251" y="780658"/>
                </a:lnTo>
                <a:close/>
              </a:path>
              <a:path w="4882896" h="890016">
                <a:moveTo>
                  <a:pt x="50281" y="846026"/>
                </a:moveTo>
                <a:lnTo>
                  <a:pt x="59594" y="837063"/>
                </a:lnTo>
                <a:lnTo>
                  <a:pt x="57044" y="846519"/>
                </a:lnTo>
                <a:lnTo>
                  <a:pt x="49964" y="855022"/>
                </a:lnTo>
                <a:lnTo>
                  <a:pt x="43073" y="865558"/>
                </a:lnTo>
                <a:lnTo>
                  <a:pt x="41747" y="855492"/>
                </a:lnTo>
                <a:lnTo>
                  <a:pt x="50281" y="846026"/>
                </a:lnTo>
                <a:close/>
              </a:path>
              <a:path w="4882896" h="890016">
                <a:moveTo>
                  <a:pt x="21419" y="886590"/>
                </a:moveTo>
                <a:lnTo>
                  <a:pt x="27256" y="875806"/>
                </a:lnTo>
                <a:lnTo>
                  <a:pt x="34052" y="865429"/>
                </a:lnTo>
                <a:lnTo>
                  <a:pt x="41747" y="855492"/>
                </a:lnTo>
                <a:lnTo>
                  <a:pt x="43073" y="865558"/>
                </a:lnTo>
                <a:lnTo>
                  <a:pt x="36146" y="877448"/>
                </a:lnTo>
                <a:lnTo>
                  <a:pt x="28955" y="890016"/>
                </a:lnTo>
                <a:lnTo>
                  <a:pt x="21419" y="886590"/>
                </a:lnTo>
                <a:close/>
              </a:path>
              <a:path w="4882896" h="890016">
                <a:moveTo>
                  <a:pt x="140207" y="890016"/>
                </a:moveTo>
                <a:lnTo>
                  <a:pt x="150116" y="882102"/>
                </a:lnTo>
                <a:lnTo>
                  <a:pt x="161860" y="875075"/>
                </a:lnTo>
                <a:lnTo>
                  <a:pt x="174234" y="869610"/>
                </a:lnTo>
                <a:lnTo>
                  <a:pt x="186756" y="865706"/>
                </a:lnTo>
                <a:lnTo>
                  <a:pt x="198943" y="863364"/>
                </a:lnTo>
                <a:lnTo>
                  <a:pt x="210311" y="862583"/>
                </a:lnTo>
                <a:lnTo>
                  <a:pt x="218277" y="862812"/>
                </a:lnTo>
                <a:lnTo>
                  <a:pt x="231498" y="864201"/>
                </a:lnTo>
                <a:lnTo>
                  <a:pt x="244522" y="866847"/>
                </a:lnTo>
                <a:lnTo>
                  <a:pt x="257094" y="870752"/>
                </a:lnTo>
                <a:lnTo>
                  <a:pt x="268960" y="875915"/>
                </a:lnTo>
                <a:lnTo>
                  <a:pt x="279867" y="882336"/>
                </a:lnTo>
                <a:lnTo>
                  <a:pt x="289559" y="890016"/>
                </a:lnTo>
                <a:lnTo>
                  <a:pt x="269747" y="890016"/>
                </a:lnTo>
                <a:lnTo>
                  <a:pt x="258865" y="885049"/>
                </a:lnTo>
                <a:lnTo>
                  <a:pt x="246727" y="879922"/>
                </a:lnTo>
                <a:lnTo>
                  <a:pt x="234588" y="875681"/>
                </a:lnTo>
                <a:lnTo>
                  <a:pt x="222450" y="872793"/>
                </a:lnTo>
                <a:lnTo>
                  <a:pt x="210311" y="871727"/>
                </a:lnTo>
                <a:lnTo>
                  <a:pt x="207078" y="871796"/>
                </a:lnTo>
                <a:lnTo>
                  <a:pt x="192473" y="873785"/>
                </a:lnTo>
                <a:lnTo>
                  <a:pt x="179272" y="877973"/>
                </a:lnTo>
                <a:lnTo>
                  <a:pt x="168210" y="883628"/>
                </a:lnTo>
                <a:lnTo>
                  <a:pt x="160019" y="890016"/>
                </a:lnTo>
                <a:lnTo>
                  <a:pt x="140207" y="890016"/>
                </a:lnTo>
                <a:close/>
              </a:path>
              <a:path w="4882896" h="890016">
                <a:moveTo>
                  <a:pt x="210311" y="826008"/>
                </a:moveTo>
                <a:lnTo>
                  <a:pt x="196124" y="826689"/>
                </a:lnTo>
                <a:lnTo>
                  <a:pt x="183319" y="828366"/>
                </a:lnTo>
                <a:lnTo>
                  <a:pt x="170355" y="830998"/>
                </a:lnTo>
                <a:lnTo>
                  <a:pt x="157409" y="834532"/>
                </a:lnTo>
                <a:lnTo>
                  <a:pt x="144655" y="838915"/>
                </a:lnTo>
                <a:lnTo>
                  <a:pt x="132270" y="844095"/>
                </a:lnTo>
                <a:lnTo>
                  <a:pt x="120428" y="850018"/>
                </a:lnTo>
                <a:lnTo>
                  <a:pt x="109304" y="856633"/>
                </a:lnTo>
                <a:lnTo>
                  <a:pt x="99075" y="863887"/>
                </a:lnTo>
                <a:lnTo>
                  <a:pt x="89915" y="871727"/>
                </a:lnTo>
                <a:lnTo>
                  <a:pt x="89915" y="880872"/>
                </a:lnTo>
                <a:lnTo>
                  <a:pt x="79248" y="880872"/>
                </a:lnTo>
                <a:lnTo>
                  <a:pt x="79248" y="890016"/>
                </a:lnTo>
                <a:lnTo>
                  <a:pt x="70104" y="890016"/>
                </a:lnTo>
                <a:lnTo>
                  <a:pt x="73342" y="885107"/>
                </a:lnTo>
                <a:lnTo>
                  <a:pt x="81088" y="874780"/>
                </a:lnTo>
                <a:lnTo>
                  <a:pt x="89612" y="865202"/>
                </a:lnTo>
                <a:lnTo>
                  <a:pt x="98879" y="856401"/>
                </a:lnTo>
                <a:lnTo>
                  <a:pt x="108858" y="848406"/>
                </a:lnTo>
                <a:lnTo>
                  <a:pt x="119515" y="841246"/>
                </a:lnTo>
                <a:lnTo>
                  <a:pt x="130816" y="834947"/>
                </a:lnTo>
                <a:lnTo>
                  <a:pt x="142730" y="829540"/>
                </a:lnTo>
                <a:lnTo>
                  <a:pt x="155221" y="825053"/>
                </a:lnTo>
                <a:lnTo>
                  <a:pt x="168259" y="821513"/>
                </a:lnTo>
                <a:lnTo>
                  <a:pt x="181808" y="818949"/>
                </a:lnTo>
                <a:lnTo>
                  <a:pt x="195837" y="817390"/>
                </a:lnTo>
                <a:lnTo>
                  <a:pt x="210311" y="816864"/>
                </a:lnTo>
                <a:lnTo>
                  <a:pt x="210311" y="826008"/>
                </a:lnTo>
                <a:close/>
              </a:path>
              <a:path w="4882896" h="890016">
                <a:moveTo>
                  <a:pt x="348995" y="890016"/>
                </a:moveTo>
                <a:lnTo>
                  <a:pt x="339851" y="880872"/>
                </a:lnTo>
                <a:lnTo>
                  <a:pt x="343774" y="870379"/>
                </a:lnTo>
                <a:lnTo>
                  <a:pt x="352187" y="879865"/>
                </a:lnTo>
                <a:lnTo>
                  <a:pt x="359663" y="890016"/>
                </a:lnTo>
                <a:lnTo>
                  <a:pt x="348995" y="890016"/>
                </a:lnTo>
                <a:close/>
              </a:path>
              <a:path w="4882896" h="890016">
                <a:moveTo>
                  <a:pt x="210311" y="826008"/>
                </a:moveTo>
                <a:lnTo>
                  <a:pt x="211603" y="816868"/>
                </a:lnTo>
                <a:lnTo>
                  <a:pt x="225203" y="817434"/>
                </a:lnTo>
                <a:lnTo>
                  <a:pt x="238718" y="818933"/>
                </a:lnTo>
                <a:lnTo>
                  <a:pt x="252071" y="821340"/>
                </a:lnTo>
                <a:lnTo>
                  <a:pt x="265184" y="824632"/>
                </a:lnTo>
                <a:lnTo>
                  <a:pt x="277981" y="828783"/>
                </a:lnTo>
                <a:lnTo>
                  <a:pt x="290383" y="833770"/>
                </a:lnTo>
                <a:lnTo>
                  <a:pt x="302314" y="839567"/>
                </a:lnTo>
                <a:lnTo>
                  <a:pt x="313696" y="846152"/>
                </a:lnTo>
                <a:lnTo>
                  <a:pt x="324452" y="853498"/>
                </a:lnTo>
                <a:lnTo>
                  <a:pt x="334504" y="861582"/>
                </a:lnTo>
                <a:lnTo>
                  <a:pt x="343774" y="870379"/>
                </a:lnTo>
                <a:lnTo>
                  <a:pt x="339851" y="880872"/>
                </a:lnTo>
                <a:lnTo>
                  <a:pt x="339851" y="871727"/>
                </a:lnTo>
                <a:lnTo>
                  <a:pt x="330848" y="865674"/>
                </a:lnTo>
                <a:lnTo>
                  <a:pt x="319729" y="858723"/>
                </a:lnTo>
                <a:lnTo>
                  <a:pt x="308480" y="852319"/>
                </a:lnTo>
                <a:lnTo>
                  <a:pt x="297071" y="846506"/>
                </a:lnTo>
                <a:lnTo>
                  <a:pt x="285473" y="841328"/>
                </a:lnTo>
                <a:lnTo>
                  <a:pt x="273658" y="836827"/>
                </a:lnTo>
                <a:lnTo>
                  <a:pt x="261597" y="833048"/>
                </a:lnTo>
                <a:lnTo>
                  <a:pt x="249261" y="830033"/>
                </a:lnTo>
                <a:lnTo>
                  <a:pt x="236620" y="827826"/>
                </a:lnTo>
                <a:lnTo>
                  <a:pt x="223647" y="826469"/>
                </a:lnTo>
                <a:lnTo>
                  <a:pt x="210311" y="826008"/>
                </a:lnTo>
                <a:close/>
              </a:path>
              <a:path w="4882896" h="890016">
                <a:moveTo>
                  <a:pt x="1179576" y="890016"/>
                </a:moveTo>
                <a:lnTo>
                  <a:pt x="1170431" y="890016"/>
                </a:lnTo>
                <a:lnTo>
                  <a:pt x="1170431" y="880872"/>
                </a:lnTo>
                <a:lnTo>
                  <a:pt x="1159763" y="880872"/>
                </a:lnTo>
                <a:lnTo>
                  <a:pt x="1159763" y="871727"/>
                </a:lnTo>
                <a:lnTo>
                  <a:pt x="1164016" y="869439"/>
                </a:lnTo>
                <a:lnTo>
                  <a:pt x="1172192" y="879359"/>
                </a:lnTo>
                <a:lnTo>
                  <a:pt x="1179576" y="890016"/>
                </a:lnTo>
                <a:close/>
              </a:path>
              <a:path w="4882896" h="890016">
                <a:moveTo>
                  <a:pt x="929517" y="863803"/>
                </a:moveTo>
                <a:lnTo>
                  <a:pt x="930270" y="852769"/>
                </a:lnTo>
                <a:lnTo>
                  <a:pt x="941020" y="845494"/>
                </a:lnTo>
                <a:lnTo>
                  <a:pt x="952122" y="838983"/>
                </a:lnTo>
                <a:lnTo>
                  <a:pt x="963573" y="833262"/>
                </a:lnTo>
                <a:lnTo>
                  <a:pt x="975368" y="828353"/>
                </a:lnTo>
                <a:lnTo>
                  <a:pt x="987504" y="824282"/>
                </a:lnTo>
                <a:lnTo>
                  <a:pt x="999976" y="821073"/>
                </a:lnTo>
                <a:lnTo>
                  <a:pt x="1012779" y="818751"/>
                </a:lnTo>
                <a:lnTo>
                  <a:pt x="1025911" y="817340"/>
                </a:lnTo>
                <a:lnTo>
                  <a:pt x="1039367" y="816864"/>
                </a:lnTo>
                <a:lnTo>
                  <a:pt x="1045967" y="816972"/>
                </a:lnTo>
                <a:lnTo>
                  <a:pt x="1060244" y="817969"/>
                </a:lnTo>
                <a:lnTo>
                  <a:pt x="1074060" y="819986"/>
                </a:lnTo>
                <a:lnTo>
                  <a:pt x="1087382" y="822995"/>
                </a:lnTo>
                <a:lnTo>
                  <a:pt x="1100176" y="826967"/>
                </a:lnTo>
                <a:lnTo>
                  <a:pt x="1112411" y="831874"/>
                </a:lnTo>
                <a:lnTo>
                  <a:pt x="1124052" y="837687"/>
                </a:lnTo>
                <a:lnTo>
                  <a:pt x="1135066" y="844379"/>
                </a:lnTo>
                <a:lnTo>
                  <a:pt x="1145420" y="851920"/>
                </a:lnTo>
                <a:lnTo>
                  <a:pt x="1155081" y="860283"/>
                </a:lnTo>
                <a:lnTo>
                  <a:pt x="1164016" y="869439"/>
                </a:lnTo>
                <a:lnTo>
                  <a:pt x="1159763" y="871727"/>
                </a:lnTo>
                <a:lnTo>
                  <a:pt x="1158548" y="870592"/>
                </a:lnTo>
                <a:lnTo>
                  <a:pt x="1149227" y="862831"/>
                </a:lnTo>
                <a:lnTo>
                  <a:pt x="1138862" y="855664"/>
                </a:lnTo>
                <a:lnTo>
                  <a:pt x="1127627" y="849143"/>
                </a:lnTo>
                <a:lnTo>
                  <a:pt x="1115698" y="843321"/>
                </a:lnTo>
                <a:lnTo>
                  <a:pt x="1103250" y="838250"/>
                </a:lnTo>
                <a:lnTo>
                  <a:pt x="1090459" y="833983"/>
                </a:lnTo>
                <a:lnTo>
                  <a:pt x="1077499" y="830573"/>
                </a:lnTo>
                <a:lnTo>
                  <a:pt x="1064547" y="828072"/>
                </a:lnTo>
                <a:lnTo>
                  <a:pt x="1051778" y="826533"/>
                </a:lnTo>
                <a:lnTo>
                  <a:pt x="1039367" y="826008"/>
                </a:lnTo>
                <a:lnTo>
                  <a:pt x="1038953" y="826008"/>
                </a:lnTo>
                <a:lnTo>
                  <a:pt x="1024609" y="826575"/>
                </a:lnTo>
                <a:lnTo>
                  <a:pt x="1010748" y="828177"/>
                </a:lnTo>
                <a:lnTo>
                  <a:pt x="997397" y="830759"/>
                </a:lnTo>
                <a:lnTo>
                  <a:pt x="984582" y="834268"/>
                </a:lnTo>
                <a:lnTo>
                  <a:pt x="972332" y="838649"/>
                </a:lnTo>
                <a:lnTo>
                  <a:pt x="960673" y="843847"/>
                </a:lnTo>
                <a:lnTo>
                  <a:pt x="949633" y="849808"/>
                </a:lnTo>
                <a:lnTo>
                  <a:pt x="939238" y="856478"/>
                </a:lnTo>
                <a:lnTo>
                  <a:pt x="929517" y="863803"/>
                </a:lnTo>
                <a:close/>
              </a:path>
              <a:path w="4882896" h="890016">
                <a:moveTo>
                  <a:pt x="909589" y="881270"/>
                </a:moveTo>
                <a:lnTo>
                  <a:pt x="909845" y="869515"/>
                </a:lnTo>
                <a:lnTo>
                  <a:pt x="919877" y="860784"/>
                </a:lnTo>
                <a:lnTo>
                  <a:pt x="930270" y="852769"/>
                </a:lnTo>
                <a:lnTo>
                  <a:pt x="929517" y="863803"/>
                </a:lnTo>
                <a:lnTo>
                  <a:pt x="920496" y="871727"/>
                </a:lnTo>
                <a:lnTo>
                  <a:pt x="918744" y="873228"/>
                </a:lnTo>
                <a:lnTo>
                  <a:pt x="909589" y="881270"/>
                </a:lnTo>
                <a:close/>
              </a:path>
              <a:path w="4882896" h="890016">
                <a:moveTo>
                  <a:pt x="900684" y="890016"/>
                </a:moveTo>
                <a:lnTo>
                  <a:pt x="890016" y="890016"/>
                </a:lnTo>
                <a:lnTo>
                  <a:pt x="890878" y="889025"/>
                </a:lnTo>
                <a:lnTo>
                  <a:pt x="900177" y="878937"/>
                </a:lnTo>
                <a:lnTo>
                  <a:pt x="909845" y="869515"/>
                </a:lnTo>
                <a:lnTo>
                  <a:pt x="909589" y="881270"/>
                </a:lnTo>
                <a:lnTo>
                  <a:pt x="900684" y="890016"/>
                </a:lnTo>
                <a:close/>
              </a:path>
              <a:path w="4882896" h="890016">
                <a:moveTo>
                  <a:pt x="555851" y="885232"/>
                </a:moveTo>
                <a:lnTo>
                  <a:pt x="566307" y="878312"/>
                </a:lnTo>
                <a:lnTo>
                  <a:pt x="577823" y="872649"/>
                </a:lnTo>
                <a:lnTo>
                  <a:pt x="590145" y="868246"/>
                </a:lnTo>
                <a:lnTo>
                  <a:pt x="603020" y="865100"/>
                </a:lnTo>
                <a:lnTo>
                  <a:pt x="616194" y="863213"/>
                </a:lnTo>
                <a:lnTo>
                  <a:pt x="629411" y="862583"/>
                </a:lnTo>
                <a:lnTo>
                  <a:pt x="639414" y="863255"/>
                </a:lnTo>
                <a:lnTo>
                  <a:pt x="651390" y="865484"/>
                </a:lnTo>
                <a:lnTo>
                  <a:pt x="664003" y="869275"/>
                </a:lnTo>
                <a:lnTo>
                  <a:pt x="676637" y="874627"/>
                </a:lnTo>
                <a:lnTo>
                  <a:pt x="688680" y="881540"/>
                </a:lnTo>
                <a:lnTo>
                  <a:pt x="699515" y="890016"/>
                </a:lnTo>
                <a:lnTo>
                  <a:pt x="679703" y="890016"/>
                </a:lnTo>
                <a:lnTo>
                  <a:pt x="678220" y="888626"/>
                </a:lnTo>
                <a:lnTo>
                  <a:pt x="669095" y="882333"/>
                </a:lnTo>
                <a:lnTo>
                  <a:pt x="657186" y="876930"/>
                </a:lnTo>
                <a:lnTo>
                  <a:pt x="643591" y="873150"/>
                </a:lnTo>
                <a:lnTo>
                  <a:pt x="629411" y="871727"/>
                </a:lnTo>
                <a:lnTo>
                  <a:pt x="618529" y="872591"/>
                </a:lnTo>
                <a:lnTo>
                  <a:pt x="606391" y="875311"/>
                </a:lnTo>
                <a:lnTo>
                  <a:pt x="594252" y="879434"/>
                </a:lnTo>
                <a:lnTo>
                  <a:pt x="582114" y="884491"/>
                </a:lnTo>
                <a:lnTo>
                  <a:pt x="569976" y="890016"/>
                </a:lnTo>
                <a:lnTo>
                  <a:pt x="555851" y="885232"/>
                </a:lnTo>
                <a:close/>
              </a:path>
              <a:path w="4882896" h="890016">
                <a:moveTo>
                  <a:pt x="469392" y="890016"/>
                </a:moveTo>
                <a:lnTo>
                  <a:pt x="460247" y="890016"/>
                </a:lnTo>
                <a:lnTo>
                  <a:pt x="456282" y="884554"/>
                </a:lnTo>
                <a:lnTo>
                  <a:pt x="448216" y="873649"/>
                </a:lnTo>
                <a:lnTo>
                  <a:pt x="440052" y="862938"/>
                </a:lnTo>
                <a:lnTo>
                  <a:pt x="431834" y="852552"/>
                </a:lnTo>
                <a:lnTo>
                  <a:pt x="423606" y="842622"/>
                </a:lnTo>
                <a:lnTo>
                  <a:pt x="415409" y="833277"/>
                </a:lnTo>
                <a:lnTo>
                  <a:pt x="424410" y="827151"/>
                </a:lnTo>
                <a:lnTo>
                  <a:pt x="434547" y="838736"/>
                </a:lnTo>
                <a:lnTo>
                  <a:pt x="444121" y="850843"/>
                </a:lnTo>
                <a:lnTo>
                  <a:pt x="453126" y="863443"/>
                </a:lnTo>
                <a:lnTo>
                  <a:pt x="461552" y="876510"/>
                </a:lnTo>
                <a:lnTo>
                  <a:pt x="469392" y="890016"/>
                </a:lnTo>
                <a:close/>
              </a:path>
              <a:path w="4882896" h="890016">
                <a:moveTo>
                  <a:pt x="424410" y="827151"/>
                </a:moveTo>
                <a:lnTo>
                  <a:pt x="415409" y="833277"/>
                </a:lnTo>
                <a:lnTo>
                  <a:pt x="407289" y="824648"/>
                </a:lnTo>
                <a:lnTo>
                  <a:pt x="399288" y="816864"/>
                </a:lnTo>
                <a:lnTo>
                  <a:pt x="390147" y="808845"/>
                </a:lnTo>
                <a:lnTo>
                  <a:pt x="380361" y="800892"/>
                </a:lnTo>
                <a:lnTo>
                  <a:pt x="390704" y="795796"/>
                </a:lnTo>
                <a:lnTo>
                  <a:pt x="402480" y="805653"/>
                </a:lnTo>
                <a:lnTo>
                  <a:pt x="413718" y="816114"/>
                </a:lnTo>
                <a:lnTo>
                  <a:pt x="424410" y="827151"/>
                </a:lnTo>
                <a:close/>
              </a:path>
              <a:path w="4882896" h="890016">
                <a:moveTo>
                  <a:pt x="390704" y="795796"/>
                </a:moveTo>
                <a:lnTo>
                  <a:pt x="380361" y="800892"/>
                </a:lnTo>
                <a:lnTo>
                  <a:pt x="370327" y="793395"/>
                </a:lnTo>
                <a:lnTo>
                  <a:pt x="360032" y="786370"/>
                </a:lnTo>
                <a:lnTo>
                  <a:pt x="349459" y="779829"/>
                </a:lnTo>
                <a:lnTo>
                  <a:pt x="338592" y="773785"/>
                </a:lnTo>
                <a:lnTo>
                  <a:pt x="352226" y="770119"/>
                </a:lnTo>
                <a:lnTo>
                  <a:pt x="365569" y="778002"/>
                </a:lnTo>
                <a:lnTo>
                  <a:pt x="378398" y="786570"/>
                </a:lnTo>
                <a:lnTo>
                  <a:pt x="390704" y="795796"/>
                </a:lnTo>
                <a:close/>
              </a:path>
              <a:path w="4882896" h="890016">
                <a:moveTo>
                  <a:pt x="352226" y="770119"/>
                </a:moveTo>
                <a:lnTo>
                  <a:pt x="338592" y="773785"/>
                </a:lnTo>
                <a:lnTo>
                  <a:pt x="327416" y="768254"/>
                </a:lnTo>
                <a:lnTo>
                  <a:pt x="315915" y="763247"/>
                </a:lnTo>
                <a:lnTo>
                  <a:pt x="304073" y="758779"/>
                </a:lnTo>
                <a:lnTo>
                  <a:pt x="291874" y="754862"/>
                </a:lnTo>
                <a:lnTo>
                  <a:pt x="279303" y="751511"/>
                </a:lnTo>
                <a:lnTo>
                  <a:pt x="293870" y="745997"/>
                </a:lnTo>
                <a:lnTo>
                  <a:pt x="309190" y="750862"/>
                </a:lnTo>
                <a:lnTo>
                  <a:pt x="324028" y="756522"/>
                </a:lnTo>
                <a:lnTo>
                  <a:pt x="338376" y="762951"/>
                </a:lnTo>
                <a:lnTo>
                  <a:pt x="352226" y="770119"/>
                </a:lnTo>
                <a:close/>
              </a:path>
              <a:path w="4882896" h="890016">
                <a:moveTo>
                  <a:pt x="293870" y="745997"/>
                </a:moveTo>
                <a:lnTo>
                  <a:pt x="279303" y="751511"/>
                </a:lnTo>
                <a:lnTo>
                  <a:pt x="266344" y="748740"/>
                </a:lnTo>
                <a:lnTo>
                  <a:pt x="252981" y="746560"/>
                </a:lnTo>
                <a:lnTo>
                  <a:pt x="239199" y="744987"/>
                </a:lnTo>
                <a:lnTo>
                  <a:pt x="224981" y="744033"/>
                </a:lnTo>
                <a:lnTo>
                  <a:pt x="210311" y="743712"/>
                </a:lnTo>
                <a:lnTo>
                  <a:pt x="227924" y="735043"/>
                </a:lnTo>
                <a:lnTo>
                  <a:pt x="245094" y="736451"/>
                </a:lnTo>
                <a:lnTo>
                  <a:pt x="261813" y="738765"/>
                </a:lnTo>
                <a:lnTo>
                  <a:pt x="278075" y="741956"/>
                </a:lnTo>
                <a:lnTo>
                  <a:pt x="293870" y="745997"/>
                </a:lnTo>
                <a:close/>
              </a:path>
              <a:path w="4882896" h="890016">
                <a:moveTo>
                  <a:pt x="227924" y="735043"/>
                </a:moveTo>
                <a:lnTo>
                  <a:pt x="210311" y="743712"/>
                </a:lnTo>
                <a:lnTo>
                  <a:pt x="204877" y="743766"/>
                </a:lnTo>
                <a:lnTo>
                  <a:pt x="191239" y="744383"/>
                </a:lnTo>
                <a:lnTo>
                  <a:pt x="177669" y="745673"/>
                </a:lnTo>
                <a:lnTo>
                  <a:pt x="164212" y="747621"/>
                </a:lnTo>
                <a:lnTo>
                  <a:pt x="150917" y="750212"/>
                </a:lnTo>
                <a:lnTo>
                  <a:pt x="137831" y="753431"/>
                </a:lnTo>
                <a:lnTo>
                  <a:pt x="125003" y="757264"/>
                </a:lnTo>
                <a:lnTo>
                  <a:pt x="112478" y="761694"/>
                </a:lnTo>
                <a:lnTo>
                  <a:pt x="100306" y="766708"/>
                </a:lnTo>
                <a:lnTo>
                  <a:pt x="88534" y="772289"/>
                </a:lnTo>
                <a:lnTo>
                  <a:pt x="77208" y="778423"/>
                </a:lnTo>
                <a:lnTo>
                  <a:pt x="66378" y="785096"/>
                </a:lnTo>
                <a:lnTo>
                  <a:pt x="56090" y="792291"/>
                </a:lnTo>
                <a:lnTo>
                  <a:pt x="46391" y="799994"/>
                </a:lnTo>
                <a:lnTo>
                  <a:pt x="37331" y="808190"/>
                </a:lnTo>
                <a:lnTo>
                  <a:pt x="28955" y="816864"/>
                </a:lnTo>
                <a:lnTo>
                  <a:pt x="37359" y="792002"/>
                </a:lnTo>
                <a:lnTo>
                  <a:pt x="47804" y="784615"/>
                </a:lnTo>
                <a:lnTo>
                  <a:pt x="58674" y="777658"/>
                </a:lnTo>
                <a:lnTo>
                  <a:pt x="69936" y="771152"/>
                </a:lnTo>
                <a:lnTo>
                  <a:pt x="81556" y="765113"/>
                </a:lnTo>
                <a:lnTo>
                  <a:pt x="93502" y="759561"/>
                </a:lnTo>
                <a:lnTo>
                  <a:pt x="105741" y="754514"/>
                </a:lnTo>
                <a:lnTo>
                  <a:pt x="118242" y="749991"/>
                </a:lnTo>
                <a:lnTo>
                  <a:pt x="130971" y="746011"/>
                </a:lnTo>
                <a:lnTo>
                  <a:pt x="143895" y="742592"/>
                </a:lnTo>
                <a:lnTo>
                  <a:pt x="156983" y="739753"/>
                </a:lnTo>
                <a:lnTo>
                  <a:pt x="170201" y="737512"/>
                </a:lnTo>
                <a:lnTo>
                  <a:pt x="183517" y="735889"/>
                </a:lnTo>
                <a:lnTo>
                  <a:pt x="196898" y="734901"/>
                </a:lnTo>
                <a:lnTo>
                  <a:pt x="210311" y="734567"/>
                </a:lnTo>
                <a:lnTo>
                  <a:pt x="227924" y="735043"/>
                </a:lnTo>
                <a:close/>
              </a:path>
              <a:path w="4882896" h="890016">
                <a:moveTo>
                  <a:pt x="466" y="825484"/>
                </a:moveTo>
                <a:lnTo>
                  <a:pt x="8890" y="816560"/>
                </a:lnTo>
                <a:lnTo>
                  <a:pt x="17869" y="807993"/>
                </a:lnTo>
                <a:lnTo>
                  <a:pt x="27369" y="799801"/>
                </a:lnTo>
                <a:lnTo>
                  <a:pt x="37359" y="792002"/>
                </a:lnTo>
                <a:lnTo>
                  <a:pt x="28955" y="816864"/>
                </a:lnTo>
                <a:lnTo>
                  <a:pt x="27718" y="818093"/>
                </a:lnTo>
                <a:lnTo>
                  <a:pt x="18535" y="826827"/>
                </a:lnTo>
                <a:lnTo>
                  <a:pt x="9099" y="835561"/>
                </a:lnTo>
                <a:lnTo>
                  <a:pt x="466" y="825484"/>
                </a:lnTo>
                <a:close/>
              </a:path>
              <a:path w="4882896" h="890016">
                <a:moveTo>
                  <a:pt x="0" y="844295"/>
                </a:moveTo>
                <a:lnTo>
                  <a:pt x="0" y="826008"/>
                </a:lnTo>
                <a:lnTo>
                  <a:pt x="466" y="825484"/>
                </a:lnTo>
                <a:lnTo>
                  <a:pt x="9099" y="835561"/>
                </a:lnTo>
                <a:lnTo>
                  <a:pt x="0" y="844295"/>
                </a:lnTo>
                <a:close/>
              </a:path>
              <a:path w="4882896" h="890016">
                <a:moveTo>
                  <a:pt x="2100071" y="890016"/>
                </a:moveTo>
                <a:lnTo>
                  <a:pt x="2095872" y="879069"/>
                </a:lnTo>
                <a:lnTo>
                  <a:pt x="2097075" y="863443"/>
                </a:lnTo>
                <a:lnTo>
                  <a:pt x="2104345" y="876510"/>
                </a:lnTo>
                <a:lnTo>
                  <a:pt x="2110740" y="890016"/>
                </a:lnTo>
                <a:lnTo>
                  <a:pt x="2100071" y="890016"/>
                </a:lnTo>
                <a:close/>
              </a:path>
              <a:path w="4882896" h="890016">
                <a:moveTo>
                  <a:pt x="2059857" y="825334"/>
                </a:moveTo>
                <a:lnTo>
                  <a:pt x="2060018" y="816114"/>
                </a:lnTo>
                <a:lnTo>
                  <a:pt x="2070401" y="827151"/>
                </a:lnTo>
                <a:lnTo>
                  <a:pt x="2080064" y="838736"/>
                </a:lnTo>
                <a:lnTo>
                  <a:pt x="2088969" y="850843"/>
                </a:lnTo>
                <a:lnTo>
                  <a:pt x="2097075" y="863443"/>
                </a:lnTo>
                <a:lnTo>
                  <a:pt x="2095872" y="879069"/>
                </a:lnTo>
                <a:lnTo>
                  <a:pt x="2090213" y="867355"/>
                </a:lnTo>
                <a:lnTo>
                  <a:pt x="2083589" y="855960"/>
                </a:lnTo>
                <a:lnTo>
                  <a:pt x="2076193" y="845047"/>
                </a:lnTo>
                <a:lnTo>
                  <a:pt x="2068218" y="834784"/>
                </a:lnTo>
                <a:lnTo>
                  <a:pt x="2059857" y="825334"/>
                </a:lnTo>
                <a:close/>
              </a:path>
              <a:path w="4882896" h="890016">
                <a:moveTo>
                  <a:pt x="2059857" y="825334"/>
                </a:moveTo>
                <a:lnTo>
                  <a:pt x="2051303" y="816864"/>
                </a:lnTo>
                <a:lnTo>
                  <a:pt x="2041019" y="807993"/>
                </a:lnTo>
                <a:lnTo>
                  <a:pt x="2030944" y="800140"/>
                </a:lnTo>
                <a:lnTo>
                  <a:pt x="2020467" y="792739"/>
                </a:lnTo>
                <a:lnTo>
                  <a:pt x="2009618" y="785804"/>
                </a:lnTo>
                <a:lnTo>
                  <a:pt x="1998425" y="779348"/>
                </a:lnTo>
                <a:lnTo>
                  <a:pt x="1986917" y="773383"/>
                </a:lnTo>
                <a:lnTo>
                  <a:pt x="1998660" y="770119"/>
                </a:lnTo>
                <a:lnTo>
                  <a:pt x="2012061" y="778002"/>
                </a:lnTo>
                <a:lnTo>
                  <a:pt x="2024936" y="786570"/>
                </a:lnTo>
                <a:lnTo>
                  <a:pt x="2037246" y="795796"/>
                </a:lnTo>
                <a:lnTo>
                  <a:pt x="2048953" y="805653"/>
                </a:lnTo>
                <a:lnTo>
                  <a:pt x="2060018" y="816114"/>
                </a:lnTo>
                <a:lnTo>
                  <a:pt x="2059857" y="825334"/>
                </a:lnTo>
                <a:close/>
              </a:path>
              <a:path w="4882896" h="890016">
                <a:moveTo>
                  <a:pt x="1998660" y="770119"/>
                </a:moveTo>
                <a:lnTo>
                  <a:pt x="1986917" y="773383"/>
                </a:lnTo>
                <a:lnTo>
                  <a:pt x="1975122" y="767924"/>
                </a:lnTo>
                <a:lnTo>
                  <a:pt x="1963070" y="762984"/>
                </a:lnTo>
                <a:lnTo>
                  <a:pt x="1950788" y="758575"/>
                </a:lnTo>
                <a:lnTo>
                  <a:pt x="1938306" y="754711"/>
                </a:lnTo>
                <a:lnTo>
                  <a:pt x="1925651" y="751405"/>
                </a:lnTo>
                <a:lnTo>
                  <a:pt x="1940575" y="745997"/>
                </a:lnTo>
                <a:lnTo>
                  <a:pt x="1955691" y="750862"/>
                </a:lnTo>
                <a:lnTo>
                  <a:pt x="1970436" y="756522"/>
                </a:lnTo>
                <a:lnTo>
                  <a:pt x="1984772" y="762951"/>
                </a:lnTo>
                <a:lnTo>
                  <a:pt x="1998660" y="770119"/>
                </a:lnTo>
                <a:close/>
              </a:path>
              <a:path w="4882896" h="890016">
                <a:moveTo>
                  <a:pt x="1940575" y="745997"/>
                </a:moveTo>
                <a:lnTo>
                  <a:pt x="1925651" y="751405"/>
                </a:lnTo>
                <a:lnTo>
                  <a:pt x="1912854" y="748671"/>
                </a:lnTo>
                <a:lnTo>
                  <a:pt x="1899941" y="746521"/>
                </a:lnTo>
                <a:lnTo>
                  <a:pt x="1886943" y="744969"/>
                </a:lnTo>
                <a:lnTo>
                  <a:pt x="1873888" y="744028"/>
                </a:lnTo>
                <a:lnTo>
                  <a:pt x="1860804" y="743712"/>
                </a:lnTo>
                <a:lnTo>
                  <a:pt x="1877188" y="735043"/>
                </a:lnTo>
                <a:lnTo>
                  <a:pt x="1893396" y="736451"/>
                </a:lnTo>
                <a:lnTo>
                  <a:pt x="1909389" y="738765"/>
                </a:lnTo>
                <a:lnTo>
                  <a:pt x="1925128" y="741956"/>
                </a:lnTo>
                <a:lnTo>
                  <a:pt x="1940575" y="745997"/>
                </a:lnTo>
                <a:close/>
              </a:path>
              <a:path w="4882896" h="890016">
                <a:moveTo>
                  <a:pt x="1860804" y="734567"/>
                </a:moveTo>
                <a:lnTo>
                  <a:pt x="1877188" y="735043"/>
                </a:lnTo>
                <a:lnTo>
                  <a:pt x="1860804" y="743712"/>
                </a:lnTo>
                <a:lnTo>
                  <a:pt x="1859915" y="743713"/>
                </a:lnTo>
                <a:lnTo>
                  <a:pt x="1846831" y="744073"/>
                </a:lnTo>
                <a:lnTo>
                  <a:pt x="1844419" y="735043"/>
                </a:lnTo>
                <a:lnTo>
                  <a:pt x="1860804" y="734567"/>
                </a:lnTo>
                <a:close/>
              </a:path>
              <a:path w="4882896" h="890016">
                <a:moveTo>
                  <a:pt x="1795091" y="751612"/>
                </a:moveTo>
                <a:lnTo>
                  <a:pt x="1796479" y="741956"/>
                </a:lnTo>
                <a:lnTo>
                  <a:pt x="1812218" y="738765"/>
                </a:lnTo>
                <a:lnTo>
                  <a:pt x="1828211" y="736451"/>
                </a:lnTo>
                <a:lnTo>
                  <a:pt x="1844419" y="735043"/>
                </a:lnTo>
                <a:lnTo>
                  <a:pt x="1846831" y="744073"/>
                </a:lnTo>
                <a:lnTo>
                  <a:pt x="1833779" y="745055"/>
                </a:lnTo>
                <a:lnTo>
                  <a:pt x="1820786" y="746648"/>
                </a:lnTo>
                <a:lnTo>
                  <a:pt x="1807880" y="748838"/>
                </a:lnTo>
                <a:lnTo>
                  <a:pt x="1795091" y="751612"/>
                </a:lnTo>
                <a:close/>
              </a:path>
              <a:path w="4882896" h="890016">
                <a:moveTo>
                  <a:pt x="1722411" y="779771"/>
                </a:moveTo>
                <a:lnTo>
                  <a:pt x="1722947" y="770119"/>
                </a:lnTo>
                <a:lnTo>
                  <a:pt x="1736835" y="762951"/>
                </a:lnTo>
                <a:lnTo>
                  <a:pt x="1751171" y="756522"/>
                </a:lnTo>
                <a:lnTo>
                  <a:pt x="1765916" y="750862"/>
                </a:lnTo>
                <a:lnTo>
                  <a:pt x="1781032" y="745997"/>
                </a:lnTo>
                <a:lnTo>
                  <a:pt x="1796479" y="741956"/>
                </a:lnTo>
                <a:lnTo>
                  <a:pt x="1795091" y="751612"/>
                </a:lnTo>
                <a:lnTo>
                  <a:pt x="1782448" y="754956"/>
                </a:lnTo>
                <a:lnTo>
                  <a:pt x="1769978" y="758857"/>
                </a:lnTo>
                <a:lnTo>
                  <a:pt x="1757711" y="763302"/>
                </a:lnTo>
                <a:lnTo>
                  <a:pt x="1745675" y="768279"/>
                </a:lnTo>
                <a:lnTo>
                  <a:pt x="1733899" y="773773"/>
                </a:lnTo>
                <a:lnTo>
                  <a:pt x="1722411" y="779771"/>
                </a:lnTo>
                <a:close/>
              </a:path>
              <a:path w="4882896" h="890016">
                <a:moveTo>
                  <a:pt x="1670304" y="816864"/>
                </a:moveTo>
                <a:lnTo>
                  <a:pt x="1672654" y="805653"/>
                </a:lnTo>
                <a:lnTo>
                  <a:pt x="1684361" y="795796"/>
                </a:lnTo>
                <a:lnTo>
                  <a:pt x="1696671" y="786570"/>
                </a:lnTo>
                <a:lnTo>
                  <a:pt x="1709547" y="778002"/>
                </a:lnTo>
                <a:lnTo>
                  <a:pt x="1722947" y="770119"/>
                </a:lnTo>
                <a:lnTo>
                  <a:pt x="1722411" y="779771"/>
                </a:lnTo>
                <a:lnTo>
                  <a:pt x="1711241" y="786260"/>
                </a:lnTo>
                <a:lnTo>
                  <a:pt x="1700416" y="793227"/>
                </a:lnTo>
                <a:lnTo>
                  <a:pt x="1689966" y="800659"/>
                </a:lnTo>
                <a:lnTo>
                  <a:pt x="1679919" y="808543"/>
                </a:lnTo>
                <a:lnTo>
                  <a:pt x="1670304" y="816864"/>
                </a:lnTo>
                <a:close/>
              </a:path>
              <a:path w="4882896" h="890016">
                <a:moveTo>
                  <a:pt x="1631200" y="866683"/>
                </a:moveTo>
                <a:lnTo>
                  <a:pt x="1632638" y="850843"/>
                </a:lnTo>
                <a:lnTo>
                  <a:pt x="1641543" y="838736"/>
                </a:lnTo>
                <a:lnTo>
                  <a:pt x="1651206" y="827151"/>
                </a:lnTo>
                <a:lnTo>
                  <a:pt x="1661589" y="816114"/>
                </a:lnTo>
                <a:lnTo>
                  <a:pt x="1672654" y="805653"/>
                </a:lnTo>
                <a:lnTo>
                  <a:pt x="1670304" y="816864"/>
                </a:lnTo>
                <a:lnTo>
                  <a:pt x="1661912" y="825158"/>
                </a:lnTo>
                <a:lnTo>
                  <a:pt x="1653594" y="834495"/>
                </a:lnTo>
                <a:lnTo>
                  <a:pt x="1645596" y="844635"/>
                </a:lnTo>
                <a:lnTo>
                  <a:pt x="1638078" y="855418"/>
                </a:lnTo>
                <a:lnTo>
                  <a:pt x="1631200" y="866683"/>
                </a:lnTo>
                <a:close/>
              </a:path>
              <a:path w="4882896" h="890016">
                <a:moveTo>
                  <a:pt x="1610867" y="890016"/>
                </a:moveTo>
                <a:lnTo>
                  <a:pt x="1617262" y="876510"/>
                </a:lnTo>
                <a:lnTo>
                  <a:pt x="1624532" y="863443"/>
                </a:lnTo>
                <a:lnTo>
                  <a:pt x="1632638" y="850843"/>
                </a:lnTo>
                <a:lnTo>
                  <a:pt x="1631200" y="866683"/>
                </a:lnTo>
                <a:lnTo>
                  <a:pt x="1625125" y="878269"/>
                </a:lnTo>
                <a:lnTo>
                  <a:pt x="1620012" y="890016"/>
                </a:lnTo>
                <a:lnTo>
                  <a:pt x="1610867" y="890016"/>
                </a:lnTo>
                <a:close/>
              </a:path>
              <a:path w="4882896" h="890016">
                <a:moveTo>
                  <a:pt x="4572000" y="890016"/>
                </a:moveTo>
                <a:lnTo>
                  <a:pt x="4568721" y="885343"/>
                </a:lnTo>
                <a:lnTo>
                  <a:pt x="4569003" y="863443"/>
                </a:lnTo>
                <a:lnTo>
                  <a:pt x="4576273" y="876510"/>
                </a:lnTo>
                <a:lnTo>
                  <a:pt x="4582667" y="890016"/>
                </a:lnTo>
                <a:lnTo>
                  <a:pt x="4572000" y="890016"/>
                </a:lnTo>
                <a:close/>
              </a:path>
              <a:path w="4882896" h="890016">
                <a:moveTo>
                  <a:pt x="4541181" y="842920"/>
                </a:moveTo>
                <a:lnTo>
                  <a:pt x="4542329" y="827151"/>
                </a:lnTo>
                <a:lnTo>
                  <a:pt x="4551993" y="838736"/>
                </a:lnTo>
                <a:lnTo>
                  <a:pt x="4560897" y="850843"/>
                </a:lnTo>
                <a:lnTo>
                  <a:pt x="4569003" y="863443"/>
                </a:lnTo>
                <a:lnTo>
                  <a:pt x="4568721" y="885343"/>
                </a:lnTo>
                <a:lnTo>
                  <a:pt x="4561564" y="874317"/>
                </a:lnTo>
                <a:lnTo>
                  <a:pt x="4554902" y="863481"/>
                </a:lnTo>
                <a:lnTo>
                  <a:pt x="4548264" y="852971"/>
                </a:lnTo>
                <a:lnTo>
                  <a:pt x="4541181" y="842920"/>
                </a:lnTo>
                <a:close/>
              </a:path>
              <a:path w="4882896" h="890016">
                <a:moveTo>
                  <a:pt x="4512564" y="816864"/>
                </a:moveTo>
                <a:lnTo>
                  <a:pt x="4520881" y="805653"/>
                </a:lnTo>
                <a:lnTo>
                  <a:pt x="4531946" y="816114"/>
                </a:lnTo>
                <a:lnTo>
                  <a:pt x="4542329" y="827151"/>
                </a:lnTo>
                <a:lnTo>
                  <a:pt x="4541181" y="842920"/>
                </a:lnTo>
                <a:lnTo>
                  <a:pt x="4533183" y="833462"/>
                </a:lnTo>
                <a:lnTo>
                  <a:pt x="4523801" y="824732"/>
                </a:lnTo>
                <a:lnTo>
                  <a:pt x="4512564" y="816864"/>
                </a:lnTo>
                <a:close/>
              </a:path>
              <a:path w="4882896" h="890016">
                <a:moveTo>
                  <a:pt x="4483081" y="790001"/>
                </a:moveTo>
                <a:lnTo>
                  <a:pt x="4483989" y="778002"/>
                </a:lnTo>
                <a:lnTo>
                  <a:pt x="4496864" y="786570"/>
                </a:lnTo>
                <a:lnTo>
                  <a:pt x="4509174" y="795796"/>
                </a:lnTo>
                <a:lnTo>
                  <a:pt x="4520881" y="805653"/>
                </a:lnTo>
                <a:lnTo>
                  <a:pt x="4512564" y="816864"/>
                </a:lnTo>
                <a:lnTo>
                  <a:pt x="4510302" y="814311"/>
                </a:lnTo>
                <a:lnTo>
                  <a:pt x="4501928" y="805713"/>
                </a:lnTo>
                <a:lnTo>
                  <a:pt x="4492838" y="797605"/>
                </a:lnTo>
                <a:lnTo>
                  <a:pt x="4483081" y="790001"/>
                </a:lnTo>
                <a:close/>
              </a:path>
              <a:path w="4882896" h="890016">
                <a:moveTo>
                  <a:pt x="4426110" y="760090"/>
                </a:moveTo>
                <a:lnTo>
                  <a:pt x="4427619" y="750862"/>
                </a:lnTo>
                <a:lnTo>
                  <a:pt x="4442364" y="756522"/>
                </a:lnTo>
                <a:lnTo>
                  <a:pt x="4456700" y="762951"/>
                </a:lnTo>
                <a:lnTo>
                  <a:pt x="4470588" y="770119"/>
                </a:lnTo>
                <a:lnTo>
                  <a:pt x="4483989" y="778002"/>
                </a:lnTo>
                <a:lnTo>
                  <a:pt x="4483081" y="790001"/>
                </a:lnTo>
                <a:lnTo>
                  <a:pt x="4472711" y="782917"/>
                </a:lnTo>
                <a:lnTo>
                  <a:pt x="4461777" y="776369"/>
                </a:lnTo>
                <a:lnTo>
                  <a:pt x="4450332" y="770371"/>
                </a:lnTo>
                <a:lnTo>
                  <a:pt x="4438425" y="764940"/>
                </a:lnTo>
                <a:lnTo>
                  <a:pt x="4426110" y="760090"/>
                </a:lnTo>
                <a:close/>
              </a:path>
              <a:path w="4882896" h="890016">
                <a:moveTo>
                  <a:pt x="4346481" y="744061"/>
                </a:moveTo>
                <a:lnTo>
                  <a:pt x="4349116" y="735043"/>
                </a:lnTo>
                <a:lnTo>
                  <a:pt x="4365324" y="736451"/>
                </a:lnTo>
                <a:lnTo>
                  <a:pt x="4381317" y="738765"/>
                </a:lnTo>
                <a:lnTo>
                  <a:pt x="4397057" y="741956"/>
                </a:lnTo>
                <a:lnTo>
                  <a:pt x="4412503" y="745997"/>
                </a:lnTo>
                <a:lnTo>
                  <a:pt x="4427619" y="750862"/>
                </a:lnTo>
                <a:lnTo>
                  <a:pt x="4426110" y="760090"/>
                </a:lnTo>
                <a:lnTo>
                  <a:pt x="4413435" y="755837"/>
                </a:lnTo>
                <a:lnTo>
                  <a:pt x="4400454" y="752196"/>
                </a:lnTo>
                <a:lnTo>
                  <a:pt x="4387217" y="749183"/>
                </a:lnTo>
                <a:lnTo>
                  <a:pt x="4373775" y="746812"/>
                </a:lnTo>
                <a:lnTo>
                  <a:pt x="4360179" y="745100"/>
                </a:lnTo>
                <a:lnTo>
                  <a:pt x="4346481" y="744061"/>
                </a:lnTo>
                <a:close/>
              </a:path>
              <a:path w="4882896" h="890016">
                <a:moveTo>
                  <a:pt x="4332732" y="743712"/>
                </a:moveTo>
                <a:lnTo>
                  <a:pt x="4331708" y="743713"/>
                </a:lnTo>
                <a:lnTo>
                  <a:pt x="4332732" y="734567"/>
                </a:lnTo>
                <a:lnTo>
                  <a:pt x="4349116" y="735043"/>
                </a:lnTo>
                <a:lnTo>
                  <a:pt x="4346481" y="744061"/>
                </a:lnTo>
                <a:lnTo>
                  <a:pt x="4332732" y="743712"/>
                </a:lnTo>
                <a:close/>
              </a:path>
              <a:path w="4882896" h="890016">
                <a:moveTo>
                  <a:pt x="4262289" y="751612"/>
                </a:moveTo>
                <a:lnTo>
                  <a:pt x="4264225" y="741956"/>
                </a:lnTo>
                <a:lnTo>
                  <a:pt x="4280642" y="738765"/>
                </a:lnTo>
                <a:lnTo>
                  <a:pt x="4297536" y="736451"/>
                </a:lnTo>
                <a:lnTo>
                  <a:pt x="4314902" y="735043"/>
                </a:lnTo>
                <a:lnTo>
                  <a:pt x="4332732" y="734567"/>
                </a:lnTo>
                <a:lnTo>
                  <a:pt x="4331708" y="743713"/>
                </a:lnTo>
                <a:lnTo>
                  <a:pt x="4316906" y="744073"/>
                </a:lnTo>
                <a:lnTo>
                  <a:pt x="4302580" y="745055"/>
                </a:lnTo>
                <a:lnTo>
                  <a:pt x="4288714" y="746648"/>
                </a:lnTo>
                <a:lnTo>
                  <a:pt x="4275289" y="748838"/>
                </a:lnTo>
                <a:lnTo>
                  <a:pt x="4262289" y="751612"/>
                </a:lnTo>
                <a:close/>
              </a:path>
              <a:path w="4882896" h="890016">
                <a:moveTo>
                  <a:pt x="4203031" y="773773"/>
                </a:moveTo>
                <a:lnTo>
                  <a:pt x="4203472" y="762951"/>
                </a:lnTo>
                <a:lnTo>
                  <a:pt x="4217909" y="756522"/>
                </a:lnTo>
                <a:lnTo>
                  <a:pt x="4232852" y="750862"/>
                </a:lnTo>
                <a:lnTo>
                  <a:pt x="4248292" y="745997"/>
                </a:lnTo>
                <a:lnTo>
                  <a:pt x="4264225" y="741956"/>
                </a:lnTo>
                <a:lnTo>
                  <a:pt x="4262289" y="751612"/>
                </a:lnTo>
                <a:lnTo>
                  <a:pt x="4249695" y="754956"/>
                </a:lnTo>
                <a:lnTo>
                  <a:pt x="4237489" y="758857"/>
                </a:lnTo>
                <a:lnTo>
                  <a:pt x="4225656" y="763302"/>
                </a:lnTo>
                <a:lnTo>
                  <a:pt x="4214175" y="768279"/>
                </a:lnTo>
                <a:lnTo>
                  <a:pt x="4203031" y="773773"/>
                </a:lnTo>
                <a:close/>
              </a:path>
              <a:path w="4882896" h="890016">
                <a:moveTo>
                  <a:pt x="4161460" y="800659"/>
                </a:moveTo>
                <a:lnTo>
                  <a:pt x="4163260" y="786570"/>
                </a:lnTo>
                <a:lnTo>
                  <a:pt x="4176140" y="778002"/>
                </a:lnTo>
                <a:lnTo>
                  <a:pt x="4189547" y="770119"/>
                </a:lnTo>
                <a:lnTo>
                  <a:pt x="4203472" y="762951"/>
                </a:lnTo>
                <a:lnTo>
                  <a:pt x="4203031" y="773773"/>
                </a:lnTo>
                <a:lnTo>
                  <a:pt x="4192205" y="779771"/>
                </a:lnTo>
                <a:lnTo>
                  <a:pt x="4181679" y="786260"/>
                </a:lnTo>
                <a:lnTo>
                  <a:pt x="4171437" y="793227"/>
                </a:lnTo>
                <a:lnTo>
                  <a:pt x="4161460" y="800659"/>
                </a:lnTo>
                <a:close/>
              </a:path>
              <a:path w="4882896" h="890016">
                <a:moveTo>
                  <a:pt x="4138285" y="820625"/>
                </a:moveTo>
                <a:lnTo>
                  <a:pt x="4139104" y="805653"/>
                </a:lnTo>
                <a:lnTo>
                  <a:pt x="4150912" y="795796"/>
                </a:lnTo>
                <a:lnTo>
                  <a:pt x="4163260" y="786570"/>
                </a:lnTo>
                <a:lnTo>
                  <a:pt x="4161460" y="800659"/>
                </a:lnTo>
                <a:lnTo>
                  <a:pt x="4151731" y="808543"/>
                </a:lnTo>
                <a:lnTo>
                  <a:pt x="4142232" y="816864"/>
                </a:lnTo>
                <a:lnTo>
                  <a:pt x="4138285" y="820625"/>
                </a:lnTo>
                <a:close/>
              </a:path>
              <a:path w="4882896" h="890016">
                <a:moveTo>
                  <a:pt x="4106248" y="857673"/>
                </a:moveTo>
                <a:lnTo>
                  <a:pt x="4106984" y="838736"/>
                </a:lnTo>
                <a:lnTo>
                  <a:pt x="4117133" y="827151"/>
                </a:lnTo>
                <a:lnTo>
                  <a:pt x="4127842" y="816114"/>
                </a:lnTo>
                <a:lnTo>
                  <a:pt x="4139104" y="805653"/>
                </a:lnTo>
                <a:lnTo>
                  <a:pt x="4138285" y="820625"/>
                </a:lnTo>
                <a:lnTo>
                  <a:pt x="4130346" y="828846"/>
                </a:lnTo>
                <a:lnTo>
                  <a:pt x="4122375" y="837847"/>
                </a:lnTo>
                <a:lnTo>
                  <a:pt x="4114349" y="847500"/>
                </a:lnTo>
                <a:lnTo>
                  <a:pt x="4106248" y="857673"/>
                </a:lnTo>
                <a:close/>
              </a:path>
              <a:path w="4882896" h="890016">
                <a:moveTo>
                  <a:pt x="4072127" y="890016"/>
                </a:moveTo>
                <a:lnTo>
                  <a:pt x="4079967" y="876510"/>
                </a:lnTo>
                <a:lnTo>
                  <a:pt x="4088395" y="863443"/>
                </a:lnTo>
                <a:lnTo>
                  <a:pt x="4097403" y="850843"/>
                </a:lnTo>
                <a:lnTo>
                  <a:pt x="4106984" y="838736"/>
                </a:lnTo>
                <a:lnTo>
                  <a:pt x="4106248" y="857673"/>
                </a:lnTo>
                <a:lnTo>
                  <a:pt x="4098049" y="868237"/>
                </a:lnTo>
                <a:lnTo>
                  <a:pt x="4089731" y="879061"/>
                </a:lnTo>
                <a:lnTo>
                  <a:pt x="4081271" y="890016"/>
                </a:lnTo>
                <a:lnTo>
                  <a:pt x="4072127" y="890016"/>
                </a:lnTo>
                <a:close/>
              </a:path>
              <a:path w="4882896" h="890016">
                <a:moveTo>
                  <a:pt x="4812791" y="890016"/>
                </a:moveTo>
                <a:lnTo>
                  <a:pt x="4792980" y="890016"/>
                </a:lnTo>
                <a:lnTo>
                  <a:pt x="4791287" y="888625"/>
                </a:lnTo>
                <a:lnTo>
                  <a:pt x="4781704" y="882333"/>
                </a:lnTo>
                <a:lnTo>
                  <a:pt x="4769921" y="876930"/>
                </a:lnTo>
                <a:lnTo>
                  <a:pt x="4756671" y="873150"/>
                </a:lnTo>
                <a:lnTo>
                  <a:pt x="4742687" y="871727"/>
                </a:lnTo>
                <a:lnTo>
                  <a:pt x="4742553" y="871727"/>
                </a:lnTo>
                <a:lnTo>
                  <a:pt x="4730680" y="872769"/>
                </a:lnTo>
                <a:lnTo>
                  <a:pt x="4742687" y="862583"/>
                </a:lnTo>
                <a:lnTo>
                  <a:pt x="4752690" y="863255"/>
                </a:lnTo>
                <a:lnTo>
                  <a:pt x="4764666" y="865484"/>
                </a:lnTo>
                <a:lnTo>
                  <a:pt x="4777279" y="869275"/>
                </a:lnTo>
                <a:lnTo>
                  <a:pt x="4789913" y="874627"/>
                </a:lnTo>
                <a:lnTo>
                  <a:pt x="4801956" y="881540"/>
                </a:lnTo>
                <a:lnTo>
                  <a:pt x="4812791" y="890016"/>
                </a:lnTo>
                <a:close/>
              </a:path>
              <a:path w="4882896" h="890016">
                <a:moveTo>
                  <a:pt x="4668610" y="884473"/>
                </a:moveTo>
                <a:lnTo>
                  <a:pt x="4679020" y="877784"/>
                </a:lnTo>
                <a:lnTo>
                  <a:pt x="4690486" y="872312"/>
                </a:lnTo>
                <a:lnTo>
                  <a:pt x="4702797" y="868056"/>
                </a:lnTo>
                <a:lnTo>
                  <a:pt x="4715742" y="865016"/>
                </a:lnTo>
                <a:lnTo>
                  <a:pt x="4729109" y="863191"/>
                </a:lnTo>
                <a:lnTo>
                  <a:pt x="4742687" y="862583"/>
                </a:lnTo>
                <a:lnTo>
                  <a:pt x="4730680" y="872769"/>
                </a:lnTo>
                <a:lnTo>
                  <a:pt x="4718734" y="875555"/>
                </a:lnTo>
                <a:lnTo>
                  <a:pt x="4706641" y="879649"/>
                </a:lnTo>
                <a:lnTo>
                  <a:pt x="4694330" y="884614"/>
                </a:lnTo>
                <a:lnTo>
                  <a:pt x="4681728" y="890016"/>
                </a:lnTo>
                <a:lnTo>
                  <a:pt x="4668610" y="884473"/>
                </a:lnTo>
                <a:close/>
              </a:path>
              <a:path w="4882896" h="890016">
                <a:moveTo>
                  <a:pt x="4521707" y="890016"/>
                </a:moveTo>
                <a:lnTo>
                  <a:pt x="4512564" y="890016"/>
                </a:lnTo>
                <a:lnTo>
                  <a:pt x="4510172" y="885877"/>
                </a:lnTo>
                <a:lnTo>
                  <a:pt x="4503092" y="873456"/>
                </a:lnTo>
                <a:lnTo>
                  <a:pt x="4496201" y="861934"/>
                </a:lnTo>
                <a:lnTo>
                  <a:pt x="4489274" y="851988"/>
                </a:lnTo>
                <a:lnTo>
                  <a:pt x="4482084" y="844295"/>
                </a:lnTo>
                <a:lnTo>
                  <a:pt x="4489400" y="848685"/>
                </a:lnTo>
                <a:lnTo>
                  <a:pt x="4498315" y="858349"/>
                </a:lnTo>
                <a:lnTo>
                  <a:pt x="4506688" y="868480"/>
                </a:lnTo>
                <a:lnTo>
                  <a:pt x="4514494" y="879046"/>
                </a:lnTo>
                <a:lnTo>
                  <a:pt x="4521707" y="890016"/>
                </a:lnTo>
                <a:close/>
              </a:path>
              <a:path w="4882896" h="890016">
                <a:moveTo>
                  <a:pt x="4489400" y="848685"/>
                </a:moveTo>
                <a:lnTo>
                  <a:pt x="4482084" y="844295"/>
                </a:lnTo>
                <a:lnTo>
                  <a:pt x="4477014" y="839765"/>
                </a:lnTo>
                <a:lnTo>
                  <a:pt x="4467109" y="831726"/>
                </a:lnTo>
                <a:lnTo>
                  <a:pt x="4456803" y="824386"/>
                </a:lnTo>
                <a:lnTo>
                  <a:pt x="4446101" y="817744"/>
                </a:lnTo>
                <a:lnTo>
                  <a:pt x="4435008" y="811802"/>
                </a:lnTo>
                <a:lnTo>
                  <a:pt x="4423529" y="806559"/>
                </a:lnTo>
                <a:lnTo>
                  <a:pt x="4411667" y="802015"/>
                </a:lnTo>
                <a:lnTo>
                  <a:pt x="4399427" y="798170"/>
                </a:lnTo>
                <a:lnTo>
                  <a:pt x="4386815" y="795025"/>
                </a:lnTo>
                <a:lnTo>
                  <a:pt x="4373835" y="792578"/>
                </a:lnTo>
                <a:lnTo>
                  <a:pt x="4360491" y="790830"/>
                </a:lnTo>
                <a:lnTo>
                  <a:pt x="4346788" y="789782"/>
                </a:lnTo>
                <a:lnTo>
                  <a:pt x="4332732" y="789432"/>
                </a:lnTo>
                <a:lnTo>
                  <a:pt x="4328341" y="789464"/>
                </a:lnTo>
                <a:lnTo>
                  <a:pt x="4314671" y="789971"/>
                </a:lnTo>
                <a:lnTo>
                  <a:pt x="4301114" y="791096"/>
                </a:lnTo>
                <a:lnTo>
                  <a:pt x="4287716" y="792840"/>
                </a:lnTo>
                <a:lnTo>
                  <a:pt x="4274524" y="795203"/>
                </a:lnTo>
                <a:lnTo>
                  <a:pt x="4261584" y="798184"/>
                </a:lnTo>
                <a:lnTo>
                  <a:pt x="4248942" y="801783"/>
                </a:lnTo>
                <a:lnTo>
                  <a:pt x="4236646" y="806001"/>
                </a:lnTo>
                <a:lnTo>
                  <a:pt x="4224741" y="810837"/>
                </a:lnTo>
                <a:lnTo>
                  <a:pt x="4213273" y="816292"/>
                </a:lnTo>
                <a:lnTo>
                  <a:pt x="4202290" y="822365"/>
                </a:lnTo>
                <a:lnTo>
                  <a:pt x="4191838" y="829056"/>
                </a:lnTo>
                <a:lnTo>
                  <a:pt x="4181963" y="836367"/>
                </a:lnTo>
                <a:lnTo>
                  <a:pt x="4172711" y="844295"/>
                </a:lnTo>
                <a:lnTo>
                  <a:pt x="4182309" y="832887"/>
                </a:lnTo>
                <a:lnTo>
                  <a:pt x="4192442" y="825050"/>
                </a:lnTo>
                <a:lnTo>
                  <a:pt x="4203043" y="817749"/>
                </a:lnTo>
                <a:lnTo>
                  <a:pt x="4214103" y="811009"/>
                </a:lnTo>
                <a:lnTo>
                  <a:pt x="4225612" y="804860"/>
                </a:lnTo>
                <a:lnTo>
                  <a:pt x="4237560" y="799330"/>
                </a:lnTo>
                <a:lnTo>
                  <a:pt x="4249939" y="794446"/>
                </a:lnTo>
                <a:lnTo>
                  <a:pt x="4262740" y="790236"/>
                </a:lnTo>
                <a:lnTo>
                  <a:pt x="4275952" y="786729"/>
                </a:lnTo>
                <a:lnTo>
                  <a:pt x="4289566" y="783953"/>
                </a:lnTo>
                <a:lnTo>
                  <a:pt x="4303574" y="781935"/>
                </a:lnTo>
                <a:lnTo>
                  <a:pt x="4317966" y="780704"/>
                </a:lnTo>
                <a:lnTo>
                  <a:pt x="4332732" y="780287"/>
                </a:lnTo>
                <a:lnTo>
                  <a:pt x="4335581" y="780307"/>
                </a:lnTo>
                <a:lnTo>
                  <a:pt x="4349260" y="780952"/>
                </a:lnTo>
                <a:lnTo>
                  <a:pt x="4362723" y="782485"/>
                </a:lnTo>
                <a:lnTo>
                  <a:pt x="4375945" y="784873"/>
                </a:lnTo>
                <a:lnTo>
                  <a:pt x="4388902" y="788084"/>
                </a:lnTo>
                <a:lnTo>
                  <a:pt x="4401567" y="792086"/>
                </a:lnTo>
                <a:lnTo>
                  <a:pt x="4413917" y="796846"/>
                </a:lnTo>
                <a:lnTo>
                  <a:pt x="4425925" y="802332"/>
                </a:lnTo>
                <a:lnTo>
                  <a:pt x="4437567" y="808512"/>
                </a:lnTo>
                <a:lnTo>
                  <a:pt x="4448817" y="815353"/>
                </a:lnTo>
                <a:lnTo>
                  <a:pt x="4459650" y="822823"/>
                </a:lnTo>
                <a:lnTo>
                  <a:pt x="4470042" y="830890"/>
                </a:lnTo>
                <a:lnTo>
                  <a:pt x="4479967" y="839522"/>
                </a:lnTo>
                <a:lnTo>
                  <a:pt x="4489400" y="848685"/>
                </a:lnTo>
                <a:close/>
              </a:path>
              <a:path w="4882896" h="890016">
                <a:moveTo>
                  <a:pt x="4182309" y="832887"/>
                </a:moveTo>
                <a:lnTo>
                  <a:pt x="4172711" y="844295"/>
                </a:lnTo>
                <a:lnTo>
                  <a:pt x="4170296" y="846519"/>
                </a:lnTo>
                <a:lnTo>
                  <a:pt x="4162942" y="855022"/>
                </a:lnTo>
                <a:lnTo>
                  <a:pt x="4155738" y="865558"/>
                </a:lnTo>
                <a:lnTo>
                  <a:pt x="4163484" y="850050"/>
                </a:lnTo>
                <a:lnTo>
                  <a:pt x="4172653" y="841229"/>
                </a:lnTo>
                <a:lnTo>
                  <a:pt x="4182309" y="832887"/>
                </a:lnTo>
                <a:close/>
              </a:path>
              <a:path w="4882896" h="890016">
                <a:moveTo>
                  <a:pt x="4131859" y="889557"/>
                </a:moveTo>
                <a:lnTo>
                  <a:pt x="4138989" y="879103"/>
                </a:lnTo>
                <a:lnTo>
                  <a:pt x="4146643" y="869015"/>
                </a:lnTo>
                <a:lnTo>
                  <a:pt x="4154811" y="859321"/>
                </a:lnTo>
                <a:lnTo>
                  <a:pt x="4163484" y="850050"/>
                </a:lnTo>
                <a:lnTo>
                  <a:pt x="4155738" y="865558"/>
                </a:lnTo>
                <a:lnTo>
                  <a:pt x="4148797" y="877448"/>
                </a:lnTo>
                <a:lnTo>
                  <a:pt x="4142232" y="890016"/>
                </a:lnTo>
                <a:lnTo>
                  <a:pt x="4131859" y="889557"/>
                </a:lnTo>
                <a:close/>
              </a:path>
              <a:path w="4882896" h="890016">
                <a:moveTo>
                  <a:pt x="4451603" y="880872"/>
                </a:moveTo>
                <a:lnTo>
                  <a:pt x="4451603" y="871727"/>
                </a:lnTo>
                <a:lnTo>
                  <a:pt x="4451357" y="871494"/>
                </a:lnTo>
                <a:lnTo>
                  <a:pt x="4442057" y="863586"/>
                </a:lnTo>
                <a:lnTo>
                  <a:pt x="4431679" y="856279"/>
                </a:lnTo>
                <a:lnTo>
                  <a:pt x="4420415" y="849629"/>
                </a:lnTo>
                <a:lnTo>
                  <a:pt x="4408455" y="843688"/>
                </a:lnTo>
                <a:lnTo>
                  <a:pt x="4395988" y="838513"/>
                </a:lnTo>
                <a:lnTo>
                  <a:pt x="4383206" y="834156"/>
                </a:lnTo>
                <a:lnTo>
                  <a:pt x="4370299" y="830673"/>
                </a:lnTo>
                <a:lnTo>
                  <a:pt x="4357458" y="828117"/>
                </a:lnTo>
                <a:lnTo>
                  <a:pt x="4344872" y="826544"/>
                </a:lnTo>
                <a:lnTo>
                  <a:pt x="4332732" y="826008"/>
                </a:lnTo>
                <a:lnTo>
                  <a:pt x="4320120" y="826399"/>
                </a:lnTo>
                <a:lnTo>
                  <a:pt x="4307022" y="827668"/>
                </a:lnTo>
                <a:lnTo>
                  <a:pt x="4294352" y="829774"/>
                </a:lnTo>
                <a:lnTo>
                  <a:pt x="4282054" y="832675"/>
                </a:lnTo>
                <a:lnTo>
                  <a:pt x="4270072" y="836330"/>
                </a:lnTo>
                <a:lnTo>
                  <a:pt x="4258349" y="840696"/>
                </a:lnTo>
                <a:lnTo>
                  <a:pt x="4246830" y="845732"/>
                </a:lnTo>
                <a:lnTo>
                  <a:pt x="4235458" y="851395"/>
                </a:lnTo>
                <a:lnTo>
                  <a:pt x="4224178" y="857643"/>
                </a:lnTo>
                <a:lnTo>
                  <a:pt x="4212933" y="864434"/>
                </a:lnTo>
                <a:lnTo>
                  <a:pt x="4201667" y="871727"/>
                </a:lnTo>
                <a:lnTo>
                  <a:pt x="4201667" y="880872"/>
                </a:lnTo>
                <a:lnTo>
                  <a:pt x="4192524" y="890016"/>
                </a:lnTo>
                <a:lnTo>
                  <a:pt x="4199402" y="868702"/>
                </a:lnTo>
                <a:lnTo>
                  <a:pt x="4208757" y="860102"/>
                </a:lnTo>
                <a:lnTo>
                  <a:pt x="4218880" y="852209"/>
                </a:lnTo>
                <a:lnTo>
                  <a:pt x="4229699" y="845045"/>
                </a:lnTo>
                <a:lnTo>
                  <a:pt x="4241143" y="838635"/>
                </a:lnTo>
                <a:lnTo>
                  <a:pt x="4253140" y="833002"/>
                </a:lnTo>
                <a:lnTo>
                  <a:pt x="4265619" y="828170"/>
                </a:lnTo>
                <a:lnTo>
                  <a:pt x="4278507" y="824164"/>
                </a:lnTo>
                <a:lnTo>
                  <a:pt x="4291734" y="821006"/>
                </a:lnTo>
                <a:lnTo>
                  <a:pt x="4305228" y="818721"/>
                </a:lnTo>
                <a:lnTo>
                  <a:pt x="4318918" y="817332"/>
                </a:lnTo>
                <a:lnTo>
                  <a:pt x="4332732" y="816864"/>
                </a:lnTo>
                <a:lnTo>
                  <a:pt x="4338091" y="816972"/>
                </a:lnTo>
                <a:lnTo>
                  <a:pt x="4350224" y="817969"/>
                </a:lnTo>
                <a:lnTo>
                  <a:pt x="4362636" y="819986"/>
                </a:lnTo>
                <a:lnTo>
                  <a:pt x="4375195" y="822994"/>
                </a:lnTo>
                <a:lnTo>
                  <a:pt x="4387767" y="826967"/>
                </a:lnTo>
                <a:lnTo>
                  <a:pt x="4400221" y="831874"/>
                </a:lnTo>
                <a:lnTo>
                  <a:pt x="4412424" y="837687"/>
                </a:lnTo>
                <a:lnTo>
                  <a:pt x="4424243" y="844379"/>
                </a:lnTo>
                <a:lnTo>
                  <a:pt x="4435545" y="851920"/>
                </a:lnTo>
                <a:lnTo>
                  <a:pt x="4446199" y="860283"/>
                </a:lnTo>
                <a:lnTo>
                  <a:pt x="4456071" y="869439"/>
                </a:lnTo>
                <a:lnTo>
                  <a:pt x="4451603" y="880872"/>
                </a:lnTo>
                <a:close/>
              </a:path>
              <a:path w="4882896" h="890016">
                <a:moveTo>
                  <a:pt x="4192524" y="890016"/>
                </a:moveTo>
                <a:lnTo>
                  <a:pt x="4181856" y="890016"/>
                </a:lnTo>
                <a:lnTo>
                  <a:pt x="4183280" y="887923"/>
                </a:lnTo>
                <a:lnTo>
                  <a:pt x="4190885" y="877983"/>
                </a:lnTo>
                <a:lnTo>
                  <a:pt x="4199402" y="868702"/>
                </a:lnTo>
                <a:lnTo>
                  <a:pt x="4192524" y="890016"/>
                </a:lnTo>
                <a:close/>
              </a:path>
              <a:path w="4882896" h="890016">
                <a:moveTo>
                  <a:pt x="4462271" y="890016"/>
                </a:moveTo>
                <a:lnTo>
                  <a:pt x="4451603" y="880872"/>
                </a:lnTo>
                <a:lnTo>
                  <a:pt x="4456071" y="869439"/>
                </a:lnTo>
                <a:lnTo>
                  <a:pt x="4465028" y="879359"/>
                </a:lnTo>
                <a:lnTo>
                  <a:pt x="4472939" y="890016"/>
                </a:lnTo>
                <a:lnTo>
                  <a:pt x="4462271" y="890016"/>
                </a:lnTo>
                <a:close/>
              </a:path>
              <a:path w="4882896" h="890016">
                <a:moveTo>
                  <a:pt x="4402835" y="890016"/>
                </a:moveTo>
                <a:lnTo>
                  <a:pt x="4381500" y="890016"/>
                </a:lnTo>
                <a:lnTo>
                  <a:pt x="4380804" y="889339"/>
                </a:lnTo>
                <a:lnTo>
                  <a:pt x="4372034" y="882827"/>
                </a:lnTo>
                <a:lnTo>
                  <a:pt x="4360479" y="877191"/>
                </a:lnTo>
                <a:lnTo>
                  <a:pt x="4347069" y="873226"/>
                </a:lnTo>
                <a:lnTo>
                  <a:pt x="4332732" y="871727"/>
                </a:lnTo>
                <a:lnTo>
                  <a:pt x="4332586" y="871727"/>
                </a:lnTo>
                <a:lnTo>
                  <a:pt x="4319987" y="872769"/>
                </a:lnTo>
                <a:lnTo>
                  <a:pt x="4332732" y="862583"/>
                </a:lnTo>
                <a:lnTo>
                  <a:pt x="4342640" y="863255"/>
                </a:lnTo>
                <a:lnTo>
                  <a:pt x="4354384" y="865484"/>
                </a:lnTo>
                <a:lnTo>
                  <a:pt x="4366758" y="869275"/>
                </a:lnTo>
                <a:lnTo>
                  <a:pt x="4379280" y="874627"/>
                </a:lnTo>
                <a:lnTo>
                  <a:pt x="4391467" y="881540"/>
                </a:lnTo>
                <a:lnTo>
                  <a:pt x="4402835" y="890016"/>
                </a:lnTo>
                <a:close/>
              </a:path>
              <a:path w="4882896" h="890016">
                <a:moveTo>
                  <a:pt x="4258654" y="884473"/>
                </a:moveTo>
                <a:lnTo>
                  <a:pt x="4269064" y="877784"/>
                </a:lnTo>
                <a:lnTo>
                  <a:pt x="4280530" y="872312"/>
                </a:lnTo>
                <a:lnTo>
                  <a:pt x="4292841" y="868056"/>
                </a:lnTo>
                <a:lnTo>
                  <a:pt x="4305786" y="865016"/>
                </a:lnTo>
                <a:lnTo>
                  <a:pt x="4319153" y="863191"/>
                </a:lnTo>
                <a:lnTo>
                  <a:pt x="4332732" y="862583"/>
                </a:lnTo>
                <a:lnTo>
                  <a:pt x="4319987" y="872769"/>
                </a:lnTo>
                <a:lnTo>
                  <a:pt x="4307679" y="875555"/>
                </a:lnTo>
                <a:lnTo>
                  <a:pt x="4295589" y="879649"/>
                </a:lnTo>
                <a:lnTo>
                  <a:pt x="4283644" y="884614"/>
                </a:lnTo>
                <a:lnTo>
                  <a:pt x="4271771" y="890016"/>
                </a:lnTo>
                <a:lnTo>
                  <a:pt x="4258654" y="884473"/>
                </a:lnTo>
                <a:close/>
              </a:path>
              <a:path w="4882896" h="890016">
                <a:moveTo>
                  <a:pt x="769" y="395341"/>
                </a:moveTo>
                <a:lnTo>
                  <a:pt x="0" y="408432"/>
                </a:lnTo>
                <a:lnTo>
                  <a:pt x="0" y="391208"/>
                </a:lnTo>
                <a:lnTo>
                  <a:pt x="4728" y="350521"/>
                </a:lnTo>
                <a:lnTo>
                  <a:pt x="2981" y="382346"/>
                </a:lnTo>
                <a:lnTo>
                  <a:pt x="769" y="395341"/>
                </a:lnTo>
                <a:close/>
              </a:path>
              <a:path w="4882896" h="890016">
                <a:moveTo>
                  <a:pt x="18004" y="682959"/>
                </a:moveTo>
                <a:lnTo>
                  <a:pt x="15474" y="669169"/>
                </a:lnTo>
                <a:lnTo>
                  <a:pt x="12161" y="656615"/>
                </a:lnTo>
                <a:lnTo>
                  <a:pt x="8313" y="645296"/>
                </a:lnTo>
                <a:lnTo>
                  <a:pt x="4177" y="635213"/>
                </a:lnTo>
                <a:lnTo>
                  <a:pt x="0" y="626364"/>
                </a:lnTo>
                <a:lnTo>
                  <a:pt x="0" y="622115"/>
                </a:lnTo>
                <a:lnTo>
                  <a:pt x="5875" y="610423"/>
                </a:lnTo>
                <a:lnTo>
                  <a:pt x="11389" y="622702"/>
                </a:lnTo>
                <a:lnTo>
                  <a:pt x="16126" y="634982"/>
                </a:lnTo>
                <a:lnTo>
                  <a:pt x="18004" y="682959"/>
                </a:lnTo>
                <a:close/>
              </a:path>
              <a:path w="4882896" h="890016">
                <a:moveTo>
                  <a:pt x="0" y="780287"/>
                </a:moveTo>
                <a:lnTo>
                  <a:pt x="9143" y="762000"/>
                </a:lnTo>
                <a:lnTo>
                  <a:pt x="13534" y="744616"/>
                </a:lnTo>
                <a:lnTo>
                  <a:pt x="17951" y="732544"/>
                </a:lnTo>
                <a:lnTo>
                  <a:pt x="19579" y="721290"/>
                </a:lnTo>
                <a:lnTo>
                  <a:pt x="19811" y="708660"/>
                </a:lnTo>
                <a:lnTo>
                  <a:pt x="19811" y="743712"/>
                </a:lnTo>
                <a:lnTo>
                  <a:pt x="20509" y="762831"/>
                </a:lnTo>
                <a:lnTo>
                  <a:pt x="10153" y="771285"/>
                </a:lnTo>
                <a:lnTo>
                  <a:pt x="0" y="780287"/>
                </a:lnTo>
                <a:close/>
              </a:path>
              <a:path w="4882896" h="890016">
                <a:moveTo>
                  <a:pt x="48767" y="454151"/>
                </a:moveTo>
                <a:lnTo>
                  <a:pt x="50417" y="461891"/>
                </a:lnTo>
                <a:lnTo>
                  <a:pt x="39790" y="468190"/>
                </a:lnTo>
                <a:lnTo>
                  <a:pt x="39624" y="463296"/>
                </a:lnTo>
                <a:lnTo>
                  <a:pt x="35417" y="382850"/>
                </a:lnTo>
                <a:lnTo>
                  <a:pt x="39927" y="370062"/>
                </a:lnTo>
                <a:lnTo>
                  <a:pt x="39624" y="426719"/>
                </a:lnTo>
                <a:lnTo>
                  <a:pt x="39640" y="430055"/>
                </a:lnTo>
                <a:lnTo>
                  <a:pt x="41236" y="442103"/>
                </a:lnTo>
                <a:lnTo>
                  <a:pt x="48767" y="454151"/>
                </a:lnTo>
                <a:close/>
              </a:path>
              <a:path w="4882896" h="890016">
                <a:moveTo>
                  <a:pt x="32116" y="447717"/>
                </a:moveTo>
                <a:lnTo>
                  <a:pt x="29351" y="436202"/>
                </a:lnTo>
                <a:lnTo>
                  <a:pt x="29893" y="409771"/>
                </a:lnTo>
                <a:lnTo>
                  <a:pt x="32054" y="396101"/>
                </a:lnTo>
                <a:lnTo>
                  <a:pt x="35417" y="382850"/>
                </a:lnTo>
                <a:lnTo>
                  <a:pt x="39624" y="463296"/>
                </a:lnTo>
                <a:lnTo>
                  <a:pt x="32116" y="447717"/>
                </a:lnTo>
                <a:close/>
              </a:path>
              <a:path w="4882896" h="890016">
                <a:moveTo>
                  <a:pt x="29351" y="436202"/>
                </a:moveTo>
                <a:lnTo>
                  <a:pt x="28955" y="426719"/>
                </a:lnTo>
                <a:lnTo>
                  <a:pt x="28983" y="423816"/>
                </a:lnTo>
                <a:lnTo>
                  <a:pt x="29893" y="409771"/>
                </a:lnTo>
                <a:lnTo>
                  <a:pt x="29351" y="436202"/>
                </a:lnTo>
                <a:close/>
              </a:path>
              <a:path w="4882896" h="890016">
                <a:moveTo>
                  <a:pt x="23322" y="659541"/>
                </a:moveTo>
                <a:lnTo>
                  <a:pt x="25806" y="671821"/>
                </a:lnTo>
                <a:lnTo>
                  <a:pt x="27564" y="684100"/>
                </a:lnTo>
                <a:lnTo>
                  <a:pt x="28610" y="696380"/>
                </a:lnTo>
                <a:lnTo>
                  <a:pt x="28955" y="708660"/>
                </a:lnTo>
                <a:lnTo>
                  <a:pt x="28711" y="718492"/>
                </a:lnTo>
                <a:lnTo>
                  <a:pt x="26451" y="731941"/>
                </a:lnTo>
                <a:lnTo>
                  <a:pt x="23322" y="659541"/>
                </a:lnTo>
                <a:close/>
              </a:path>
              <a:path w="4882896" h="890016">
                <a:moveTo>
                  <a:pt x="20100" y="647262"/>
                </a:moveTo>
                <a:lnTo>
                  <a:pt x="23322" y="659541"/>
                </a:lnTo>
                <a:lnTo>
                  <a:pt x="26451" y="731941"/>
                </a:lnTo>
                <a:lnTo>
                  <a:pt x="19811" y="743712"/>
                </a:lnTo>
                <a:lnTo>
                  <a:pt x="19811" y="708660"/>
                </a:lnTo>
                <a:lnTo>
                  <a:pt x="19505" y="697983"/>
                </a:lnTo>
                <a:lnTo>
                  <a:pt x="18004" y="682959"/>
                </a:lnTo>
                <a:lnTo>
                  <a:pt x="16126" y="634982"/>
                </a:lnTo>
                <a:lnTo>
                  <a:pt x="20100" y="647262"/>
                </a:lnTo>
                <a:close/>
              </a:path>
              <a:path w="4882896" h="890016">
                <a:moveTo>
                  <a:pt x="22320" y="92570"/>
                </a:moveTo>
                <a:lnTo>
                  <a:pt x="25247" y="105279"/>
                </a:lnTo>
                <a:lnTo>
                  <a:pt x="27318" y="118283"/>
                </a:lnTo>
                <a:lnTo>
                  <a:pt x="28549" y="131482"/>
                </a:lnTo>
                <a:lnTo>
                  <a:pt x="28955" y="144780"/>
                </a:lnTo>
                <a:lnTo>
                  <a:pt x="28900" y="154006"/>
                </a:lnTo>
                <a:lnTo>
                  <a:pt x="28093" y="165796"/>
                </a:lnTo>
                <a:lnTo>
                  <a:pt x="25433" y="177221"/>
                </a:lnTo>
                <a:lnTo>
                  <a:pt x="22320" y="92570"/>
                </a:lnTo>
                <a:close/>
              </a:path>
              <a:path w="4882896" h="890016">
                <a:moveTo>
                  <a:pt x="19811" y="190500"/>
                </a:moveTo>
                <a:lnTo>
                  <a:pt x="26165" y="187393"/>
                </a:lnTo>
                <a:lnTo>
                  <a:pt x="20755" y="203013"/>
                </a:lnTo>
                <a:lnTo>
                  <a:pt x="16432" y="182179"/>
                </a:lnTo>
                <a:lnTo>
                  <a:pt x="18810" y="169713"/>
                </a:lnTo>
                <a:lnTo>
                  <a:pt x="19686" y="157246"/>
                </a:lnTo>
                <a:lnTo>
                  <a:pt x="19811" y="144780"/>
                </a:lnTo>
                <a:lnTo>
                  <a:pt x="22320" y="92570"/>
                </a:lnTo>
                <a:lnTo>
                  <a:pt x="25433" y="177221"/>
                </a:lnTo>
                <a:lnTo>
                  <a:pt x="19811" y="190500"/>
                </a:lnTo>
                <a:close/>
              </a:path>
              <a:path w="4882896" h="890016">
                <a:moveTo>
                  <a:pt x="19505" y="136567"/>
                </a:moveTo>
                <a:lnTo>
                  <a:pt x="18004" y="124220"/>
                </a:lnTo>
                <a:lnTo>
                  <a:pt x="18519" y="80252"/>
                </a:lnTo>
                <a:lnTo>
                  <a:pt x="22320" y="92570"/>
                </a:lnTo>
                <a:lnTo>
                  <a:pt x="19811" y="144780"/>
                </a:lnTo>
                <a:lnTo>
                  <a:pt x="19505" y="136567"/>
                </a:lnTo>
                <a:close/>
              </a:path>
              <a:path w="4882896" h="890016">
                <a:moveTo>
                  <a:pt x="15474" y="111872"/>
                </a:moveTo>
                <a:lnTo>
                  <a:pt x="12161" y="99525"/>
                </a:lnTo>
                <a:lnTo>
                  <a:pt x="13829" y="68425"/>
                </a:lnTo>
                <a:lnTo>
                  <a:pt x="18519" y="80252"/>
                </a:lnTo>
                <a:lnTo>
                  <a:pt x="18004" y="124220"/>
                </a:lnTo>
                <a:lnTo>
                  <a:pt x="15474" y="111872"/>
                </a:lnTo>
                <a:close/>
              </a:path>
              <a:path w="4882896" h="890016">
                <a:moveTo>
                  <a:pt x="0" y="62483"/>
                </a:moveTo>
                <a:lnTo>
                  <a:pt x="1715" y="46632"/>
                </a:lnTo>
                <a:lnTo>
                  <a:pt x="8233" y="57185"/>
                </a:lnTo>
                <a:lnTo>
                  <a:pt x="13829" y="68425"/>
                </a:lnTo>
                <a:lnTo>
                  <a:pt x="12161" y="99525"/>
                </a:lnTo>
                <a:lnTo>
                  <a:pt x="8313" y="87178"/>
                </a:lnTo>
                <a:lnTo>
                  <a:pt x="4177" y="74831"/>
                </a:lnTo>
                <a:lnTo>
                  <a:pt x="0" y="62483"/>
                </a:lnTo>
                <a:close/>
              </a:path>
              <a:path w="4882896" h="890016">
                <a:moveTo>
                  <a:pt x="118872" y="144780"/>
                </a:moveTo>
                <a:lnTo>
                  <a:pt x="118872" y="71628"/>
                </a:lnTo>
                <a:lnTo>
                  <a:pt x="118886" y="81948"/>
                </a:lnTo>
                <a:lnTo>
                  <a:pt x="124464" y="155733"/>
                </a:lnTo>
                <a:lnTo>
                  <a:pt x="112108" y="159246"/>
                </a:lnTo>
                <a:lnTo>
                  <a:pt x="103985" y="150890"/>
                </a:lnTo>
                <a:lnTo>
                  <a:pt x="118872" y="144780"/>
                </a:lnTo>
                <a:close/>
              </a:path>
              <a:path w="4882896" h="890016">
                <a:moveTo>
                  <a:pt x="4712207" y="690372"/>
                </a:moveTo>
                <a:lnTo>
                  <a:pt x="4762500" y="690372"/>
                </a:lnTo>
                <a:lnTo>
                  <a:pt x="4772989" y="681740"/>
                </a:lnTo>
                <a:lnTo>
                  <a:pt x="4782312" y="690372"/>
                </a:lnTo>
                <a:lnTo>
                  <a:pt x="4788609" y="694865"/>
                </a:lnTo>
                <a:lnTo>
                  <a:pt x="4800553" y="698934"/>
                </a:lnTo>
                <a:lnTo>
                  <a:pt x="4794891" y="703236"/>
                </a:lnTo>
                <a:lnTo>
                  <a:pt x="4782033" y="701562"/>
                </a:lnTo>
                <a:lnTo>
                  <a:pt x="4769030" y="700404"/>
                </a:lnTo>
                <a:lnTo>
                  <a:pt x="4755906" y="699733"/>
                </a:lnTo>
                <a:lnTo>
                  <a:pt x="4742687" y="699516"/>
                </a:lnTo>
                <a:lnTo>
                  <a:pt x="4735771" y="699579"/>
                </a:lnTo>
                <a:lnTo>
                  <a:pt x="4721297" y="700125"/>
                </a:lnTo>
                <a:lnTo>
                  <a:pt x="4712207" y="690372"/>
                </a:lnTo>
                <a:close/>
              </a:path>
              <a:path w="4882896" h="890016">
                <a:moveTo>
                  <a:pt x="4721297" y="700125"/>
                </a:moveTo>
                <a:lnTo>
                  <a:pt x="4707080" y="701214"/>
                </a:lnTo>
                <a:lnTo>
                  <a:pt x="4714262" y="674164"/>
                </a:lnTo>
                <a:lnTo>
                  <a:pt x="4727387" y="666248"/>
                </a:lnTo>
                <a:lnTo>
                  <a:pt x="4742687" y="662940"/>
                </a:lnTo>
                <a:lnTo>
                  <a:pt x="4749813" y="665094"/>
                </a:lnTo>
                <a:lnTo>
                  <a:pt x="4761264" y="672310"/>
                </a:lnTo>
                <a:lnTo>
                  <a:pt x="4772989" y="681740"/>
                </a:lnTo>
                <a:lnTo>
                  <a:pt x="4762500" y="690372"/>
                </a:lnTo>
                <a:lnTo>
                  <a:pt x="4762394" y="688784"/>
                </a:lnTo>
                <a:lnTo>
                  <a:pt x="4755349" y="677214"/>
                </a:lnTo>
                <a:lnTo>
                  <a:pt x="4742687" y="672083"/>
                </a:lnTo>
                <a:lnTo>
                  <a:pt x="4727993" y="674106"/>
                </a:lnTo>
                <a:lnTo>
                  <a:pt x="4716223" y="680988"/>
                </a:lnTo>
                <a:lnTo>
                  <a:pt x="4712207" y="690372"/>
                </a:lnTo>
                <a:lnTo>
                  <a:pt x="4721297" y="700125"/>
                </a:lnTo>
                <a:close/>
              </a:path>
              <a:path w="4882896" h="890016">
                <a:moveTo>
                  <a:pt x="4864871" y="665486"/>
                </a:moveTo>
                <a:lnTo>
                  <a:pt x="4868892" y="679219"/>
                </a:lnTo>
                <a:lnTo>
                  <a:pt x="4872228" y="717803"/>
                </a:lnTo>
                <a:lnTo>
                  <a:pt x="4882896" y="717803"/>
                </a:lnTo>
                <a:lnTo>
                  <a:pt x="4882896" y="734567"/>
                </a:lnTo>
                <a:lnTo>
                  <a:pt x="4878751" y="732029"/>
                </a:lnTo>
                <a:lnTo>
                  <a:pt x="4867603" y="725869"/>
                </a:lnTo>
                <a:lnTo>
                  <a:pt x="4864871" y="665486"/>
                </a:lnTo>
                <a:close/>
              </a:path>
              <a:path w="4882896" h="890016">
                <a:moveTo>
                  <a:pt x="4872228" y="717803"/>
                </a:moveTo>
                <a:lnTo>
                  <a:pt x="4868892" y="679219"/>
                </a:lnTo>
                <a:lnTo>
                  <a:pt x="4871377" y="693636"/>
                </a:lnTo>
                <a:lnTo>
                  <a:pt x="4872228" y="708660"/>
                </a:lnTo>
                <a:lnTo>
                  <a:pt x="4872228" y="717803"/>
                </a:lnTo>
                <a:close/>
              </a:path>
              <a:path w="4882896" h="890016">
                <a:moveTo>
                  <a:pt x="4821935" y="699516"/>
                </a:moveTo>
                <a:lnTo>
                  <a:pt x="4827443" y="703154"/>
                </a:lnTo>
                <a:lnTo>
                  <a:pt x="4839584" y="707776"/>
                </a:lnTo>
                <a:lnTo>
                  <a:pt x="4852285" y="711838"/>
                </a:lnTo>
                <a:lnTo>
                  <a:pt x="4863084" y="717803"/>
                </a:lnTo>
                <a:lnTo>
                  <a:pt x="4864871" y="665486"/>
                </a:lnTo>
                <a:lnTo>
                  <a:pt x="4867603" y="725869"/>
                </a:lnTo>
                <a:lnTo>
                  <a:pt x="4856136" y="720443"/>
                </a:lnTo>
                <a:lnTo>
                  <a:pt x="4844376" y="715720"/>
                </a:lnTo>
                <a:lnTo>
                  <a:pt x="4832346" y="711669"/>
                </a:lnTo>
                <a:lnTo>
                  <a:pt x="4821935" y="699516"/>
                </a:lnTo>
                <a:close/>
              </a:path>
              <a:path w="4882896" h="890016">
                <a:moveTo>
                  <a:pt x="4820073" y="708258"/>
                </a:moveTo>
                <a:lnTo>
                  <a:pt x="4807579" y="705458"/>
                </a:lnTo>
                <a:lnTo>
                  <a:pt x="4812791" y="699516"/>
                </a:lnTo>
                <a:lnTo>
                  <a:pt x="4815860" y="674151"/>
                </a:lnTo>
                <a:lnTo>
                  <a:pt x="4820352" y="686654"/>
                </a:lnTo>
                <a:lnTo>
                  <a:pt x="4821935" y="699516"/>
                </a:lnTo>
                <a:lnTo>
                  <a:pt x="4832346" y="711669"/>
                </a:lnTo>
                <a:lnTo>
                  <a:pt x="4820073" y="708258"/>
                </a:lnTo>
                <a:close/>
              </a:path>
              <a:path w="4882896" h="890016">
                <a:moveTo>
                  <a:pt x="4807579" y="705458"/>
                </a:moveTo>
                <a:lnTo>
                  <a:pt x="4794891" y="703236"/>
                </a:lnTo>
                <a:lnTo>
                  <a:pt x="4800553" y="698934"/>
                </a:lnTo>
                <a:lnTo>
                  <a:pt x="4812791" y="699516"/>
                </a:lnTo>
                <a:lnTo>
                  <a:pt x="4807579" y="705458"/>
                </a:lnTo>
                <a:close/>
              </a:path>
              <a:path w="4882896" h="890016">
                <a:moveTo>
                  <a:pt x="4661916" y="699516"/>
                </a:moveTo>
                <a:lnTo>
                  <a:pt x="4664962" y="699507"/>
                </a:lnTo>
                <a:lnTo>
                  <a:pt x="4674773" y="698942"/>
                </a:lnTo>
                <a:lnTo>
                  <a:pt x="4686724" y="696397"/>
                </a:lnTo>
                <a:lnTo>
                  <a:pt x="4703064" y="690372"/>
                </a:lnTo>
                <a:lnTo>
                  <a:pt x="4705488" y="683676"/>
                </a:lnTo>
                <a:lnTo>
                  <a:pt x="4714262" y="674164"/>
                </a:lnTo>
                <a:lnTo>
                  <a:pt x="4707080" y="701214"/>
                </a:lnTo>
                <a:lnTo>
                  <a:pt x="4693134" y="702826"/>
                </a:lnTo>
                <a:lnTo>
                  <a:pt x="4679474" y="704939"/>
                </a:lnTo>
                <a:lnTo>
                  <a:pt x="4666114" y="707534"/>
                </a:lnTo>
                <a:lnTo>
                  <a:pt x="4661916" y="699516"/>
                </a:lnTo>
                <a:close/>
              </a:path>
              <a:path w="4882896" h="890016">
                <a:moveTo>
                  <a:pt x="4661916" y="699516"/>
                </a:moveTo>
                <a:lnTo>
                  <a:pt x="4666114" y="707534"/>
                </a:lnTo>
                <a:lnTo>
                  <a:pt x="4654530" y="686034"/>
                </a:lnTo>
                <a:lnTo>
                  <a:pt x="4658861" y="674406"/>
                </a:lnTo>
                <a:lnTo>
                  <a:pt x="4665561" y="663392"/>
                </a:lnTo>
                <a:lnTo>
                  <a:pt x="4663710" y="686445"/>
                </a:lnTo>
                <a:lnTo>
                  <a:pt x="4661916" y="699516"/>
                </a:lnTo>
                <a:close/>
              </a:path>
              <a:path w="4882896" h="890016">
                <a:moveTo>
                  <a:pt x="4653068" y="710590"/>
                </a:moveTo>
                <a:lnTo>
                  <a:pt x="4640350" y="714086"/>
                </a:lnTo>
                <a:lnTo>
                  <a:pt x="4643801" y="705481"/>
                </a:lnTo>
                <a:lnTo>
                  <a:pt x="4652771" y="699516"/>
                </a:lnTo>
                <a:lnTo>
                  <a:pt x="4652794" y="697988"/>
                </a:lnTo>
                <a:lnTo>
                  <a:pt x="4654530" y="686034"/>
                </a:lnTo>
                <a:lnTo>
                  <a:pt x="4666114" y="707534"/>
                </a:lnTo>
                <a:lnTo>
                  <a:pt x="4653068" y="710590"/>
                </a:lnTo>
                <a:close/>
              </a:path>
              <a:path w="4882896" h="890016">
                <a:moveTo>
                  <a:pt x="4603189" y="694952"/>
                </a:moveTo>
                <a:lnTo>
                  <a:pt x="4605427" y="681056"/>
                </a:lnTo>
                <a:lnTo>
                  <a:pt x="4611623" y="717803"/>
                </a:lnTo>
                <a:lnTo>
                  <a:pt x="4620657" y="714165"/>
                </a:lnTo>
                <a:lnTo>
                  <a:pt x="4633712" y="709543"/>
                </a:lnTo>
                <a:lnTo>
                  <a:pt x="4643801" y="705481"/>
                </a:lnTo>
                <a:lnTo>
                  <a:pt x="4640350" y="714086"/>
                </a:lnTo>
                <a:lnTo>
                  <a:pt x="4627976" y="718003"/>
                </a:lnTo>
                <a:lnTo>
                  <a:pt x="4615959" y="722319"/>
                </a:lnTo>
                <a:lnTo>
                  <a:pt x="4604313" y="727014"/>
                </a:lnTo>
                <a:lnTo>
                  <a:pt x="4603189" y="694952"/>
                </a:lnTo>
                <a:close/>
              </a:path>
              <a:path w="4882896" h="890016">
                <a:moveTo>
                  <a:pt x="4616020" y="680459"/>
                </a:moveTo>
                <a:lnTo>
                  <a:pt x="4612783" y="694037"/>
                </a:lnTo>
                <a:lnTo>
                  <a:pt x="4611623" y="708660"/>
                </a:lnTo>
                <a:lnTo>
                  <a:pt x="4611623" y="717803"/>
                </a:lnTo>
                <a:lnTo>
                  <a:pt x="4605427" y="681056"/>
                </a:lnTo>
                <a:lnTo>
                  <a:pt x="4609128" y="667778"/>
                </a:lnTo>
                <a:lnTo>
                  <a:pt x="4614222" y="655186"/>
                </a:lnTo>
                <a:lnTo>
                  <a:pt x="4616020" y="680459"/>
                </a:lnTo>
                <a:close/>
              </a:path>
              <a:path w="4882896" h="890016">
                <a:moveTo>
                  <a:pt x="4572000" y="734567"/>
                </a:moveTo>
                <a:lnTo>
                  <a:pt x="4580362" y="728834"/>
                </a:lnTo>
                <a:lnTo>
                  <a:pt x="4591256" y="723918"/>
                </a:lnTo>
                <a:lnTo>
                  <a:pt x="4602480" y="717803"/>
                </a:lnTo>
                <a:lnTo>
                  <a:pt x="4603189" y="694952"/>
                </a:lnTo>
                <a:lnTo>
                  <a:pt x="4604313" y="727014"/>
                </a:lnTo>
                <a:lnTo>
                  <a:pt x="4593053" y="732067"/>
                </a:lnTo>
                <a:lnTo>
                  <a:pt x="4582194" y="737459"/>
                </a:lnTo>
                <a:lnTo>
                  <a:pt x="4572000" y="734567"/>
                </a:lnTo>
                <a:close/>
              </a:path>
              <a:path w="4882896" h="890016">
                <a:moveTo>
                  <a:pt x="4571749" y="743169"/>
                </a:moveTo>
                <a:lnTo>
                  <a:pt x="4561732" y="749176"/>
                </a:lnTo>
                <a:lnTo>
                  <a:pt x="4562855" y="734567"/>
                </a:lnTo>
                <a:lnTo>
                  <a:pt x="4563004" y="710706"/>
                </a:lnTo>
                <a:lnTo>
                  <a:pt x="4567944" y="722563"/>
                </a:lnTo>
                <a:lnTo>
                  <a:pt x="4572000" y="734567"/>
                </a:lnTo>
                <a:lnTo>
                  <a:pt x="4582194" y="737459"/>
                </a:lnTo>
                <a:lnTo>
                  <a:pt x="4571749" y="743169"/>
                </a:lnTo>
                <a:close/>
              </a:path>
              <a:path w="4882896" h="890016">
                <a:moveTo>
                  <a:pt x="4522624" y="727844"/>
                </a:moveTo>
                <a:lnTo>
                  <a:pt x="4525700" y="739305"/>
                </a:lnTo>
                <a:lnTo>
                  <a:pt x="4532375" y="752856"/>
                </a:lnTo>
                <a:lnTo>
                  <a:pt x="4541209" y="750834"/>
                </a:lnTo>
                <a:lnTo>
                  <a:pt x="4551865" y="743952"/>
                </a:lnTo>
                <a:lnTo>
                  <a:pt x="4562855" y="734567"/>
                </a:lnTo>
                <a:lnTo>
                  <a:pt x="4561732" y="749176"/>
                </a:lnTo>
                <a:lnTo>
                  <a:pt x="4552159" y="755460"/>
                </a:lnTo>
                <a:lnTo>
                  <a:pt x="4543044" y="762000"/>
                </a:lnTo>
                <a:lnTo>
                  <a:pt x="4538135" y="769960"/>
                </a:lnTo>
                <a:lnTo>
                  <a:pt x="4527770" y="762916"/>
                </a:lnTo>
                <a:lnTo>
                  <a:pt x="4522624" y="727844"/>
                </a:lnTo>
                <a:close/>
              </a:path>
              <a:path w="4882896" h="890016">
                <a:moveTo>
                  <a:pt x="4864871" y="665486"/>
                </a:moveTo>
                <a:lnTo>
                  <a:pt x="4863084" y="717803"/>
                </a:lnTo>
                <a:lnTo>
                  <a:pt x="4863047" y="704982"/>
                </a:lnTo>
                <a:lnTo>
                  <a:pt x="4862092" y="690615"/>
                </a:lnTo>
                <a:lnTo>
                  <a:pt x="4859739" y="677293"/>
                </a:lnTo>
                <a:lnTo>
                  <a:pt x="4859413" y="652509"/>
                </a:lnTo>
                <a:lnTo>
                  <a:pt x="4864871" y="665486"/>
                </a:lnTo>
                <a:close/>
              </a:path>
              <a:path w="4882896" h="890016">
                <a:moveTo>
                  <a:pt x="4813963" y="619435"/>
                </a:moveTo>
                <a:lnTo>
                  <a:pt x="4814051" y="601581"/>
                </a:lnTo>
                <a:lnTo>
                  <a:pt x="4825203" y="609658"/>
                </a:lnTo>
                <a:lnTo>
                  <a:pt x="4835414" y="618863"/>
                </a:lnTo>
                <a:lnTo>
                  <a:pt x="4844585" y="629123"/>
                </a:lnTo>
                <a:lnTo>
                  <a:pt x="4852618" y="640363"/>
                </a:lnTo>
                <a:lnTo>
                  <a:pt x="4859413" y="652509"/>
                </a:lnTo>
                <a:lnTo>
                  <a:pt x="4859739" y="677293"/>
                </a:lnTo>
                <a:lnTo>
                  <a:pt x="4855842" y="665017"/>
                </a:lnTo>
                <a:lnTo>
                  <a:pt x="4850257" y="653786"/>
                </a:lnTo>
                <a:lnTo>
                  <a:pt x="4842841" y="643600"/>
                </a:lnTo>
                <a:lnTo>
                  <a:pt x="4833448" y="634459"/>
                </a:lnTo>
                <a:lnTo>
                  <a:pt x="4821935" y="626364"/>
                </a:lnTo>
                <a:lnTo>
                  <a:pt x="4813963" y="619435"/>
                </a:lnTo>
                <a:close/>
              </a:path>
              <a:path w="4882896" h="890016">
                <a:moveTo>
                  <a:pt x="4680938" y="605935"/>
                </a:moveTo>
                <a:lnTo>
                  <a:pt x="4683164" y="591727"/>
                </a:lnTo>
                <a:lnTo>
                  <a:pt x="4696946" y="586976"/>
                </a:lnTo>
                <a:lnTo>
                  <a:pt x="4711506" y="583502"/>
                </a:lnTo>
                <a:lnTo>
                  <a:pt x="4726776" y="581369"/>
                </a:lnTo>
                <a:lnTo>
                  <a:pt x="4742687" y="580644"/>
                </a:lnTo>
                <a:lnTo>
                  <a:pt x="4747661" y="580736"/>
                </a:lnTo>
                <a:lnTo>
                  <a:pt x="4762026" y="582052"/>
                </a:lnTo>
                <a:lnTo>
                  <a:pt x="4775946" y="584869"/>
                </a:lnTo>
                <a:lnTo>
                  <a:pt x="4789324" y="589112"/>
                </a:lnTo>
                <a:lnTo>
                  <a:pt x="4802058" y="594708"/>
                </a:lnTo>
                <a:lnTo>
                  <a:pt x="4814051" y="601581"/>
                </a:lnTo>
                <a:lnTo>
                  <a:pt x="4813963" y="619435"/>
                </a:lnTo>
                <a:lnTo>
                  <a:pt x="4803858" y="611785"/>
                </a:lnTo>
                <a:lnTo>
                  <a:pt x="4792857" y="604767"/>
                </a:lnTo>
                <a:lnTo>
                  <a:pt x="4781098" y="598721"/>
                </a:lnTo>
                <a:lnTo>
                  <a:pt x="4768723" y="593983"/>
                </a:lnTo>
                <a:lnTo>
                  <a:pt x="4755872" y="590893"/>
                </a:lnTo>
                <a:lnTo>
                  <a:pt x="4742687" y="589787"/>
                </a:lnTo>
                <a:lnTo>
                  <a:pt x="4732877" y="590165"/>
                </a:lnTo>
                <a:lnTo>
                  <a:pt x="4718413" y="592142"/>
                </a:lnTo>
                <a:lnTo>
                  <a:pt x="4704921" y="595593"/>
                </a:lnTo>
                <a:lnTo>
                  <a:pt x="4692423" y="600273"/>
                </a:lnTo>
                <a:lnTo>
                  <a:pt x="4680938" y="605935"/>
                </a:lnTo>
                <a:close/>
              </a:path>
              <a:path w="4882896" h="890016">
                <a:moveTo>
                  <a:pt x="4652771" y="626364"/>
                </a:moveTo>
                <a:lnTo>
                  <a:pt x="4658208" y="604792"/>
                </a:lnTo>
                <a:lnTo>
                  <a:pt x="4670228" y="597687"/>
                </a:lnTo>
                <a:lnTo>
                  <a:pt x="4683164" y="591727"/>
                </a:lnTo>
                <a:lnTo>
                  <a:pt x="4680938" y="605935"/>
                </a:lnTo>
                <a:lnTo>
                  <a:pt x="4670488" y="612335"/>
                </a:lnTo>
                <a:lnTo>
                  <a:pt x="4661092" y="619227"/>
                </a:lnTo>
                <a:lnTo>
                  <a:pt x="4652771" y="626364"/>
                </a:lnTo>
                <a:close/>
              </a:path>
              <a:path w="4882896" h="890016">
                <a:moveTo>
                  <a:pt x="4627288" y="656439"/>
                </a:moveTo>
                <a:lnTo>
                  <a:pt x="4628319" y="632317"/>
                </a:lnTo>
                <a:lnTo>
                  <a:pt x="4637184" y="622173"/>
                </a:lnTo>
                <a:lnTo>
                  <a:pt x="4647170" y="612976"/>
                </a:lnTo>
                <a:lnTo>
                  <a:pt x="4658208" y="604792"/>
                </a:lnTo>
                <a:lnTo>
                  <a:pt x="4652771" y="626364"/>
                </a:lnTo>
                <a:lnTo>
                  <a:pt x="4650758" y="628249"/>
                </a:lnTo>
                <a:lnTo>
                  <a:pt x="4642540" y="636601"/>
                </a:lnTo>
                <a:lnTo>
                  <a:pt x="4634596" y="645997"/>
                </a:lnTo>
                <a:lnTo>
                  <a:pt x="4627288" y="656439"/>
                </a:lnTo>
                <a:close/>
              </a:path>
              <a:path w="4882896" h="890016">
                <a:moveTo>
                  <a:pt x="4620976" y="667926"/>
                </a:moveTo>
                <a:lnTo>
                  <a:pt x="4616020" y="680459"/>
                </a:lnTo>
                <a:lnTo>
                  <a:pt x="4620642" y="643343"/>
                </a:lnTo>
                <a:lnTo>
                  <a:pt x="4628319" y="632317"/>
                </a:lnTo>
                <a:lnTo>
                  <a:pt x="4627288" y="656439"/>
                </a:lnTo>
                <a:lnTo>
                  <a:pt x="4620976" y="667926"/>
                </a:lnTo>
                <a:close/>
              </a:path>
              <a:path w="4882896" h="890016">
                <a:moveTo>
                  <a:pt x="4812791" y="699516"/>
                </a:moveTo>
                <a:lnTo>
                  <a:pt x="4812428" y="692662"/>
                </a:lnTo>
                <a:lnTo>
                  <a:pt x="4809396" y="679075"/>
                </a:lnTo>
                <a:lnTo>
                  <a:pt x="4803543" y="666858"/>
                </a:lnTo>
                <a:lnTo>
                  <a:pt x="4795175" y="656272"/>
                </a:lnTo>
                <a:lnTo>
                  <a:pt x="4784599" y="647582"/>
                </a:lnTo>
                <a:lnTo>
                  <a:pt x="4772121" y="641049"/>
                </a:lnTo>
                <a:lnTo>
                  <a:pt x="4758049" y="636937"/>
                </a:lnTo>
                <a:lnTo>
                  <a:pt x="4742687" y="635508"/>
                </a:lnTo>
                <a:lnTo>
                  <a:pt x="4741004" y="635524"/>
                </a:lnTo>
                <a:lnTo>
                  <a:pt x="4726381" y="637014"/>
                </a:lnTo>
                <a:lnTo>
                  <a:pt x="4712153" y="640774"/>
                </a:lnTo>
                <a:lnTo>
                  <a:pt x="4726579" y="627633"/>
                </a:lnTo>
                <a:lnTo>
                  <a:pt x="4742687" y="626364"/>
                </a:lnTo>
                <a:lnTo>
                  <a:pt x="4749568" y="626725"/>
                </a:lnTo>
                <a:lnTo>
                  <a:pt x="4763359" y="629553"/>
                </a:lnTo>
                <a:lnTo>
                  <a:pt x="4776570" y="634889"/>
                </a:lnTo>
                <a:lnTo>
                  <a:pt x="4788814" y="642375"/>
                </a:lnTo>
                <a:lnTo>
                  <a:pt x="4799703" y="651653"/>
                </a:lnTo>
                <a:lnTo>
                  <a:pt x="4808847" y="662365"/>
                </a:lnTo>
                <a:lnTo>
                  <a:pt x="4815860" y="674151"/>
                </a:lnTo>
                <a:lnTo>
                  <a:pt x="4812791" y="699516"/>
                </a:lnTo>
                <a:close/>
              </a:path>
              <a:path w="4882896" h="890016">
                <a:moveTo>
                  <a:pt x="4663710" y="686445"/>
                </a:moveTo>
                <a:lnTo>
                  <a:pt x="4665561" y="663392"/>
                </a:lnTo>
                <a:lnTo>
                  <a:pt x="4674400" y="653280"/>
                </a:lnTo>
                <a:lnTo>
                  <a:pt x="4685150" y="644360"/>
                </a:lnTo>
                <a:lnTo>
                  <a:pt x="4697582" y="636920"/>
                </a:lnTo>
                <a:lnTo>
                  <a:pt x="4711468" y="631248"/>
                </a:lnTo>
                <a:lnTo>
                  <a:pt x="4726579" y="627633"/>
                </a:lnTo>
                <a:lnTo>
                  <a:pt x="4712153" y="640774"/>
                </a:lnTo>
                <a:lnTo>
                  <a:pt x="4698799" y="646599"/>
                </a:lnTo>
                <a:lnTo>
                  <a:pt x="4686798" y="654284"/>
                </a:lnTo>
                <a:lnTo>
                  <a:pt x="4676631" y="663623"/>
                </a:lnTo>
                <a:lnTo>
                  <a:pt x="4668775" y="674412"/>
                </a:lnTo>
                <a:lnTo>
                  <a:pt x="4663710" y="686445"/>
                </a:lnTo>
                <a:close/>
              </a:path>
              <a:path w="4882896" h="890016">
                <a:moveTo>
                  <a:pt x="3722110" y="477599"/>
                </a:moveTo>
                <a:lnTo>
                  <a:pt x="3711489" y="484337"/>
                </a:lnTo>
                <a:lnTo>
                  <a:pt x="3712464" y="481583"/>
                </a:lnTo>
                <a:lnTo>
                  <a:pt x="3716618" y="466562"/>
                </a:lnTo>
                <a:lnTo>
                  <a:pt x="3720129" y="455129"/>
                </a:lnTo>
                <a:lnTo>
                  <a:pt x="3721423" y="441479"/>
                </a:lnTo>
                <a:lnTo>
                  <a:pt x="3721608" y="426719"/>
                </a:lnTo>
                <a:lnTo>
                  <a:pt x="3725728" y="375387"/>
                </a:lnTo>
                <a:lnTo>
                  <a:pt x="3732276" y="463296"/>
                </a:lnTo>
                <a:lnTo>
                  <a:pt x="3733003" y="471077"/>
                </a:lnTo>
                <a:lnTo>
                  <a:pt x="3722110" y="477599"/>
                </a:lnTo>
                <a:close/>
              </a:path>
              <a:path w="4882896" h="890016">
                <a:moveTo>
                  <a:pt x="3671862" y="450392"/>
                </a:moveTo>
                <a:lnTo>
                  <a:pt x="3677739" y="438556"/>
                </a:lnTo>
                <a:lnTo>
                  <a:pt x="3681984" y="463296"/>
                </a:lnTo>
                <a:lnTo>
                  <a:pt x="3690150" y="465318"/>
                </a:lnTo>
                <a:lnTo>
                  <a:pt x="3701098" y="472200"/>
                </a:lnTo>
                <a:lnTo>
                  <a:pt x="3712464" y="481583"/>
                </a:lnTo>
                <a:lnTo>
                  <a:pt x="3711489" y="484337"/>
                </a:lnTo>
                <a:lnTo>
                  <a:pt x="3701795" y="481583"/>
                </a:lnTo>
                <a:lnTo>
                  <a:pt x="3697095" y="478232"/>
                </a:lnTo>
                <a:lnTo>
                  <a:pt x="3687524" y="471802"/>
                </a:lnTo>
                <a:lnTo>
                  <a:pt x="3677537" y="465609"/>
                </a:lnTo>
                <a:lnTo>
                  <a:pt x="3671862" y="450392"/>
                </a:lnTo>
                <a:close/>
              </a:path>
              <a:path w="4882896" h="890016">
                <a:moveTo>
                  <a:pt x="3680531" y="405698"/>
                </a:moveTo>
                <a:lnTo>
                  <a:pt x="3680635" y="373788"/>
                </a:lnTo>
                <a:lnTo>
                  <a:pt x="3685130" y="386416"/>
                </a:lnTo>
                <a:lnTo>
                  <a:pt x="3681984" y="463296"/>
                </a:lnTo>
                <a:lnTo>
                  <a:pt x="3677739" y="438556"/>
                </a:lnTo>
                <a:lnTo>
                  <a:pt x="3681984" y="426719"/>
                </a:lnTo>
                <a:lnTo>
                  <a:pt x="3681818" y="419520"/>
                </a:lnTo>
                <a:lnTo>
                  <a:pt x="3680531" y="405698"/>
                </a:lnTo>
                <a:close/>
              </a:path>
              <a:path w="4882896" h="890016">
                <a:moveTo>
                  <a:pt x="3671862" y="450392"/>
                </a:moveTo>
                <a:lnTo>
                  <a:pt x="3677537" y="465609"/>
                </a:lnTo>
                <a:lnTo>
                  <a:pt x="3667151" y="459680"/>
                </a:lnTo>
                <a:lnTo>
                  <a:pt x="3656378" y="454037"/>
                </a:lnTo>
                <a:lnTo>
                  <a:pt x="3645233" y="448705"/>
                </a:lnTo>
                <a:lnTo>
                  <a:pt x="3633730" y="443709"/>
                </a:lnTo>
                <a:lnTo>
                  <a:pt x="3631692" y="435864"/>
                </a:lnTo>
                <a:lnTo>
                  <a:pt x="3631692" y="426719"/>
                </a:lnTo>
                <a:lnTo>
                  <a:pt x="3634883" y="388504"/>
                </a:lnTo>
                <a:lnTo>
                  <a:pt x="3642359" y="435864"/>
                </a:lnTo>
                <a:lnTo>
                  <a:pt x="3649699" y="441435"/>
                </a:lnTo>
                <a:lnTo>
                  <a:pt x="3660670" y="446819"/>
                </a:lnTo>
                <a:lnTo>
                  <a:pt x="3671316" y="454151"/>
                </a:lnTo>
                <a:lnTo>
                  <a:pt x="3671862" y="450392"/>
                </a:lnTo>
                <a:close/>
              </a:path>
              <a:path w="4882896" h="890016">
                <a:moveTo>
                  <a:pt x="3642359" y="435864"/>
                </a:moveTo>
                <a:lnTo>
                  <a:pt x="3634883" y="388504"/>
                </a:lnTo>
                <a:lnTo>
                  <a:pt x="3638980" y="400830"/>
                </a:lnTo>
                <a:lnTo>
                  <a:pt x="3641501" y="413598"/>
                </a:lnTo>
                <a:lnTo>
                  <a:pt x="3642359" y="426719"/>
                </a:lnTo>
                <a:lnTo>
                  <a:pt x="3642359" y="435864"/>
                </a:lnTo>
                <a:close/>
              </a:path>
              <a:path w="4882896" h="890016">
                <a:moveTo>
                  <a:pt x="3631692" y="426719"/>
                </a:moveTo>
                <a:lnTo>
                  <a:pt x="3631650" y="424523"/>
                </a:lnTo>
                <a:lnTo>
                  <a:pt x="3630149" y="413080"/>
                </a:lnTo>
                <a:lnTo>
                  <a:pt x="3626731" y="401637"/>
                </a:lnTo>
                <a:lnTo>
                  <a:pt x="3621716" y="390195"/>
                </a:lnTo>
                <a:lnTo>
                  <a:pt x="3615422" y="378752"/>
                </a:lnTo>
                <a:lnTo>
                  <a:pt x="3622294" y="365543"/>
                </a:lnTo>
                <a:lnTo>
                  <a:pt x="3629293" y="376712"/>
                </a:lnTo>
                <a:lnTo>
                  <a:pt x="3634883" y="388504"/>
                </a:lnTo>
                <a:lnTo>
                  <a:pt x="3631692" y="426719"/>
                </a:lnTo>
                <a:close/>
              </a:path>
              <a:path w="4882896" h="890016">
                <a:moveTo>
                  <a:pt x="3622294" y="365543"/>
                </a:moveTo>
                <a:lnTo>
                  <a:pt x="3615422" y="378752"/>
                </a:lnTo>
                <a:lnTo>
                  <a:pt x="3608170" y="367309"/>
                </a:lnTo>
                <a:lnTo>
                  <a:pt x="3600278" y="355867"/>
                </a:lnTo>
                <a:lnTo>
                  <a:pt x="3592067" y="344424"/>
                </a:lnTo>
                <a:lnTo>
                  <a:pt x="3588744" y="341524"/>
                </a:lnTo>
                <a:lnTo>
                  <a:pt x="3593695" y="336684"/>
                </a:lnTo>
                <a:lnTo>
                  <a:pt x="3604411" y="345439"/>
                </a:lnTo>
                <a:lnTo>
                  <a:pt x="3613972" y="355089"/>
                </a:lnTo>
                <a:lnTo>
                  <a:pt x="3622294" y="365543"/>
                </a:lnTo>
                <a:close/>
              </a:path>
              <a:path w="4882896" h="890016">
                <a:moveTo>
                  <a:pt x="3581908" y="328915"/>
                </a:moveTo>
                <a:lnTo>
                  <a:pt x="3593695" y="336684"/>
                </a:lnTo>
                <a:lnTo>
                  <a:pt x="3588744" y="341524"/>
                </a:lnTo>
                <a:lnTo>
                  <a:pt x="3579671" y="335015"/>
                </a:lnTo>
                <a:lnTo>
                  <a:pt x="3569461" y="329508"/>
                </a:lnTo>
                <a:lnTo>
                  <a:pt x="3569135" y="322223"/>
                </a:lnTo>
                <a:lnTo>
                  <a:pt x="3581908" y="328915"/>
                </a:lnTo>
                <a:close/>
              </a:path>
              <a:path w="4882896" h="890016">
                <a:moveTo>
                  <a:pt x="3430902" y="336864"/>
                </a:moveTo>
                <a:lnTo>
                  <a:pt x="3432604" y="326932"/>
                </a:lnTo>
                <a:lnTo>
                  <a:pt x="3445258" y="320332"/>
                </a:lnTo>
                <a:lnTo>
                  <a:pt x="3458655" y="315022"/>
                </a:lnTo>
                <a:lnTo>
                  <a:pt x="3472680" y="311104"/>
                </a:lnTo>
                <a:lnTo>
                  <a:pt x="3487217" y="308679"/>
                </a:lnTo>
                <a:lnTo>
                  <a:pt x="3502151" y="307848"/>
                </a:lnTo>
                <a:lnTo>
                  <a:pt x="3509874" y="308022"/>
                </a:lnTo>
                <a:lnTo>
                  <a:pt x="3525746" y="309506"/>
                </a:lnTo>
                <a:lnTo>
                  <a:pt x="3540970" y="312427"/>
                </a:lnTo>
                <a:lnTo>
                  <a:pt x="3555461" y="316696"/>
                </a:lnTo>
                <a:lnTo>
                  <a:pt x="3569135" y="322223"/>
                </a:lnTo>
                <a:lnTo>
                  <a:pt x="3569461" y="329508"/>
                </a:lnTo>
                <a:lnTo>
                  <a:pt x="3558137" y="325002"/>
                </a:lnTo>
                <a:lnTo>
                  <a:pt x="3545721" y="321498"/>
                </a:lnTo>
                <a:lnTo>
                  <a:pt x="3532237" y="318994"/>
                </a:lnTo>
                <a:lnTo>
                  <a:pt x="3517706" y="317492"/>
                </a:lnTo>
                <a:lnTo>
                  <a:pt x="3502151" y="316992"/>
                </a:lnTo>
                <a:lnTo>
                  <a:pt x="3492406" y="317304"/>
                </a:lnTo>
                <a:lnTo>
                  <a:pt x="3478958" y="318784"/>
                </a:lnTo>
                <a:lnTo>
                  <a:pt x="3465872" y="321480"/>
                </a:lnTo>
                <a:lnTo>
                  <a:pt x="3453360" y="325391"/>
                </a:lnTo>
                <a:lnTo>
                  <a:pt x="3441633" y="330519"/>
                </a:lnTo>
                <a:lnTo>
                  <a:pt x="3430902" y="336864"/>
                </a:lnTo>
                <a:close/>
              </a:path>
              <a:path w="4882896" h="890016">
                <a:moveTo>
                  <a:pt x="3399111" y="369506"/>
                </a:moveTo>
                <a:lnTo>
                  <a:pt x="3400244" y="353459"/>
                </a:lnTo>
                <a:lnTo>
                  <a:pt x="3409982" y="343597"/>
                </a:lnTo>
                <a:lnTo>
                  <a:pt x="3420806" y="334721"/>
                </a:lnTo>
                <a:lnTo>
                  <a:pt x="3432604" y="326932"/>
                </a:lnTo>
                <a:lnTo>
                  <a:pt x="3430902" y="336864"/>
                </a:lnTo>
                <a:lnTo>
                  <a:pt x="3421379" y="344424"/>
                </a:lnTo>
                <a:lnTo>
                  <a:pt x="3418984" y="346620"/>
                </a:lnTo>
                <a:lnTo>
                  <a:pt x="3407927" y="358063"/>
                </a:lnTo>
                <a:lnTo>
                  <a:pt x="3399111" y="369506"/>
                </a:lnTo>
                <a:close/>
              </a:path>
              <a:path w="4882896" h="890016">
                <a:moveTo>
                  <a:pt x="3384139" y="403834"/>
                </a:moveTo>
                <a:lnTo>
                  <a:pt x="3384491" y="375734"/>
                </a:lnTo>
                <a:lnTo>
                  <a:pt x="3391709" y="364205"/>
                </a:lnTo>
                <a:lnTo>
                  <a:pt x="3400244" y="353459"/>
                </a:lnTo>
                <a:lnTo>
                  <a:pt x="3399111" y="369506"/>
                </a:lnTo>
                <a:lnTo>
                  <a:pt x="3392339" y="380949"/>
                </a:lnTo>
                <a:lnTo>
                  <a:pt x="3387414" y="392391"/>
                </a:lnTo>
                <a:lnTo>
                  <a:pt x="3384139" y="403834"/>
                </a:lnTo>
                <a:close/>
              </a:path>
              <a:path w="4882896" h="890016">
                <a:moveTo>
                  <a:pt x="3382319" y="415277"/>
                </a:moveTo>
                <a:lnTo>
                  <a:pt x="3381756" y="426719"/>
                </a:lnTo>
                <a:lnTo>
                  <a:pt x="3378706" y="387945"/>
                </a:lnTo>
                <a:lnTo>
                  <a:pt x="3384491" y="375734"/>
                </a:lnTo>
                <a:lnTo>
                  <a:pt x="3384139" y="403834"/>
                </a:lnTo>
                <a:lnTo>
                  <a:pt x="3382319" y="415277"/>
                </a:lnTo>
                <a:close/>
              </a:path>
              <a:path w="4882896" h="890016">
                <a:moveTo>
                  <a:pt x="3947967" y="123083"/>
                </a:moveTo>
                <a:lnTo>
                  <a:pt x="3951732" y="135635"/>
                </a:lnTo>
                <a:lnTo>
                  <a:pt x="3955374" y="135638"/>
                </a:lnTo>
                <a:lnTo>
                  <a:pt x="3970581" y="136119"/>
                </a:lnTo>
                <a:lnTo>
                  <a:pt x="3982110" y="138609"/>
                </a:lnTo>
                <a:lnTo>
                  <a:pt x="3991356" y="144780"/>
                </a:lnTo>
                <a:lnTo>
                  <a:pt x="3991355" y="144490"/>
                </a:lnTo>
                <a:lnTo>
                  <a:pt x="3989511" y="131293"/>
                </a:lnTo>
                <a:lnTo>
                  <a:pt x="3984442" y="119165"/>
                </a:lnTo>
                <a:lnTo>
                  <a:pt x="3990209" y="105948"/>
                </a:lnTo>
                <a:lnTo>
                  <a:pt x="3996620" y="117455"/>
                </a:lnTo>
                <a:lnTo>
                  <a:pt x="3994381" y="152466"/>
                </a:lnTo>
                <a:lnTo>
                  <a:pt x="3981303" y="150067"/>
                </a:lnTo>
                <a:lnTo>
                  <a:pt x="3967952" y="148131"/>
                </a:lnTo>
                <a:lnTo>
                  <a:pt x="3954342" y="146646"/>
                </a:lnTo>
                <a:lnTo>
                  <a:pt x="3947967" y="123083"/>
                </a:lnTo>
                <a:close/>
              </a:path>
              <a:path w="4882896" h="890016">
                <a:moveTo>
                  <a:pt x="3954342" y="146646"/>
                </a:moveTo>
                <a:lnTo>
                  <a:pt x="3942587" y="135635"/>
                </a:lnTo>
                <a:lnTo>
                  <a:pt x="3940016" y="128019"/>
                </a:lnTo>
                <a:lnTo>
                  <a:pt x="3929772" y="120432"/>
                </a:lnTo>
                <a:lnTo>
                  <a:pt x="3912108" y="117348"/>
                </a:lnTo>
                <a:lnTo>
                  <a:pt x="3910270" y="117438"/>
                </a:lnTo>
                <a:lnTo>
                  <a:pt x="3897585" y="123670"/>
                </a:lnTo>
                <a:lnTo>
                  <a:pt x="3892295" y="135635"/>
                </a:lnTo>
                <a:lnTo>
                  <a:pt x="3902131" y="110108"/>
                </a:lnTo>
                <a:lnTo>
                  <a:pt x="3912108" y="108203"/>
                </a:lnTo>
                <a:lnTo>
                  <a:pt x="3924373" y="109407"/>
                </a:lnTo>
                <a:lnTo>
                  <a:pt x="3938122" y="114340"/>
                </a:lnTo>
                <a:lnTo>
                  <a:pt x="3947967" y="123083"/>
                </a:lnTo>
                <a:lnTo>
                  <a:pt x="3954342" y="146646"/>
                </a:lnTo>
                <a:close/>
              </a:path>
              <a:path w="4882896" h="890016">
                <a:moveTo>
                  <a:pt x="3901440" y="135635"/>
                </a:moveTo>
                <a:lnTo>
                  <a:pt x="3942587" y="135635"/>
                </a:lnTo>
                <a:lnTo>
                  <a:pt x="3954342" y="146646"/>
                </a:lnTo>
                <a:lnTo>
                  <a:pt x="3940489" y="145601"/>
                </a:lnTo>
                <a:lnTo>
                  <a:pt x="3926406" y="144983"/>
                </a:lnTo>
                <a:lnTo>
                  <a:pt x="3912108" y="144780"/>
                </a:lnTo>
                <a:lnTo>
                  <a:pt x="3901440" y="135635"/>
                </a:lnTo>
                <a:close/>
              </a:path>
              <a:path w="4882896" h="890016">
                <a:moveTo>
                  <a:pt x="3879450" y="125348"/>
                </a:moveTo>
                <a:lnTo>
                  <a:pt x="3890520" y="115823"/>
                </a:lnTo>
                <a:lnTo>
                  <a:pt x="3892295" y="135635"/>
                </a:lnTo>
                <a:lnTo>
                  <a:pt x="3901440" y="135635"/>
                </a:lnTo>
                <a:lnTo>
                  <a:pt x="3912108" y="144780"/>
                </a:lnTo>
                <a:lnTo>
                  <a:pt x="3901158" y="144930"/>
                </a:lnTo>
                <a:lnTo>
                  <a:pt x="3887895" y="145523"/>
                </a:lnTo>
                <a:lnTo>
                  <a:pt x="3879450" y="125348"/>
                </a:lnTo>
                <a:close/>
              </a:path>
              <a:path w="4882896" h="890016">
                <a:moveTo>
                  <a:pt x="3842003" y="144780"/>
                </a:moveTo>
                <a:lnTo>
                  <a:pt x="3847713" y="140285"/>
                </a:lnTo>
                <a:lnTo>
                  <a:pt x="3859808" y="136217"/>
                </a:lnTo>
                <a:lnTo>
                  <a:pt x="3872484" y="135635"/>
                </a:lnTo>
                <a:lnTo>
                  <a:pt x="3879450" y="125348"/>
                </a:lnTo>
                <a:lnTo>
                  <a:pt x="3887895" y="145523"/>
                </a:lnTo>
                <a:lnTo>
                  <a:pt x="3874686" y="146579"/>
                </a:lnTo>
                <a:lnTo>
                  <a:pt x="3861563" y="148113"/>
                </a:lnTo>
                <a:lnTo>
                  <a:pt x="3848554" y="150138"/>
                </a:lnTo>
                <a:lnTo>
                  <a:pt x="3842003" y="144780"/>
                </a:lnTo>
                <a:close/>
              </a:path>
              <a:path w="4882896" h="890016">
                <a:moveTo>
                  <a:pt x="3835690" y="152667"/>
                </a:moveTo>
                <a:lnTo>
                  <a:pt x="3823000" y="155716"/>
                </a:lnTo>
                <a:lnTo>
                  <a:pt x="3831335" y="144780"/>
                </a:lnTo>
                <a:lnTo>
                  <a:pt x="3831887" y="135752"/>
                </a:lnTo>
                <a:lnTo>
                  <a:pt x="3835258" y="121432"/>
                </a:lnTo>
                <a:lnTo>
                  <a:pt x="3841340" y="108740"/>
                </a:lnTo>
                <a:lnTo>
                  <a:pt x="3842003" y="144780"/>
                </a:lnTo>
                <a:lnTo>
                  <a:pt x="3848554" y="150138"/>
                </a:lnTo>
                <a:lnTo>
                  <a:pt x="3835690" y="152667"/>
                </a:lnTo>
                <a:close/>
              </a:path>
              <a:path w="4882896" h="890016">
                <a:moveTo>
                  <a:pt x="3791711" y="153924"/>
                </a:moveTo>
                <a:lnTo>
                  <a:pt x="3793835" y="153819"/>
                </a:lnTo>
                <a:lnTo>
                  <a:pt x="3806543" y="151026"/>
                </a:lnTo>
                <a:lnTo>
                  <a:pt x="3820250" y="146898"/>
                </a:lnTo>
                <a:lnTo>
                  <a:pt x="3831335" y="144780"/>
                </a:lnTo>
                <a:lnTo>
                  <a:pt x="3823000" y="155716"/>
                </a:lnTo>
                <a:lnTo>
                  <a:pt x="3810515" y="159298"/>
                </a:lnTo>
                <a:lnTo>
                  <a:pt x="3798265" y="163425"/>
                </a:lnTo>
                <a:lnTo>
                  <a:pt x="3791711" y="153924"/>
                </a:lnTo>
                <a:close/>
              </a:path>
              <a:path w="4882896" h="890016">
                <a:moveTo>
                  <a:pt x="3789359" y="107866"/>
                </a:moveTo>
                <a:lnTo>
                  <a:pt x="3794900" y="95543"/>
                </a:lnTo>
                <a:lnTo>
                  <a:pt x="3792351" y="133337"/>
                </a:lnTo>
                <a:lnTo>
                  <a:pt x="3791711" y="144780"/>
                </a:lnTo>
                <a:lnTo>
                  <a:pt x="3791711" y="153924"/>
                </a:lnTo>
                <a:lnTo>
                  <a:pt x="3786280" y="168114"/>
                </a:lnTo>
                <a:lnTo>
                  <a:pt x="3785391" y="120798"/>
                </a:lnTo>
                <a:lnTo>
                  <a:pt x="3789359" y="107866"/>
                </a:lnTo>
                <a:close/>
              </a:path>
              <a:path w="4882896" h="890016">
                <a:moveTo>
                  <a:pt x="3743380" y="160375"/>
                </a:moveTo>
                <a:lnTo>
                  <a:pt x="3752087" y="172212"/>
                </a:lnTo>
                <a:lnTo>
                  <a:pt x="3757797" y="171245"/>
                </a:lnTo>
                <a:lnTo>
                  <a:pt x="3769892" y="166274"/>
                </a:lnTo>
                <a:lnTo>
                  <a:pt x="3782567" y="163067"/>
                </a:lnTo>
                <a:lnTo>
                  <a:pt x="3783107" y="134241"/>
                </a:lnTo>
                <a:lnTo>
                  <a:pt x="3785391" y="120798"/>
                </a:lnTo>
                <a:lnTo>
                  <a:pt x="3786280" y="168114"/>
                </a:lnTo>
                <a:lnTo>
                  <a:pt x="3774590" y="173376"/>
                </a:lnTo>
                <a:lnTo>
                  <a:pt x="3763224" y="179227"/>
                </a:lnTo>
                <a:lnTo>
                  <a:pt x="3752213" y="185680"/>
                </a:lnTo>
                <a:lnTo>
                  <a:pt x="3743380" y="160375"/>
                </a:lnTo>
                <a:close/>
              </a:path>
              <a:path w="4882896" h="890016">
                <a:moveTo>
                  <a:pt x="3747182" y="103830"/>
                </a:moveTo>
                <a:lnTo>
                  <a:pt x="3744025" y="116840"/>
                </a:lnTo>
                <a:lnTo>
                  <a:pt x="3742082" y="130493"/>
                </a:lnTo>
                <a:lnTo>
                  <a:pt x="3741419" y="144780"/>
                </a:lnTo>
                <a:lnTo>
                  <a:pt x="3741447" y="148539"/>
                </a:lnTo>
                <a:lnTo>
                  <a:pt x="3743380" y="160375"/>
                </a:lnTo>
                <a:lnTo>
                  <a:pt x="3752213" y="185680"/>
                </a:lnTo>
                <a:lnTo>
                  <a:pt x="3741586" y="192748"/>
                </a:lnTo>
                <a:lnTo>
                  <a:pt x="3741419" y="181356"/>
                </a:lnTo>
                <a:lnTo>
                  <a:pt x="3740917" y="94531"/>
                </a:lnTo>
                <a:lnTo>
                  <a:pt x="3745870" y="82401"/>
                </a:lnTo>
                <a:lnTo>
                  <a:pt x="3747182" y="103830"/>
                </a:lnTo>
                <a:close/>
              </a:path>
              <a:path w="4882896" h="890016">
                <a:moveTo>
                  <a:pt x="3703544" y="117363"/>
                </a:moveTo>
                <a:lnTo>
                  <a:pt x="3702233" y="130867"/>
                </a:lnTo>
                <a:lnTo>
                  <a:pt x="3701795" y="144780"/>
                </a:lnTo>
                <a:lnTo>
                  <a:pt x="3701795" y="199644"/>
                </a:lnTo>
                <a:lnTo>
                  <a:pt x="3712464" y="199644"/>
                </a:lnTo>
                <a:lnTo>
                  <a:pt x="3719803" y="194072"/>
                </a:lnTo>
                <a:lnTo>
                  <a:pt x="3730774" y="188689"/>
                </a:lnTo>
                <a:lnTo>
                  <a:pt x="3741419" y="181356"/>
                </a:lnTo>
                <a:lnTo>
                  <a:pt x="3741586" y="192748"/>
                </a:lnTo>
                <a:lnTo>
                  <a:pt x="3731374" y="200446"/>
                </a:lnTo>
                <a:lnTo>
                  <a:pt x="3721608" y="208787"/>
                </a:lnTo>
                <a:lnTo>
                  <a:pt x="3720228" y="216781"/>
                </a:lnTo>
                <a:lnTo>
                  <a:pt x="3710218" y="209003"/>
                </a:lnTo>
                <a:lnTo>
                  <a:pt x="3699926" y="201670"/>
                </a:lnTo>
                <a:lnTo>
                  <a:pt x="3702939" y="75441"/>
                </a:lnTo>
                <a:lnTo>
                  <a:pt x="3703544" y="117363"/>
                </a:lnTo>
                <a:close/>
              </a:path>
              <a:path w="4882896" h="890016">
                <a:moveTo>
                  <a:pt x="3701795" y="199644"/>
                </a:moveTo>
                <a:lnTo>
                  <a:pt x="3701795" y="144780"/>
                </a:lnTo>
                <a:lnTo>
                  <a:pt x="3701795" y="199644"/>
                </a:lnTo>
                <a:close/>
              </a:path>
              <a:path w="4882896" h="890016">
                <a:moveTo>
                  <a:pt x="3881627" y="417576"/>
                </a:moveTo>
                <a:lnTo>
                  <a:pt x="3881916" y="413824"/>
                </a:lnTo>
                <a:lnTo>
                  <a:pt x="3888640" y="400668"/>
                </a:lnTo>
                <a:lnTo>
                  <a:pt x="3900425" y="392775"/>
                </a:lnTo>
                <a:lnTo>
                  <a:pt x="3912108" y="390144"/>
                </a:lnTo>
                <a:lnTo>
                  <a:pt x="3924373" y="391347"/>
                </a:lnTo>
                <a:lnTo>
                  <a:pt x="3938122" y="396280"/>
                </a:lnTo>
                <a:lnTo>
                  <a:pt x="3947967" y="405023"/>
                </a:lnTo>
                <a:lnTo>
                  <a:pt x="3951732" y="417576"/>
                </a:lnTo>
                <a:lnTo>
                  <a:pt x="3991356" y="417576"/>
                </a:lnTo>
                <a:lnTo>
                  <a:pt x="3991355" y="417286"/>
                </a:lnTo>
                <a:lnTo>
                  <a:pt x="3989511" y="404088"/>
                </a:lnTo>
                <a:lnTo>
                  <a:pt x="3984442" y="391961"/>
                </a:lnTo>
                <a:lnTo>
                  <a:pt x="3990209" y="382808"/>
                </a:lnTo>
                <a:lnTo>
                  <a:pt x="3996620" y="393916"/>
                </a:lnTo>
                <a:lnTo>
                  <a:pt x="3993031" y="427404"/>
                </a:lnTo>
                <a:lnTo>
                  <a:pt x="3980037" y="424503"/>
                </a:lnTo>
                <a:lnTo>
                  <a:pt x="3966837" y="422075"/>
                </a:lnTo>
                <a:lnTo>
                  <a:pt x="3953437" y="420143"/>
                </a:lnTo>
                <a:lnTo>
                  <a:pt x="3942587" y="408432"/>
                </a:lnTo>
                <a:lnTo>
                  <a:pt x="3941296" y="403937"/>
                </a:lnTo>
                <a:lnTo>
                  <a:pt x="3931362" y="399869"/>
                </a:lnTo>
                <a:lnTo>
                  <a:pt x="3912108" y="399287"/>
                </a:lnTo>
                <a:lnTo>
                  <a:pt x="3892295" y="399287"/>
                </a:lnTo>
                <a:lnTo>
                  <a:pt x="3892189" y="418304"/>
                </a:lnTo>
                <a:lnTo>
                  <a:pt x="3881627" y="417576"/>
                </a:lnTo>
                <a:close/>
              </a:path>
              <a:path w="4882896" h="890016">
                <a:moveTo>
                  <a:pt x="3892295" y="408432"/>
                </a:moveTo>
                <a:lnTo>
                  <a:pt x="3942587" y="408432"/>
                </a:lnTo>
                <a:lnTo>
                  <a:pt x="3953437" y="420143"/>
                </a:lnTo>
                <a:lnTo>
                  <a:pt x="3939845" y="418733"/>
                </a:lnTo>
                <a:lnTo>
                  <a:pt x="3926066" y="417869"/>
                </a:lnTo>
                <a:lnTo>
                  <a:pt x="3912108" y="417576"/>
                </a:lnTo>
                <a:lnTo>
                  <a:pt x="3905233" y="417664"/>
                </a:lnTo>
                <a:lnTo>
                  <a:pt x="3892295" y="408432"/>
                </a:lnTo>
                <a:close/>
              </a:path>
              <a:path w="4882896" h="890016">
                <a:moveTo>
                  <a:pt x="3892295" y="408432"/>
                </a:moveTo>
                <a:lnTo>
                  <a:pt x="3905233" y="417664"/>
                </a:lnTo>
                <a:lnTo>
                  <a:pt x="3892189" y="418304"/>
                </a:lnTo>
                <a:lnTo>
                  <a:pt x="3892295" y="399287"/>
                </a:lnTo>
                <a:lnTo>
                  <a:pt x="3892295" y="408432"/>
                </a:lnTo>
                <a:close/>
              </a:path>
              <a:path w="4882896" h="890016">
                <a:moveTo>
                  <a:pt x="3947967" y="681740"/>
                </a:moveTo>
                <a:lnTo>
                  <a:pt x="3951732" y="690372"/>
                </a:lnTo>
                <a:lnTo>
                  <a:pt x="3955374" y="691995"/>
                </a:lnTo>
                <a:lnTo>
                  <a:pt x="3970581" y="697287"/>
                </a:lnTo>
                <a:lnTo>
                  <a:pt x="3982110" y="699237"/>
                </a:lnTo>
                <a:lnTo>
                  <a:pt x="3991356" y="699516"/>
                </a:lnTo>
                <a:lnTo>
                  <a:pt x="3991355" y="699226"/>
                </a:lnTo>
                <a:lnTo>
                  <a:pt x="3989511" y="686029"/>
                </a:lnTo>
                <a:lnTo>
                  <a:pt x="3984442" y="673901"/>
                </a:lnTo>
                <a:lnTo>
                  <a:pt x="3990209" y="664748"/>
                </a:lnTo>
                <a:lnTo>
                  <a:pt x="3996620" y="675856"/>
                </a:lnTo>
                <a:lnTo>
                  <a:pt x="3994552" y="709092"/>
                </a:lnTo>
                <a:lnTo>
                  <a:pt x="3981448" y="706251"/>
                </a:lnTo>
                <a:lnTo>
                  <a:pt x="3968070" y="703881"/>
                </a:lnTo>
                <a:lnTo>
                  <a:pt x="3954433" y="702002"/>
                </a:lnTo>
                <a:lnTo>
                  <a:pt x="3947967" y="681740"/>
                </a:lnTo>
                <a:close/>
              </a:path>
              <a:path w="4882896" h="890016">
                <a:moveTo>
                  <a:pt x="3954433" y="702002"/>
                </a:moveTo>
                <a:lnTo>
                  <a:pt x="3942587" y="690372"/>
                </a:lnTo>
                <a:lnTo>
                  <a:pt x="3940016" y="682755"/>
                </a:lnTo>
                <a:lnTo>
                  <a:pt x="3929772" y="675168"/>
                </a:lnTo>
                <a:lnTo>
                  <a:pt x="3912108" y="672083"/>
                </a:lnTo>
                <a:lnTo>
                  <a:pt x="3910269" y="672174"/>
                </a:lnTo>
                <a:lnTo>
                  <a:pt x="3897585" y="678406"/>
                </a:lnTo>
                <a:lnTo>
                  <a:pt x="3892295" y="690372"/>
                </a:lnTo>
                <a:lnTo>
                  <a:pt x="3902131" y="666248"/>
                </a:lnTo>
                <a:lnTo>
                  <a:pt x="3912108" y="662940"/>
                </a:lnTo>
                <a:lnTo>
                  <a:pt x="3924373" y="665094"/>
                </a:lnTo>
                <a:lnTo>
                  <a:pt x="3938122" y="672310"/>
                </a:lnTo>
                <a:lnTo>
                  <a:pt x="3947967" y="681740"/>
                </a:lnTo>
                <a:lnTo>
                  <a:pt x="3954433" y="702002"/>
                </a:lnTo>
                <a:close/>
              </a:path>
              <a:path w="4882896" h="890016">
                <a:moveTo>
                  <a:pt x="3892295" y="690372"/>
                </a:moveTo>
                <a:lnTo>
                  <a:pt x="3942587" y="690372"/>
                </a:lnTo>
                <a:lnTo>
                  <a:pt x="3954433" y="702002"/>
                </a:lnTo>
                <a:lnTo>
                  <a:pt x="3940551" y="700634"/>
                </a:lnTo>
                <a:lnTo>
                  <a:pt x="3926437" y="699799"/>
                </a:lnTo>
                <a:lnTo>
                  <a:pt x="3912108" y="699516"/>
                </a:lnTo>
                <a:lnTo>
                  <a:pt x="3901635" y="699706"/>
                </a:lnTo>
                <a:lnTo>
                  <a:pt x="3892295" y="690372"/>
                </a:lnTo>
                <a:close/>
              </a:path>
              <a:path w="4882896" h="890016">
                <a:moveTo>
                  <a:pt x="3888339" y="700489"/>
                </a:moveTo>
                <a:lnTo>
                  <a:pt x="3875096" y="701853"/>
                </a:lnTo>
                <a:lnTo>
                  <a:pt x="3879450" y="683675"/>
                </a:lnTo>
                <a:lnTo>
                  <a:pt x="3890520" y="674164"/>
                </a:lnTo>
                <a:lnTo>
                  <a:pt x="3892295" y="690372"/>
                </a:lnTo>
                <a:lnTo>
                  <a:pt x="3901635" y="699706"/>
                </a:lnTo>
                <a:lnTo>
                  <a:pt x="3888339" y="700489"/>
                </a:lnTo>
                <a:close/>
              </a:path>
              <a:path w="4882896" h="890016">
                <a:moveTo>
                  <a:pt x="3842003" y="699516"/>
                </a:moveTo>
                <a:lnTo>
                  <a:pt x="3847713" y="699440"/>
                </a:lnTo>
                <a:lnTo>
                  <a:pt x="3859808" y="697532"/>
                </a:lnTo>
                <a:lnTo>
                  <a:pt x="3872484" y="690372"/>
                </a:lnTo>
                <a:lnTo>
                  <a:pt x="3879450" y="683675"/>
                </a:lnTo>
                <a:lnTo>
                  <a:pt x="3875096" y="701853"/>
                </a:lnTo>
                <a:lnTo>
                  <a:pt x="3861938" y="703776"/>
                </a:lnTo>
                <a:lnTo>
                  <a:pt x="3848895" y="706236"/>
                </a:lnTo>
                <a:lnTo>
                  <a:pt x="3842003" y="699516"/>
                </a:lnTo>
                <a:close/>
              </a:path>
              <a:path w="4882896" h="890016">
                <a:moveTo>
                  <a:pt x="3835996" y="709207"/>
                </a:moveTo>
                <a:lnTo>
                  <a:pt x="3823271" y="712668"/>
                </a:lnTo>
                <a:lnTo>
                  <a:pt x="3831335" y="699516"/>
                </a:lnTo>
                <a:lnTo>
                  <a:pt x="3831887" y="692102"/>
                </a:lnTo>
                <a:lnTo>
                  <a:pt x="3835258" y="679531"/>
                </a:lnTo>
                <a:lnTo>
                  <a:pt x="3841340" y="667510"/>
                </a:lnTo>
                <a:lnTo>
                  <a:pt x="3842003" y="699516"/>
                </a:lnTo>
                <a:lnTo>
                  <a:pt x="3848895" y="706236"/>
                </a:lnTo>
                <a:lnTo>
                  <a:pt x="3835996" y="709207"/>
                </a:lnTo>
                <a:close/>
              </a:path>
              <a:path w="4882896" h="890016">
                <a:moveTo>
                  <a:pt x="3791711" y="717803"/>
                </a:moveTo>
                <a:lnTo>
                  <a:pt x="3796176" y="714725"/>
                </a:lnTo>
                <a:lnTo>
                  <a:pt x="3808434" y="709795"/>
                </a:lnTo>
                <a:lnTo>
                  <a:pt x="3821130" y="705626"/>
                </a:lnTo>
                <a:lnTo>
                  <a:pt x="3831335" y="699516"/>
                </a:lnTo>
                <a:lnTo>
                  <a:pt x="3823271" y="712668"/>
                </a:lnTo>
                <a:lnTo>
                  <a:pt x="3810752" y="716595"/>
                </a:lnTo>
                <a:lnTo>
                  <a:pt x="3798469" y="720965"/>
                </a:lnTo>
                <a:lnTo>
                  <a:pt x="3791711" y="717803"/>
                </a:lnTo>
                <a:close/>
              </a:path>
              <a:path w="4882896" h="890016">
                <a:moveTo>
                  <a:pt x="3792351" y="693933"/>
                </a:moveTo>
                <a:lnTo>
                  <a:pt x="3791711" y="708660"/>
                </a:lnTo>
                <a:lnTo>
                  <a:pt x="3791711" y="717803"/>
                </a:lnTo>
                <a:lnTo>
                  <a:pt x="3786450" y="725755"/>
                </a:lnTo>
                <a:lnTo>
                  <a:pt x="3782667" y="703482"/>
                </a:lnTo>
                <a:lnTo>
                  <a:pt x="3784085" y="688657"/>
                </a:lnTo>
                <a:lnTo>
                  <a:pt x="3787105" y="674464"/>
                </a:lnTo>
                <a:lnTo>
                  <a:pt x="3791626" y="660980"/>
                </a:lnTo>
                <a:lnTo>
                  <a:pt x="3792351" y="693933"/>
                </a:lnTo>
                <a:close/>
              </a:path>
              <a:path w="4882896" h="890016">
                <a:moveTo>
                  <a:pt x="3743163" y="722789"/>
                </a:moveTo>
                <a:lnTo>
                  <a:pt x="3752087" y="734567"/>
                </a:lnTo>
                <a:lnTo>
                  <a:pt x="3759792" y="728834"/>
                </a:lnTo>
                <a:lnTo>
                  <a:pt x="3770957" y="723918"/>
                </a:lnTo>
                <a:lnTo>
                  <a:pt x="3782567" y="717803"/>
                </a:lnTo>
                <a:lnTo>
                  <a:pt x="3782667" y="703482"/>
                </a:lnTo>
                <a:lnTo>
                  <a:pt x="3786450" y="725755"/>
                </a:lnTo>
                <a:lnTo>
                  <a:pt x="3774728" y="730940"/>
                </a:lnTo>
                <a:lnTo>
                  <a:pt x="3763331" y="736499"/>
                </a:lnTo>
                <a:lnTo>
                  <a:pt x="3752290" y="742408"/>
                </a:lnTo>
                <a:lnTo>
                  <a:pt x="3743163" y="722789"/>
                </a:lnTo>
                <a:close/>
              </a:path>
              <a:path w="4882896" h="890016">
                <a:moveTo>
                  <a:pt x="3747054" y="668099"/>
                </a:moveTo>
                <a:lnTo>
                  <a:pt x="3743966" y="681012"/>
                </a:lnTo>
                <a:lnTo>
                  <a:pt x="3742067" y="694532"/>
                </a:lnTo>
                <a:lnTo>
                  <a:pt x="3741419" y="708660"/>
                </a:lnTo>
                <a:lnTo>
                  <a:pt x="3741428" y="711186"/>
                </a:lnTo>
                <a:lnTo>
                  <a:pt x="3743163" y="722789"/>
                </a:lnTo>
                <a:lnTo>
                  <a:pt x="3752290" y="742408"/>
                </a:lnTo>
                <a:lnTo>
                  <a:pt x="3741636" y="748643"/>
                </a:lnTo>
                <a:lnTo>
                  <a:pt x="3741419" y="734567"/>
                </a:lnTo>
                <a:lnTo>
                  <a:pt x="3740240" y="658709"/>
                </a:lnTo>
                <a:lnTo>
                  <a:pt x="3744977" y="645875"/>
                </a:lnTo>
                <a:lnTo>
                  <a:pt x="3747054" y="668099"/>
                </a:lnTo>
                <a:close/>
              </a:path>
              <a:path w="4882896" h="890016">
                <a:moveTo>
                  <a:pt x="3703333" y="682262"/>
                </a:moveTo>
                <a:lnTo>
                  <a:pt x="3702180" y="695432"/>
                </a:lnTo>
                <a:lnTo>
                  <a:pt x="3701795" y="708660"/>
                </a:lnTo>
                <a:lnTo>
                  <a:pt x="3701795" y="752856"/>
                </a:lnTo>
                <a:lnTo>
                  <a:pt x="3712464" y="752856"/>
                </a:lnTo>
                <a:lnTo>
                  <a:pt x="3719803" y="751183"/>
                </a:lnTo>
                <a:lnTo>
                  <a:pt x="3730774" y="744274"/>
                </a:lnTo>
                <a:lnTo>
                  <a:pt x="3741419" y="734567"/>
                </a:lnTo>
                <a:lnTo>
                  <a:pt x="3741636" y="748643"/>
                </a:lnTo>
                <a:lnTo>
                  <a:pt x="3731398" y="755181"/>
                </a:lnTo>
                <a:lnTo>
                  <a:pt x="3721608" y="762000"/>
                </a:lnTo>
                <a:lnTo>
                  <a:pt x="3720598" y="771822"/>
                </a:lnTo>
                <a:lnTo>
                  <a:pt x="3710578" y="765006"/>
                </a:lnTo>
                <a:lnTo>
                  <a:pt x="3700274" y="758409"/>
                </a:lnTo>
                <a:lnTo>
                  <a:pt x="3702551" y="641140"/>
                </a:lnTo>
                <a:lnTo>
                  <a:pt x="3703333" y="682262"/>
                </a:lnTo>
                <a:close/>
              </a:path>
              <a:path w="4882896" h="890016">
                <a:moveTo>
                  <a:pt x="3701795" y="752856"/>
                </a:moveTo>
                <a:lnTo>
                  <a:pt x="3701795" y="708660"/>
                </a:lnTo>
                <a:lnTo>
                  <a:pt x="3701795" y="752856"/>
                </a:lnTo>
                <a:close/>
              </a:path>
              <a:path w="4882896" h="890016">
                <a:moveTo>
                  <a:pt x="4030349" y="332328"/>
                </a:moveTo>
                <a:lnTo>
                  <a:pt x="4032503" y="307848"/>
                </a:lnTo>
                <a:lnTo>
                  <a:pt x="4037945" y="291863"/>
                </a:lnTo>
                <a:lnTo>
                  <a:pt x="4043765" y="281567"/>
                </a:lnTo>
                <a:lnTo>
                  <a:pt x="4052316" y="271272"/>
                </a:lnTo>
                <a:lnTo>
                  <a:pt x="4053553" y="262423"/>
                </a:lnTo>
                <a:lnTo>
                  <a:pt x="4062736" y="253688"/>
                </a:lnTo>
                <a:lnTo>
                  <a:pt x="4053561" y="285512"/>
                </a:lnTo>
                <a:lnTo>
                  <a:pt x="4047033" y="296614"/>
                </a:lnTo>
                <a:lnTo>
                  <a:pt x="4040966" y="308133"/>
                </a:lnTo>
                <a:lnTo>
                  <a:pt x="4035393" y="320045"/>
                </a:lnTo>
                <a:lnTo>
                  <a:pt x="4030349" y="332328"/>
                </a:lnTo>
                <a:close/>
              </a:path>
              <a:path w="4882896" h="890016">
                <a:moveTo>
                  <a:pt x="4018729" y="371164"/>
                </a:moveTo>
                <a:lnTo>
                  <a:pt x="4020383" y="330663"/>
                </a:lnTo>
                <a:lnTo>
                  <a:pt x="4025152" y="318259"/>
                </a:lnTo>
                <a:lnTo>
                  <a:pt x="4032503" y="307848"/>
                </a:lnTo>
                <a:lnTo>
                  <a:pt x="4030349" y="332328"/>
                </a:lnTo>
                <a:lnTo>
                  <a:pt x="4025868" y="344957"/>
                </a:lnTo>
                <a:lnTo>
                  <a:pt x="4021983" y="357910"/>
                </a:lnTo>
                <a:lnTo>
                  <a:pt x="4018729" y="371164"/>
                </a:lnTo>
                <a:close/>
              </a:path>
              <a:path w="4882896" h="890016">
                <a:moveTo>
                  <a:pt x="4016138" y="384695"/>
                </a:moveTo>
                <a:lnTo>
                  <a:pt x="4014246" y="398480"/>
                </a:lnTo>
                <a:lnTo>
                  <a:pt x="4014816" y="341934"/>
                </a:lnTo>
                <a:lnTo>
                  <a:pt x="4020383" y="330663"/>
                </a:lnTo>
                <a:lnTo>
                  <a:pt x="4018729" y="371164"/>
                </a:lnTo>
                <a:lnTo>
                  <a:pt x="4016138" y="384695"/>
                </a:lnTo>
                <a:close/>
              </a:path>
              <a:path w="4882896" h="890016">
                <a:moveTo>
                  <a:pt x="4014816" y="341934"/>
                </a:moveTo>
                <a:lnTo>
                  <a:pt x="4014246" y="398480"/>
                </a:lnTo>
                <a:lnTo>
                  <a:pt x="4013086" y="412496"/>
                </a:lnTo>
                <a:lnTo>
                  <a:pt x="4012692" y="426719"/>
                </a:lnTo>
                <a:lnTo>
                  <a:pt x="4012692" y="344424"/>
                </a:lnTo>
                <a:lnTo>
                  <a:pt x="4014816" y="341934"/>
                </a:lnTo>
                <a:close/>
              </a:path>
              <a:path w="4882896" h="890016">
                <a:moveTo>
                  <a:pt x="4004354" y="335416"/>
                </a:moveTo>
                <a:lnTo>
                  <a:pt x="4012692" y="344424"/>
                </a:lnTo>
                <a:lnTo>
                  <a:pt x="4012692" y="353567"/>
                </a:lnTo>
                <a:lnTo>
                  <a:pt x="4002024" y="344424"/>
                </a:lnTo>
                <a:lnTo>
                  <a:pt x="3998700" y="341524"/>
                </a:lnTo>
                <a:lnTo>
                  <a:pt x="3994656" y="327861"/>
                </a:lnTo>
                <a:lnTo>
                  <a:pt x="4004354" y="335416"/>
                </a:lnTo>
                <a:close/>
              </a:path>
              <a:path w="4882896" h="890016">
                <a:moveTo>
                  <a:pt x="3822192" y="426719"/>
                </a:moveTo>
                <a:lnTo>
                  <a:pt x="3822192" y="344424"/>
                </a:lnTo>
                <a:lnTo>
                  <a:pt x="3827420" y="337880"/>
                </a:lnTo>
                <a:lnTo>
                  <a:pt x="3836435" y="329175"/>
                </a:lnTo>
                <a:lnTo>
                  <a:pt x="3846511" y="322146"/>
                </a:lnTo>
                <a:lnTo>
                  <a:pt x="3857630" y="316671"/>
                </a:lnTo>
                <a:lnTo>
                  <a:pt x="3869769" y="312627"/>
                </a:lnTo>
                <a:lnTo>
                  <a:pt x="3882908" y="309890"/>
                </a:lnTo>
                <a:lnTo>
                  <a:pt x="3897028" y="308338"/>
                </a:lnTo>
                <a:lnTo>
                  <a:pt x="3912108" y="307848"/>
                </a:lnTo>
                <a:lnTo>
                  <a:pt x="3918134" y="307919"/>
                </a:lnTo>
                <a:lnTo>
                  <a:pt x="3932153" y="308679"/>
                </a:lnTo>
                <a:lnTo>
                  <a:pt x="3945910" y="310342"/>
                </a:lnTo>
                <a:lnTo>
                  <a:pt x="3959222" y="313000"/>
                </a:lnTo>
                <a:lnTo>
                  <a:pt x="3971906" y="316745"/>
                </a:lnTo>
                <a:lnTo>
                  <a:pt x="3983778" y="321668"/>
                </a:lnTo>
                <a:lnTo>
                  <a:pt x="3994656" y="327861"/>
                </a:lnTo>
                <a:lnTo>
                  <a:pt x="3998700" y="341524"/>
                </a:lnTo>
                <a:lnTo>
                  <a:pt x="3989627" y="335015"/>
                </a:lnTo>
                <a:lnTo>
                  <a:pt x="3979417" y="329508"/>
                </a:lnTo>
                <a:lnTo>
                  <a:pt x="3968093" y="325002"/>
                </a:lnTo>
                <a:lnTo>
                  <a:pt x="3955677" y="321498"/>
                </a:lnTo>
                <a:lnTo>
                  <a:pt x="3942193" y="318994"/>
                </a:lnTo>
                <a:lnTo>
                  <a:pt x="3927662" y="317492"/>
                </a:lnTo>
                <a:lnTo>
                  <a:pt x="3912108" y="316992"/>
                </a:lnTo>
                <a:lnTo>
                  <a:pt x="3902362" y="317304"/>
                </a:lnTo>
                <a:lnTo>
                  <a:pt x="3888914" y="318784"/>
                </a:lnTo>
                <a:lnTo>
                  <a:pt x="3875828" y="321480"/>
                </a:lnTo>
                <a:lnTo>
                  <a:pt x="3863316" y="325391"/>
                </a:lnTo>
                <a:lnTo>
                  <a:pt x="3851589" y="330519"/>
                </a:lnTo>
                <a:lnTo>
                  <a:pt x="3840859" y="336864"/>
                </a:lnTo>
                <a:lnTo>
                  <a:pt x="3831335" y="344424"/>
                </a:lnTo>
                <a:lnTo>
                  <a:pt x="3822192" y="353567"/>
                </a:lnTo>
                <a:lnTo>
                  <a:pt x="3822192" y="426719"/>
                </a:lnTo>
                <a:close/>
              </a:path>
              <a:path w="4882896" h="890016">
                <a:moveTo>
                  <a:pt x="4056325" y="840679"/>
                </a:moveTo>
                <a:lnTo>
                  <a:pt x="4050162" y="852231"/>
                </a:lnTo>
                <a:lnTo>
                  <a:pt x="4044177" y="864304"/>
                </a:lnTo>
                <a:lnTo>
                  <a:pt x="4038310" y="876899"/>
                </a:lnTo>
                <a:lnTo>
                  <a:pt x="4032503" y="890016"/>
                </a:lnTo>
                <a:lnTo>
                  <a:pt x="4021835" y="890016"/>
                </a:lnTo>
                <a:lnTo>
                  <a:pt x="4021835" y="880872"/>
                </a:lnTo>
                <a:lnTo>
                  <a:pt x="4032503" y="871727"/>
                </a:lnTo>
                <a:lnTo>
                  <a:pt x="4037946" y="855743"/>
                </a:lnTo>
                <a:lnTo>
                  <a:pt x="4043765" y="845447"/>
                </a:lnTo>
                <a:lnTo>
                  <a:pt x="4052316" y="835151"/>
                </a:lnTo>
                <a:lnTo>
                  <a:pt x="4056325" y="840679"/>
                </a:lnTo>
                <a:close/>
              </a:path>
              <a:path w="4882896" h="890016">
                <a:moveTo>
                  <a:pt x="4002024" y="144780"/>
                </a:moveTo>
                <a:lnTo>
                  <a:pt x="4004027" y="144884"/>
                </a:lnTo>
                <a:lnTo>
                  <a:pt x="4014038" y="147678"/>
                </a:lnTo>
                <a:lnTo>
                  <a:pt x="4025836" y="151805"/>
                </a:lnTo>
                <a:lnTo>
                  <a:pt x="4041648" y="153924"/>
                </a:lnTo>
                <a:lnTo>
                  <a:pt x="4044760" y="106541"/>
                </a:lnTo>
                <a:lnTo>
                  <a:pt x="4048900" y="118835"/>
                </a:lnTo>
                <a:lnTo>
                  <a:pt x="4051447" y="131610"/>
                </a:lnTo>
                <a:lnTo>
                  <a:pt x="4052316" y="153924"/>
                </a:lnTo>
                <a:lnTo>
                  <a:pt x="4043686" y="166944"/>
                </a:lnTo>
                <a:lnTo>
                  <a:pt x="4031840" y="162568"/>
                </a:lnTo>
                <a:lnTo>
                  <a:pt x="4019664" y="158705"/>
                </a:lnTo>
                <a:lnTo>
                  <a:pt x="4007173" y="155341"/>
                </a:lnTo>
                <a:lnTo>
                  <a:pt x="4002024" y="144780"/>
                </a:lnTo>
                <a:close/>
              </a:path>
              <a:path w="4882896" h="890016">
                <a:moveTo>
                  <a:pt x="4002024" y="144780"/>
                </a:moveTo>
                <a:lnTo>
                  <a:pt x="4007173" y="155341"/>
                </a:lnTo>
                <a:lnTo>
                  <a:pt x="3994381" y="152466"/>
                </a:lnTo>
                <a:lnTo>
                  <a:pt x="3996620" y="117455"/>
                </a:lnTo>
                <a:lnTo>
                  <a:pt x="4000635" y="130422"/>
                </a:lnTo>
                <a:lnTo>
                  <a:pt x="4002024" y="144780"/>
                </a:lnTo>
                <a:close/>
              </a:path>
              <a:path w="4882896" h="890016">
                <a:moveTo>
                  <a:pt x="3990209" y="105948"/>
                </a:moveTo>
                <a:lnTo>
                  <a:pt x="3984442" y="119165"/>
                </a:lnTo>
                <a:lnTo>
                  <a:pt x="3976609" y="108319"/>
                </a:lnTo>
                <a:lnTo>
                  <a:pt x="3966473" y="98969"/>
                </a:lnTo>
                <a:lnTo>
                  <a:pt x="3954494" y="91327"/>
                </a:lnTo>
                <a:lnTo>
                  <a:pt x="3941133" y="85605"/>
                </a:lnTo>
                <a:lnTo>
                  <a:pt x="3926851" y="82016"/>
                </a:lnTo>
                <a:lnTo>
                  <a:pt x="3912108" y="80772"/>
                </a:lnTo>
                <a:lnTo>
                  <a:pt x="3904674" y="81099"/>
                </a:lnTo>
                <a:lnTo>
                  <a:pt x="3889886" y="83835"/>
                </a:lnTo>
                <a:lnTo>
                  <a:pt x="3876532" y="89129"/>
                </a:lnTo>
                <a:lnTo>
                  <a:pt x="3864919" y="96719"/>
                </a:lnTo>
                <a:lnTo>
                  <a:pt x="3855353" y="106341"/>
                </a:lnTo>
                <a:lnTo>
                  <a:pt x="3848141" y="117734"/>
                </a:lnTo>
                <a:lnTo>
                  <a:pt x="3843589" y="130635"/>
                </a:lnTo>
                <a:lnTo>
                  <a:pt x="3849730" y="97762"/>
                </a:lnTo>
                <a:lnTo>
                  <a:pt x="3860023" y="88585"/>
                </a:lnTo>
                <a:lnTo>
                  <a:pt x="3871812" y="81297"/>
                </a:lnTo>
                <a:lnTo>
                  <a:pt x="3884692" y="75983"/>
                </a:lnTo>
                <a:lnTo>
                  <a:pt x="3898259" y="72731"/>
                </a:lnTo>
                <a:lnTo>
                  <a:pt x="3912108" y="71628"/>
                </a:lnTo>
                <a:lnTo>
                  <a:pt x="3914202" y="71644"/>
                </a:lnTo>
                <a:lnTo>
                  <a:pt x="3930197" y="72865"/>
                </a:lnTo>
                <a:lnTo>
                  <a:pt x="3945165" y="75982"/>
                </a:lnTo>
                <a:lnTo>
                  <a:pt x="3958879" y="80920"/>
                </a:lnTo>
                <a:lnTo>
                  <a:pt x="3971110" y="87609"/>
                </a:lnTo>
                <a:lnTo>
                  <a:pt x="3981629" y="95976"/>
                </a:lnTo>
                <a:lnTo>
                  <a:pt x="3990209" y="105948"/>
                </a:lnTo>
                <a:close/>
              </a:path>
              <a:path w="4882896" h="890016">
                <a:moveTo>
                  <a:pt x="3843589" y="130635"/>
                </a:moveTo>
                <a:lnTo>
                  <a:pt x="3842003" y="144780"/>
                </a:lnTo>
                <a:lnTo>
                  <a:pt x="3841340" y="108740"/>
                </a:lnTo>
                <a:lnTo>
                  <a:pt x="3849730" y="97762"/>
                </a:lnTo>
                <a:lnTo>
                  <a:pt x="3843589" y="130635"/>
                </a:lnTo>
                <a:close/>
              </a:path>
              <a:path w="4882896" h="890016">
                <a:moveTo>
                  <a:pt x="4002024" y="699516"/>
                </a:moveTo>
                <a:lnTo>
                  <a:pt x="4006038" y="702594"/>
                </a:lnTo>
                <a:lnTo>
                  <a:pt x="4015492" y="707525"/>
                </a:lnTo>
                <a:lnTo>
                  <a:pt x="4026761" y="711693"/>
                </a:lnTo>
                <a:lnTo>
                  <a:pt x="4041648" y="717803"/>
                </a:lnTo>
                <a:lnTo>
                  <a:pt x="4045296" y="667125"/>
                </a:lnTo>
                <a:lnTo>
                  <a:pt x="4049145" y="680370"/>
                </a:lnTo>
                <a:lnTo>
                  <a:pt x="4051510" y="694236"/>
                </a:lnTo>
                <a:lnTo>
                  <a:pt x="4052316" y="717803"/>
                </a:lnTo>
                <a:lnTo>
                  <a:pt x="4043943" y="724752"/>
                </a:lnTo>
                <a:lnTo>
                  <a:pt x="4032077" y="720233"/>
                </a:lnTo>
                <a:lnTo>
                  <a:pt x="4019881" y="716103"/>
                </a:lnTo>
                <a:lnTo>
                  <a:pt x="4007368" y="712383"/>
                </a:lnTo>
                <a:lnTo>
                  <a:pt x="4002024" y="699516"/>
                </a:lnTo>
                <a:close/>
              </a:path>
              <a:path w="4882896" h="890016">
                <a:moveTo>
                  <a:pt x="4002024" y="699516"/>
                </a:moveTo>
                <a:lnTo>
                  <a:pt x="4007368" y="712383"/>
                </a:lnTo>
                <a:lnTo>
                  <a:pt x="3994552" y="709092"/>
                </a:lnTo>
                <a:lnTo>
                  <a:pt x="3996620" y="675856"/>
                </a:lnTo>
                <a:lnTo>
                  <a:pt x="4000635" y="687541"/>
                </a:lnTo>
                <a:lnTo>
                  <a:pt x="4002024" y="699516"/>
                </a:lnTo>
                <a:close/>
              </a:path>
              <a:path w="4882896" h="890016">
                <a:moveTo>
                  <a:pt x="3990209" y="664748"/>
                </a:moveTo>
                <a:lnTo>
                  <a:pt x="3984442" y="673901"/>
                </a:lnTo>
                <a:lnTo>
                  <a:pt x="3976609" y="663056"/>
                </a:lnTo>
                <a:lnTo>
                  <a:pt x="3966473" y="653705"/>
                </a:lnTo>
                <a:lnTo>
                  <a:pt x="3954494" y="646063"/>
                </a:lnTo>
                <a:lnTo>
                  <a:pt x="3941133" y="640341"/>
                </a:lnTo>
                <a:lnTo>
                  <a:pt x="3926851" y="636751"/>
                </a:lnTo>
                <a:lnTo>
                  <a:pt x="3912108" y="635508"/>
                </a:lnTo>
                <a:lnTo>
                  <a:pt x="3904674" y="635835"/>
                </a:lnTo>
                <a:lnTo>
                  <a:pt x="3889886" y="638571"/>
                </a:lnTo>
                <a:lnTo>
                  <a:pt x="3876532" y="643865"/>
                </a:lnTo>
                <a:lnTo>
                  <a:pt x="3864919" y="651455"/>
                </a:lnTo>
                <a:lnTo>
                  <a:pt x="3855353" y="661077"/>
                </a:lnTo>
                <a:lnTo>
                  <a:pt x="3848141" y="672470"/>
                </a:lnTo>
                <a:lnTo>
                  <a:pt x="3843589" y="685371"/>
                </a:lnTo>
                <a:lnTo>
                  <a:pt x="3849730" y="656385"/>
                </a:lnTo>
                <a:lnTo>
                  <a:pt x="3860023" y="646504"/>
                </a:lnTo>
                <a:lnTo>
                  <a:pt x="3871812" y="638213"/>
                </a:lnTo>
                <a:lnTo>
                  <a:pt x="3884692" y="631862"/>
                </a:lnTo>
                <a:lnTo>
                  <a:pt x="3898259" y="627796"/>
                </a:lnTo>
                <a:lnTo>
                  <a:pt x="3912108" y="626364"/>
                </a:lnTo>
                <a:lnTo>
                  <a:pt x="3914202" y="626385"/>
                </a:lnTo>
                <a:lnTo>
                  <a:pt x="3930197" y="627968"/>
                </a:lnTo>
                <a:lnTo>
                  <a:pt x="3945165" y="631860"/>
                </a:lnTo>
                <a:lnTo>
                  <a:pt x="3958879" y="637773"/>
                </a:lnTo>
                <a:lnTo>
                  <a:pt x="3971110" y="645418"/>
                </a:lnTo>
                <a:lnTo>
                  <a:pt x="3981629" y="654506"/>
                </a:lnTo>
                <a:lnTo>
                  <a:pt x="3990209" y="664748"/>
                </a:lnTo>
                <a:close/>
              </a:path>
              <a:path w="4882896" h="890016">
                <a:moveTo>
                  <a:pt x="3843589" y="685371"/>
                </a:moveTo>
                <a:lnTo>
                  <a:pt x="3842003" y="699516"/>
                </a:lnTo>
                <a:lnTo>
                  <a:pt x="3841340" y="667510"/>
                </a:lnTo>
                <a:lnTo>
                  <a:pt x="3849730" y="656385"/>
                </a:lnTo>
                <a:lnTo>
                  <a:pt x="3843589" y="685371"/>
                </a:lnTo>
                <a:close/>
              </a:path>
              <a:path w="4882896" h="890016">
                <a:moveTo>
                  <a:pt x="4102608" y="227076"/>
                </a:moveTo>
                <a:lnTo>
                  <a:pt x="4100507" y="228944"/>
                </a:lnTo>
                <a:lnTo>
                  <a:pt x="4091926" y="237060"/>
                </a:lnTo>
                <a:lnTo>
                  <a:pt x="4083603" y="245732"/>
                </a:lnTo>
                <a:lnTo>
                  <a:pt x="4075570" y="254936"/>
                </a:lnTo>
                <a:lnTo>
                  <a:pt x="4067863" y="264650"/>
                </a:lnTo>
                <a:lnTo>
                  <a:pt x="4060515" y="274849"/>
                </a:lnTo>
                <a:lnTo>
                  <a:pt x="4053561" y="285512"/>
                </a:lnTo>
                <a:lnTo>
                  <a:pt x="4062736" y="253688"/>
                </a:lnTo>
                <a:lnTo>
                  <a:pt x="4072172" y="244954"/>
                </a:lnTo>
                <a:lnTo>
                  <a:pt x="4081271" y="236219"/>
                </a:lnTo>
                <a:lnTo>
                  <a:pt x="4090371" y="221055"/>
                </a:lnTo>
                <a:lnTo>
                  <a:pt x="4101436" y="215921"/>
                </a:lnTo>
                <a:lnTo>
                  <a:pt x="4102608" y="227076"/>
                </a:lnTo>
                <a:close/>
              </a:path>
              <a:path w="4882896" h="890016">
                <a:moveTo>
                  <a:pt x="3768036" y="253356"/>
                </a:moveTo>
                <a:lnTo>
                  <a:pt x="3771900" y="263651"/>
                </a:lnTo>
                <a:lnTo>
                  <a:pt x="3778253" y="259391"/>
                </a:lnTo>
                <a:lnTo>
                  <a:pt x="3782567" y="271272"/>
                </a:lnTo>
                <a:lnTo>
                  <a:pt x="3788009" y="278112"/>
                </a:lnTo>
                <a:lnTo>
                  <a:pt x="3793828" y="288408"/>
                </a:lnTo>
                <a:lnTo>
                  <a:pt x="3802379" y="298703"/>
                </a:lnTo>
                <a:lnTo>
                  <a:pt x="3813115" y="289801"/>
                </a:lnTo>
                <a:lnTo>
                  <a:pt x="3823948" y="282872"/>
                </a:lnTo>
                <a:lnTo>
                  <a:pt x="3835442" y="277184"/>
                </a:lnTo>
                <a:lnTo>
                  <a:pt x="3847486" y="272641"/>
                </a:lnTo>
                <a:lnTo>
                  <a:pt x="3859971" y="269143"/>
                </a:lnTo>
                <a:lnTo>
                  <a:pt x="3872786" y="266594"/>
                </a:lnTo>
                <a:lnTo>
                  <a:pt x="3885821" y="264894"/>
                </a:lnTo>
                <a:lnTo>
                  <a:pt x="3898964" y="263946"/>
                </a:lnTo>
                <a:lnTo>
                  <a:pt x="3912108" y="263651"/>
                </a:lnTo>
                <a:lnTo>
                  <a:pt x="3925207" y="263839"/>
                </a:lnTo>
                <a:lnTo>
                  <a:pt x="3939595" y="264558"/>
                </a:lnTo>
                <a:lnTo>
                  <a:pt x="3953345" y="265888"/>
                </a:lnTo>
                <a:lnTo>
                  <a:pt x="3966465" y="267906"/>
                </a:lnTo>
                <a:lnTo>
                  <a:pt x="3978966" y="270687"/>
                </a:lnTo>
                <a:lnTo>
                  <a:pt x="3990856" y="274308"/>
                </a:lnTo>
                <a:lnTo>
                  <a:pt x="4002145" y="278844"/>
                </a:lnTo>
                <a:lnTo>
                  <a:pt x="4012843" y="284371"/>
                </a:lnTo>
                <a:lnTo>
                  <a:pt x="4022959" y="290966"/>
                </a:lnTo>
                <a:lnTo>
                  <a:pt x="4032503" y="298703"/>
                </a:lnTo>
                <a:lnTo>
                  <a:pt x="4037945" y="291863"/>
                </a:lnTo>
                <a:lnTo>
                  <a:pt x="4032503" y="307848"/>
                </a:lnTo>
                <a:lnTo>
                  <a:pt x="4023894" y="300761"/>
                </a:lnTo>
                <a:lnTo>
                  <a:pt x="4013868" y="293970"/>
                </a:lnTo>
                <a:lnTo>
                  <a:pt x="4003266" y="288189"/>
                </a:lnTo>
                <a:lnTo>
                  <a:pt x="3992077" y="283363"/>
                </a:lnTo>
                <a:lnTo>
                  <a:pt x="3980293" y="279433"/>
                </a:lnTo>
                <a:lnTo>
                  <a:pt x="3967903" y="276345"/>
                </a:lnTo>
                <a:lnTo>
                  <a:pt x="3954900" y="274041"/>
                </a:lnTo>
                <a:lnTo>
                  <a:pt x="3941272" y="272465"/>
                </a:lnTo>
                <a:lnTo>
                  <a:pt x="3927011" y="271561"/>
                </a:lnTo>
                <a:lnTo>
                  <a:pt x="3912108" y="271272"/>
                </a:lnTo>
                <a:lnTo>
                  <a:pt x="3910706" y="271276"/>
                </a:lnTo>
                <a:lnTo>
                  <a:pt x="3897611" y="271694"/>
                </a:lnTo>
                <a:lnTo>
                  <a:pt x="3884527" y="272854"/>
                </a:lnTo>
                <a:lnTo>
                  <a:pt x="3871562" y="274828"/>
                </a:lnTo>
                <a:lnTo>
                  <a:pt x="3858825" y="277690"/>
                </a:lnTo>
                <a:lnTo>
                  <a:pt x="3846426" y="281511"/>
                </a:lnTo>
                <a:lnTo>
                  <a:pt x="3834473" y="286365"/>
                </a:lnTo>
                <a:lnTo>
                  <a:pt x="3823074" y="292324"/>
                </a:lnTo>
                <a:lnTo>
                  <a:pt x="3812340" y="299461"/>
                </a:lnTo>
                <a:lnTo>
                  <a:pt x="3802379" y="307848"/>
                </a:lnTo>
                <a:lnTo>
                  <a:pt x="3798195" y="317143"/>
                </a:lnTo>
                <a:lnTo>
                  <a:pt x="3792501" y="305323"/>
                </a:lnTo>
                <a:lnTo>
                  <a:pt x="3786320" y="293902"/>
                </a:lnTo>
                <a:lnTo>
                  <a:pt x="3779686" y="282904"/>
                </a:lnTo>
                <a:lnTo>
                  <a:pt x="3772633" y="272351"/>
                </a:lnTo>
                <a:lnTo>
                  <a:pt x="3768036" y="253356"/>
                </a:lnTo>
                <a:close/>
              </a:path>
              <a:path w="4882896" h="890016">
                <a:moveTo>
                  <a:pt x="4111751" y="208787"/>
                </a:moveTo>
                <a:lnTo>
                  <a:pt x="4107051" y="204643"/>
                </a:lnTo>
                <a:lnTo>
                  <a:pt x="4111429" y="192510"/>
                </a:lnTo>
                <a:lnTo>
                  <a:pt x="4122419" y="199644"/>
                </a:lnTo>
                <a:lnTo>
                  <a:pt x="4112044" y="218745"/>
                </a:lnTo>
                <a:lnTo>
                  <a:pt x="4102608" y="227076"/>
                </a:lnTo>
                <a:lnTo>
                  <a:pt x="4101436" y="215921"/>
                </a:lnTo>
                <a:lnTo>
                  <a:pt x="4111751" y="208787"/>
                </a:lnTo>
                <a:close/>
              </a:path>
              <a:path w="4882896" h="890016">
                <a:moveTo>
                  <a:pt x="3926830" y="181766"/>
                </a:moveTo>
                <a:lnTo>
                  <a:pt x="3927004" y="172624"/>
                </a:lnTo>
                <a:lnTo>
                  <a:pt x="3941509" y="173815"/>
                </a:lnTo>
                <a:lnTo>
                  <a:pt x="3955648" y="175726"/>
                </a:lnTo>
                <a:lnTo>
                  <a:pt x="3969400" y="178296"/>
                </a:lnTo>
                <a:lnTo>
                  <a:pt x="3982746" y="181466"/>
                </a:lnTo>
                <a:lnTo>
                  <a:pt x="3995665" y="185175"/>
                </a:lnTo>
                <a:lnTo>
                  <a:pt x="4008138" y="189363"/>
                </a:lnTo>
                <a:lnTo>
                  <a:pt x="4020145" y="193972"/>
                </a:lnTo>
                <a:lnTo>
                  <a:pt x="4031665" y="198939"/>
                </a:lnTo>
                <a:lnTo>
                  <a:pt x="4042679" y="204207"/>
                </a:lnTo>
                <a:lnTo>
                  <a:pt x="4053166" y="209714"/>
                </a:lnTo>
                <a:lnTo>
                  <a:pt x="4063108" y="215402"/>
                </a:lnTo>
                <a:lnTo>
                  <a:pt x="4072483" y="221209"/>
                </a:lnTo>
                <a:lnTo>
                  <a:pt x="4081271" y="227076"/>
                </a:lnTo>
                <a:lnTo>
                  <a:pt x="4090371" y="221055"/>
                </a:lnTo>
                <a:lnTo>
                  <a:pt x="4081271" y="236219"/>
                </a:lnTo>
                <a:lnTo>
                  <a:pt x="4070762" y="230335"/>
                </a:lnTo>
                <a:lnTo>
                  <a:pt x="4060197" y="224528"/>
                </a:lnTo>
                <a:lnTo>
                  <a:pt x="4049505" y="218841"/>
                </a:lnTo>
                <a:lnTo>
                  <a:pt x="4038647" y="213335"/>
                </a:lnTo>
                <a:lnTo>
                  <a:pt x="4027582" y="208068"/>
                </a:lnTo>
                <a:lnTo>
                  <a:pt x="4016271" y="203101"/>
                </a:lnTo>
                <a:lnTo>
                  <a:pt x="4004673" y="198494"/>
                </a:lnTo>
                <a:lnTo>
                  <a:pt x="3992748" y="194307"/>
                </a:lnTo>
                <a:lnTo>
                  <a:pt x="3980457" y="190599"/>
                </a:lnTo>
                <a:lnTo>
                  <a:pt x="3967760" y="187432"/>
                </a:lnTo>
                <a:lnTo>
                  <a:pt x="3954616" y="184863"/>
                </a:lnTo>
                <a:lnTo>
                  <a:pt x="3940986" y="182955"/>
                </a:lnTo>
                <a:lnTo>
                  <a:pt x="3926830" y="181766"/>
                </a:lnTo>
                <a:close/>
              </a:path>
              <a:path w="4882896" h="890016">
                <a:moveTo>
                  <a:pt x="3757407" y="252673"/>
                </a:moveTo>
                <a:lnTo>
                  <a:pt x="3749302" y="243595"/>
                </a:lnTo>
                <a:lnTo>
                  <a:pt x="3753528" y="220576"/>
                </a:lnTo>
                <a:lnTo>
                  <a:pt x="3764638" y="214826"/>
                </a:lnTo>
                <a:lnTo>
                  <a:pt x="3775990" y="209199"/>
                </a:lnTo>
                <a:lnTo>
                  <a:pt x="3787566" y="203755"/>
                </a:lnTo>
                <a:lnTo>
                  <a:pt x="3799351" y="198551"/>
                </a:lnTo>
                <a:lnTo>
                  <a:pt x="3811327" y="193647"/>
                </a:lnTo>
                <a:lnTo>
                  <a:pt x="3823480" y="189101"/>
                </a:lnTo>
                <a:lnTo>
                  <a:pt x="3835792" y="184971"/>
                </a:lnTo>
                <a:lnTo>
                  <a:pt x="3848248" y="181316"/>
                </a:lnTo>
                <a:lnTo>
                  <a:pt x="3860830" y="178195"/>
                </a:lnTo>
                <a:lnTo>
                  <a:pt x="3873524" y="175665"/>
                </a:lnTo>
                <a:lnTo>
                  <a:pt x="3886312" y="173785"/>
                </a:lnTo>
                <a:lnTo>
                  <a:pt x="3899179" y="172615"/>
                </a:lnTo>
                <a:lnTo>
                  <a:pt x="3912108" y="172212"/>
                </a:lnTo>
                <a:lnTo>
                  <a:pt x="3927004" y="172624"/>
                </a:lnTo>
                <a:lnTo>
                  <a:pt x="3926830" y="181766"/>
                </a:lnTo>
                <a:lnTo>
                  <a:pt x="3912108" y="181356"/>
                </a:lnTo>
                <a:lnTo>
                  <a:pt x="3907735" y="181403"/>
                </a:lnTo>
                <a:lnTo>
                  <a:pt x="3894330" y="182137"/>
                </a:lnTo>
                <a:lnTo>
                  <a:pt x="3881292" y="183707"/>
                </a:lnTo>
                <a:lnTo>
                  <a:pt x="3868585" y="186044"/>
                </a:lnTo>
                <a:lnTo>
                  <a:pt x="3856174" y="189076"/>
                </a:lnTo>
                <a:lnTo>
                  <a:pt x="3844026" y="192736"/>
                </a:lnTo>
                <a:lnTo>
                  <a:pt x="3832105" y="196952"/>
                </a:lnTo>
                <a:lnTo>
                  <a:pt x="3820376" y="201657"/>
                </a:lnTo>
                <a:lnTo>
                  <a:pt x="3808804" y="206779"/>
                </a:lnTo>
                <a:lnTo>
                  <a:pt x="3797355" y="212249"/>
                </a:lnTo>
                <a:lnTo>
                  <a:pt x="3785993" y="217998"/>
                </a:lnTo>
                <a:lnTo>
                  <a:pt x="3774685" y="223956"/>
                </a:lnTo>
                <a:lnTo>
                  <a:pt x="3763394" y="230053"/>
                </a:lnTo>
                <a:lnTo>
                  <a:pt x="3752087" y="236219"/>
                </a:lnTo>
                <a:lnTo>
                  <a:pt x="3757407" y="252673"/>
                </a:lnTo>
                <a:close/>
              </a:path>
              <a:path w="4882896" h="890016">
                <a:moveTo>
                  <a:pt x="3732276" y="227076"/>
                </a:moveTo>
                <a:lnTo>
                  <a:pt x="3736130" y="218329"/>
                </a:lnTo>
                <a:lnTo>
                  <a:pt x="3741419" y="227076"/>
                </a:lnTo>
                <a:lnTo>
                  <a:pt x="3742674" y="226392"/>
                </a:lnTo>
                <a:lnTo>
                  <a:pt x="3753528" y="220576"/>
                </a:lnTo>
                <a:lnTo>
                  <a:pt x="3749302" y="243595"/>
                </a:lnTo>
                <a:lnTo>
                  <a:pt x="3740913" y="235055"/>
                </a:lnTo>
                <a:lnTo>
                  <a:pt x="3732276" y="227076"/>
                </a:lnTo>
                <a:close/>
              </a:path>
              <a:path w="4882896" h="890016">
                <a:moveTo>
                  <a:pt x="3729950" y="225003"/>
                </a:moveTo>
                <a:lnTo>
                  <a:pt x="3720228" y="216781"/>
                </a:lnTo>
                <a:lnTo>
                  <a:pt x="3721608" y="208787"/>
                </a:lnTo>
                <a:lnTo>
                  <a:pt x="3723445" y="210289"/>
                </a:lnTo>
                <a:lnTo>
                  <a:pt x="3736130" y="218329"/>
                </a:lnTo>
                <a:lnTo>
                  <a:pt x="3732276" y="227076"/>
                </a:lnTo>
                <a:lnTo>
                  <a:pt x="3729950" y="225003"/>
                </a:lnTo>
                <a:close/>
              </a:path>
              <a:path w="4882896" h="890016">
                <a:moveTo>
                  <a:pt x="4103342" y="409113"/>
                </a:moveTo>
                <a:lnTo>
                  <a:pt x="4105512" y="391987"/>
                </a:lnTo>
                <a:lnTo>
                  <a:pt x="4110230" y="476999"/>
                </a:lnTo>
                <a:lnTo>
                  <a:pt x="4102608" y="463296"/>
                </a:lnTo>
                <a:lnTo>
                  <a:pt x="4102608" y="426719"/>
                </a:lnTo>
                <a:lnTo>
                  <a:pt x="4103342" y="409113"/>
                </a:lnTo>
                <a:close/>
              </a:path>
              <a:path w="4882896" h="890016">
                <a:moveTo>
                  <a:pt x="4102346" y="711186"/>
                </a:moveTo>
                <a:lnTo>
                  <a:pt x="4096528" y="722789"/>
                </a:lnTo>
                <a:lnTo>
                  <a:pt x="4096806" y="668376"/>
                </a:lnTo>
                <a:lnTo>
                  <a:pt x="4099989" y="681575"/>
                </a:lnTo>
                <a:lnTo>
                  <a:pt x="4101943" y="695021"/>
                </a:lnTo>
                <a:lnTo>
                  <a:pt x="4102608" y="708660"/>
                </a:lnTo>
                <a:lnTo>
                  <a:pt x="4102346" y="711186"/>
                </a:lnTo>
                <a:close/>
              </a:path>
              <a:path w="4882896" h="890016">
                <a:moveTo>
                  <a:pt x="4092452" y="655478"/>
                </a:moveTo>
                <a:lnTo>
                  <a:pt x="4096806" y="668376"/>
                </a:lnTo>
                <a:lnTo>
                  <a:pt x="4096528" y="722789"/>
                </a:lnTo>
                <a:lnTo>
                  <a:pt x="4091940" y="734567"/>
                </a:lnTo>
                <a:lnTo>
                  <a:pt x="4091940" y="708660"/>
                </a:lnTo>
                <a:lnTo>
                  <a:pt x="4091774" y="701459"/>
                </a:lnTo>
                <a:lnTo>
                  <a:pt x="4090487" y="687638"/>
                </a:lnTo>
                <a:lnTo>
                  <a:pt x="4087980" y="674424"/>
                </a:lnTo>
                <a:lnTo>
                  <a:pt x="4086987" y="642937"/>
                </a:lnTo>
                <a:lnTo>
                  <a:pt x="4092452" y="655478"/>
                </a:lnTo>
                <a:close/>
              </a:path>
              <a:path w="4882896" h="890016">
                <a:moveTo>
                  <a:pt x="4084318" y="661817"/>
                </a:moveTo>
                <a:lnTo>
                  <a:pt x="4079563" y="649818"/>
                </a:lnTo>
                <a:lnTo>
                  <a:pt x="4080470" y="630808"/>
                </a:lnTo>
                <a:lnTo>
                  <a:pt x="4086987" y="642937"/>
                </a:lnTo>
                <a:lnTo>
                  <a:pt x="4087980" y="674424"/>
                </a:lnTo>
                <a:lnTo>
                  <a:pt x="4084318" y="661817"/>
                </a:lnTo>
                <a:close/>
              </a:path>
              <a:path w="4882896" h="890016">
                <a:moveTo>
                  <a:pt x="4041648" y="598932"/>
                </a:moveTo>
                <a:lnTo>
                  <a:pt x="4045077" y="587502"/>
                </a:lnTo>
                <a:lnTo>
                  <a:pt x="4055205" y="597437"/>
                </a:lnTo>
                <a:lnTo>
                  <a:pt x="4064520" y="608002"/>
                </a:lnTo>
                <a:lnTo>
                  <a:pt x="4072961" y="619144"/>
                </a:lnTo>
                <a:lnTo>
                  <a:pt x="4080470" y="630808"/>
                </a:lnTo>
                <a:lnTo>
                  <a:pt x="4079563" y="649818"/>
                </a:lnTo>
                <a:lnTo>
                  <a:pt x="4073781" y="638426"/>
                </a:lnTo>
                <a:lnTo>
                  <a:pt x="4067034" y="627641"/>
                </a:lnTo>
                <a:lnTo>
                  <a:pt x="4059387" y="617464"/>
                </a:lnTo>
                <a:lnTo>
                  <a:pt x="4050904" y="607894"/>
                </a:lnTo>
                <a:lnTo>
                  <a:pt x="4041648" y="598932"/>
                </a:lnTo>
                <a:close/>
              </a:path>
              <a:path w="4882896" h="890016">
                <a:moveTo>
                  <a:pt x="3997363" y="565977"/>
                </a:moveTo>
                <a:lnTo>
                  <a:pt x="3997613" y="555169"/>
                </a:lnTo>
                <a:lnTo>
                  <a:pt x="4010402" y="562031"/>
                </a:lnTo>
                <a:lnTo>
                  <a:pt x="4022616" y="569744"/>
                </a:lnTo>
                <a:lnTo>
                  <a:pt x="4034194" y="578253"/>
                </a:lnTo>
                <a:lnTo>
                  <a:pt x="4045077" y="587502"/>
                </a:lnTo>
                <a:lnTo>
                  <a:pt x="4041648" y="598932"/>
                </a:lnTo>
                <a:lnTo>
                  <a:pt x="4040820" y="598170"/>
                </a:lnTo>
                <a:lnTo>
                  <a:pt x="4030079" y="588781"/>
                </a:lnTo>
                <a:lnTo>
                  <a:pt x="4019287" y="580285"/>
                </a:lnTo>
                <a:lnTo>
                  <a:pt x="4008397" y="572684"/>
                </a:lnTo>
                <a:lnTo>
                  <a:pt x="3997363" y="565977"/>
                </a:lnTo>
                <a:close/>
              </a:path>
              <a:path w="4882896" h="890016">
                <a:moveTo>
                  <a:pt x="3925475" y="544515"/>
                </a:moveTo>
                <a:lnTo>
                  <a:pt x="3927105" y="535532"/>
                </a:lnTo>
                <a:lnTo>
                  <a:pt x="3941883" y="537320"/>
                </a:lnTo>
                <a:lnTo>
                  <a:pt x="3956383" y="540232"/>
                </a:lnTo>
                <a:lnTo>
                  <a:pt x="3970544" y="544214"/>
                </a:lnTo>
                <a:lnTo>
                  <a:pt x="3984307" y="549211"/>
                </a:lnTo>
                <a:lnTo>
                  <a:pt x="3997613" y="555169"/>
                </a:lnTo>
                <a:lnTo>
                  <a:pt x="3997363" y="565977"/>
                </a:lnTo>
                <a:lnTo>
                  <a:pt x="3986136" y="560164"/>
                </a:lnTo>
                <a:lnTo>
                  <a:pt x="3974671" y="555246"/>
                </a:lnTo>
                <a:lnTo>
                  <a:pt x="3962919" y="551222"/>
                </a:lnTo>
                <a:lnTo>
                  <a:pt x="3950834" y="548092"/>
                </a:lnTo>
                <a:lnTo>
                  <a:pt x="3938368" y="545856"/>
                </a:lnTo>
                <a:lnTo>
                  <a:pt x="3925475" y="544515"/>
                </a:lnTo>
                <a:close/>
              </a:path>
              <a:path w="4882896" h="890016">
                <a:moveTo>
                  <a:pt x="3895413" y="545084"/>
                </a:moveTo>
                <a:lnTo>
                  <a:pt x="3896954" y="535551"/>
                </a:lnTo>
                <a:lnTo>
                  <a:pt x="3912108" y="534924"/>
                </a:lnTo>
                <a:lnTo>
                  <a:pt x="3927105" y="535532"/>
                </a:lnTo>
                <a:lnTo>
                  <a:pt x="3925475" y="544515"/>
                </a:lnTo>
                <a:lnTo>
                  <a:pt x="3912108" y="544067"/>
                </a:lnTo>
                <a:lnTo>
                  <a:pt x="3907289" y="544156"/>
                </a:lnTo>
                <a:lnTo>
                  <a:pt x="3895413" y="545084"/>
                </a:lnTo>
                <a:close/>
              </a:path>
              <a:path w="4882896" h="890016">
                <a:moveTo>
                  <a:pt x="3791711" y="598932"/>
                </a:moveTo>
                <a:lnTo>
                  <a:pt x="3793079" y="579524"/>
                </a:lnTo>
                <a:lnTo>
                  <a:pt x="3803951" y="570777"/>
                </a:lnTo>
                <a:lnTo>
                  <a:pt x="3815518" y="562844"/>
                </a:lnTo>
                <a:lnTo>
                  <a:pt x="3827734" y="555781"/>
                </a:lnTo>
                <a:lnTo>
                  <a:pt x="3840554" y="549648"/>
                </a:lnTo>
                <a:lnTo>
                  <a:pt x="3853931" y="544501"/>
                </a:lnTo>
                <a:lnTo>
                  <a:pt x="3867820" y="540397"/>
                </a:lnTo>
                <a:lnTo>
                  <a:pt x="3882177" y="537395"/>
                </a:lnTo>
                <a:lnTo>
                  <a:pt x="3896954" y="535551"/>
                </a:lnTo>
                <a:lnTo>
                  <a:pt x="3895413" y="545084"/>
                </a:lnTo>
                <a:lnTo>
                  <a:pt x="3883175" y="547023"/>
                </a:lnTo>
                <a:lnTo>
                  <a:pt x="3870739" y="549973"/>
                </a:lnTo>
                <a:lnTo>
                  <a:pt x="3858267" y="553934"/>
                </a:lnTo>
                <a:lnTo>
                  <a:pt x="3845919" y="558906"/>
                </a:lnTo>
                <a:lnTo>
                  <a:pt x="3833857" y="564889"/>
                </a:lnTo>
                <a:lnTo>
                  <a:pt x="3822244" y="571883"/>
                </a:lnTo>
                <a:lnTo>
                  <a:pt x="3811241" y="579888"/>
                </a:lnTo>
                <a:lnTo>
                  <a:pt x="3801009" y="588905"/>
                </a:lnTo>
                <a:lnTo>
                  <a:pt x="3791711" y="598932"/>
                </a:lnTo>
                <a:close/>
              </a:path>
              <a:path w="4882896" h="890016">
                <a:moveTo>
                  <a:pt x="3756538" y="644095"/>
                </a:moveTo>
                <a:lnTo>
                  <a:pt x="3757444" y="621500"/>
                </a:lnTo>
                <a:lnTo>
                  <a:pt x="3765083" y="610073"/>
                </a:lnTo>
                <a:lnTo>
                  <a:pt x="3773599" y="599230"/>
                </a:lnTo>
                <a:lnTo>
                  <a:pt x="3782946" y="589028"/>
                </a:lnTo>
                <a:lnTo>
                  <a:pt x="3793079" y="579524"/>
                </a:lnTo>
                <a:lnTo>
                  <a:pt x="3791711" y="598932"/>
                </a:lnTo>
                <a:lnTo>
                  <a:pt x="3786951" y="603375"/>
                </a:lnTo>
                <a:lnTo>
                  <a:pt x="3778077" y="612644"/>
                </a:lnTo>
                <a:lnTo>
                  <a:pt x="3770007" y="622520"/>
                </a:lnTo>
                <a:lnTo>
                  <a:pt x="3762806" y="633004"/>
                </a:lnTo>
                <a:lnTo>
                  <a:pt x="3756538" y="644095"/>
                </a:lnTo>
                <a:close/>
              </a:path>
              <a:path w="4882896" h="890016">
                <a:moveTo>
                  <a:pt x="3751265" y="655793"/>
                </a:moveTo>
                <a:lnTo>
                  <a:pt x="3747054" y="668099"/>
                </a:lnTo>
                <a:lnTo>
                  <a:pt x="3750726" y="633454"/>
                </a:lnTo>
                <a:lnTo>
                  <a:pt x="3757444" y="621500"/>
                </a:lnTo>
                <a:lnTo>
                  <a:pt x="3756538" y="644095"/>
                </a:lnTo>
                <a:lnTo>
                  <a:pt x="3751265" y="655793"/>
                </a:lnTo>
                <a:close/>
              </a:path>
              <a:path w="4882896" h="890016">
                <a:moveTo>
                  <a:pt x="4087695" y="156616"/>
                </a:moveTo>
                <a:lnTo>
                  <a:pt x="4091940" y="144780"/>
                </a:lnTo>
                <a:lnTo>
                  <a:pt x="4092904" y="92468"/>
                </a:lnTo>
                <a:lnTo>
                  <a:pt x="4097072" y="104928"/>
                </a:lnTo>
                <a:lnTo>
                  <a:pt x="4100113" y="117823"/>
                </a:lnTo>
                <a:lnTo>
                  <a:pt x="4101975" y="131118"/>
                </a:lnTo>
                <a:lnTo>
                  <a:pt x="4102608" y="144780"/>
                </a:lnTo>
                <a:lnTo>
                  <a:pt x="4099842" y="156295"/>
                </a:lnTo>
                <a:lnTo>
                  <a:pt x="4094705" y="169841"/>
                </a:lnTo>
                <a:lnTo>
                  <a:pt x="4091940" y="181356"/>
                </a:lnTo>
                <a:lnTo>
                  <a:pt x="4087695" y="156616"/>
                </a:lnTo>
                <a:close/>
              </a:path>
              <a:path w="4882896" h="890016">
                <a:moveTo>
                  <a:pt x="4092904" y="92468"/>
                </a:moveTo>
                <a:lnTo>
                  <a:pt x="4091940" y="144780"/>
                </a:lnTo>
                <a:lnTo>
                  <a:pt x="4091835" y="139057"/>
                </a:lnTo>
                <a:lnTo>
                  <a:pt x="4090659" y="125020"/>
                </a:lnTo>
                <a:lnTo>
                  <a:pt x="4088228" y="111619"/>
                </a:lnTo>
                <a:lnTo>
                  <a:pt x="4087660" y="80477"/>
                </a:lnTo>
                <a:lnTo>
                  <a:pt x="4092904" y="92468"/>
                </a:lnTo>
                <a:close/>
              </a:path>
              <a:path w="4882896" h="890016">
                <a:moveTo>
                  <a:pt x="4074071" y="75350"/>
                </a:moveTo>
                <a:lnTo>
                  <a:pt x="4074147" y="58039"/>
                </a:lnTo>
                <a:lnTo>
                  <a:pt x="4081390" y="68989"/>
                </a:lnTo>
                <a:lnTo>
                  <a:pt x="4087660" y="80477"/>
                </a:lnTo>
                <a:lnTo>
                  <a:pt x="4088228" y="111619"/>
                </a:lnTo>
                <a:lnTo>
                  <a:pt x="4084609" y="98867"/>
                </a:lnTo>
                <a:lnTo>
                  <a:pt x="4079868" y="86773"/>
                </a:lnTo>
                <a:lnTo>
                  <a:pt x="4074071" y="75350"/>
                </a:lnTo>
                <a:close/>
              </a:path>
              <a:path w="4882896" h="890016">
                <a:moveTo>
                  <a:pt x="4036292" y="31848"/>
                </a:moveTo>
                <a:lnTo>
                  <a:pt x="4036465" y="20293"/>
                </a:lnTo>
                <a:lnTo>
                  <a:pt x="4047090" y="28752"/>
                </a:lnTo>
                <a:lnTo>
                  <a:pt x="4056946" y="37886"/>
                </a:lnTo>
                <a:lnTo>
                  <a:pt x="4065982" y="47659"/>
                </a:lnTo>
                <a:lnTo>
                  <a:pt x="4074147" y="58039"/>
                </a:lnTo>
                <a:lnTo>
                  <a:pt x="4074071" y="75350"/>
                </a:lnTo>
                <a:lnTo>
                  <a:pt x="4067284" y="64607"/>
                </a:lnTo>
                <a:lnTo>
                  <a:pt x="4059574" y="54556"/>
                </a:lnTo>
                <a:lnTo>
                  <a:pt x="4051006" y="45209"/>
                </a:lnTo>
                <a:lnTo>
                  <a:pt x="4041648" y="36576"/>
                </a:lnTo>
                <a:lnTo>
                  <a:pt x="4036292" y="31848"/>
                </a:lnTo>
                <a:close/>
              </a:path>
              <a:path w="4882896" h="890016">
                <a:moveTo>
                  <a:pt x="3993027" y="5047"/>
                </a:moveTo>
                <a:lnTo>
                  <a:pt x="4002024" y="0"/>
                </a:lnTo>
                <a:lnTo>
                  <a:pt x="4013115" y="5533"/>
                </a:lnTo>
                <a:lnTo>
                  <a:pt x="4025123" y="12542"/>
                </a:lnTo>
                <a:lnTo>
                  <a:pt x="4036465" y="20293"/>
                </a:lnTo>
                <a:lnTo>
                  <a:pt x="4036292" y="31848"/>
                </a:lnTo>
                <a:lnTo>
                  <a:pt x="4025476" y="23494"/>
                </a:lnTo>
                <a:lnTo>
                  <a:pt x="4014660" y="16463"/>
                </a:lnTo>
                <a:lnTo>
                  <a:pt x="4003844" y="10424"/>
                </a:lnTo>
                <a:lnTo>
                  <a:pt x="3993027" y="5047"/>
                </a:lnTo>
                <a:close/>
              </a:path>
              <a:path w="4882896" h="890016">
                <a:moveTo>
                  <a:pt x="3926830" y="743991"/>
                </a:moveTo>
                <a:lnTo>
                  <a:pt x="3927004" y="734849"/>
                </a:lnTo>
                <a:lnTo>
                  <a:pt x="3941509" y="735690"/>
                </a:lnTo>
                <a:lnTo>
                  <a:pt x="3955648" y="737091"/>
                </a:lnTo>
                <a:lnTo>
                  <a:pt x="3969400" y="739051"/>
                </a:lnTo>
                <a:lnTo>
                  <a:pt x="3982746" y="741571"/>
                </a:lnTo>
                <a:lnTo>
                  <a:pt x="3995665" y="744651"/>
                </a:lnTo>
                <a:lnTo>
                  <a:pt x="4008138" y="748290"/>
                </a:lnTo>
                <a:lnTo>
                  <a:pt x="4020145" y="752488"/>
                </a:lnTo>
                <a:lnTo>
                  <a:pt x="4031665" y="757247"/>
                </a:lnTo>
                <a:lnTo>
                  <a:pt x="4042679" y="762565"/>
                </a:lnTo>
                <a:lnTo>
                  <a:pt x="4053166" y="768442"/>
                </a:lnTo>
                <a:lnTo>
                  <a:pt x="4063108" y="774879"/>
                </a:lnTo>
                <a:lnTo>
                  <a:pt x="4072483" y="781876"/>
                </a:lnTo>
                <a:lnTo>
                  <a:pt x="4081271" y="789432"/>
                </a:lnTo>
                <a:lnTo>
                  <a:pt x="4083539" y="787487"/>
                </a:lnTo>
                <a:lnTo>
                  <a:pt x="4081271" y="798576"/>
                </a:lnTo>
                <a:lnTo>
                  <a:pt x="4070762" y="790998"/>
                </a:lnTo>
                <a:lnTo>
                  <a:pt x="4060197" y="784003"/>
                </a:lnTo>
                <a:lnTo>
                  <a:pt x="4049505" y="777567"/>
                </a:lnTo>
                <a:lnTo>
                  <a:pt x="4038647" y="771692"/>
                </a:lnTo>
                <a:lnTo>
                  <a:pt x="4027582" y="766375"/>
                </a:lnTo>
                <a:lnTo>
                  <a:pt x="4016271" y="761619"/>
                </a:lnTo>
                <a:lnTo>
                  <a:pt x="4004673" y="757422"/>
                </a:lnTo>
                <a:lnTo>
                  <a:pt x="3992748" y="753785"/>
                </a:lnTo>
                <a:lnTo>
                  <a:pt x="3980457" y="750707"/>
                </a:lnTo>
                <a:lnTo>
                  <a:pt x="3967760" y="748189"/>
                </a:lnTo>
                <a:lnTo>
                  <a:pt x="3954616" y="746230"/>
                </a:lnTo>
                <a:lnTo>
                  <a:pt x="3940986" y="744831"/>
                </a:lnTo>
                <a:lnTo>
                  <a:pt x="3926830" y="743991"/>
                </a:lnTo>
                <a:close/>
              </a:path>
              <a:path w="4882896" h="890016">
                <a:moveTo>
                  <a:pt x="3755889" y="806716"/>
                </a:moveTo>
                <a:lnTo>
                  <a:pt x="3748396" y="797385"/>
                </a:lnTo>
                <a:lnTo>
                  <a:pt x="3753528" y="781092"/>
                </a:lnTo>
                <a:lnTo>
                  <a:pt x="3764639" y="774209"/>
                </a:lnTo>
                <a:lnTo>
                  <a:pt x="3775990" y="767878"/>
                </a:lnTo>
                <a:lnTo>
                  <a:pt x="3787566" y="762097"/>
                </a:lnTo>
                <a:lnTo>
                  <a:pt x="3799351" y="756866"/>
                </a:lnTo>
                <a:lnTo>
                  <a:pt x="3811327" y="752186"/>
                </a:lnTo>
                <a:lnTo>
                  <a:pt x="3823480" y="748057"/>
                </a:lnTo>
                <a:lnTo>
                  <a:pt x="3835792" y="744478"/>
                </a:lnTo>
                <a:lnTo>
                  <a:pt x="3848248" y="741450"/>
                </a:lnTo>
                <a:lnTo>
                  <a:pt x="3860830" y="738972"/>
                </a:lnTo>
                <a:lnTo>
                  <a:pt x="3873524" y="737045"/>
                </a:lnTo>
                <a:lnTo>
                  <a:pt x="3886312" y="735669"/>
                </a:lnTo>
                <a:lnTo>
                  <a:pt x="3899179" y="734843"/>
                </a:lnTo>
                <a:lnTo>
                  <a:pt x="3912108" y="734567"/>
                </a:lnTo>
                <a:lnTo>
                  <a:pt x="3927004" y="734849"/>
                </a:lnTo>
                <a:lnTo>
                  <a:pt x="3926830" y="743991"/>
                </a:lnTo>
                <a:lnTo>
                  <a:pt x="3912108" y="743712"/>
                </a:lnTo>
                <a:lnTo>
                  <a:pt x="3907735" y="743743"/>
                </a:lnTo>
                <a:lnTo>
                  <a:pt x="3894330" y="744250"/>
                </a:lnTo>
                <a:lnTo>
                  <a:pt x="3881292" y="745376"/>
                </a:lnTo>
                <a:lnTo>
                  <a:pt x="3868585" y="747120"/>
                </a:lnTo>
                <a:lnTo>
                  <a:pt x="3856174" y="749483"/>
                </a:lnTo>
                <a:lnTo>
                  <a:pt x="3844026" y="752464"/>
                </a:lnTo>
                <a:lnTo>
                  <a:pt x="3832105" y="756063"/>
                </a:lnTo>
                <a:lnTo>
                  <a:pt x="3820375" y="760281"/>
                </a:lnTo>
                <a:lnTo>
                  <a:pt x="3808804" y="765117"/>
                </a:lnTo>
                <a:lnTo>
                  <a:pt x="3797355" y="770572"/>
                </a:lnTo>
                <a:lnTo>
                  <a:pt x="3785993" y="776645"/>
                </a:lnTo>
                <a:lnTo>
                  <a:pt x="3774685" y="783337"/>
                </a:lnTo>
                <a:lnTo>
                  <a:pt x="3763394" y="790647"/>
                </a:lnTo>
                <a:lnTo>
                  <a:pt x="3752087" y="798576"/>
                </a:lnTo>
                <a:lnTo>
                  <a:pt x="3755889" y="806716"/>
                </a:lnTo>
                <a:close/>
              </a:path>
              <a:path w="4882896" h="890016">
                <a:moveTo>
                  <a:pt x="3732276" y="780287"/>
                </a:moveTo>
                <a:lnTo>
                  <a:pt x="3737958" y="779136"/>
                </a:lnTo>
                <a:lnTo>
                  <a:pt x="3741419" y="789432"/>
                </a:lnTo>
                <a:lnTo>
                  <a:pt x="3742674" y="788525"/>
                </a:lnTo>
                <a:lnTo>
                  <a:pt x="3753528" y="781092"/>
                </a:lnTo>
                <a:lnTo>
                  <a:pt x="3748396" y="797385"/>
                </a:lnTo>
                <a:lnTo>
                  <a:pt x="3740536" y="788575"/>
                </a:lnTo>
                <a:lnTo>
                  <a:pt x="3732276" y="780287"/>
                </a:lnTo>
                <a:close/>
              </a:path>
              <a:path w="4882896" h="890016">
                <a:moveTo>
                  <a:pt x="3730329" y="778836"/>
                </a:moveTo>
                <a:lnTo>
                  <a:pt x="3720598" y="771822"/>
                </a:lnTo>
                <a:lnTo>
                  <a:pt x="3721608" y="762000"/>
                </a:lnTo>
                <a:lnTo>
                  <a:pt x="3729186" y="768841"/>
                </a:lnTo>
                <a:lnTo>
                  <a:pt x="3737958" y="779136"/>
                </a:lnTo>
                <a:lnTo>
                  <a:pt x="3732276" y="780287"/>
                </a:lnTo>
                <a:lnTo>
                  <a:pt x="3730329" y="778836"/>
                </a:lnTo>
                <a:close/>
              </a:path>
              <a:path w="4882896" h="890016">
                <a:moveTo>
                  <a:pt x="4069424" y="819143"/>
                </a:moveTo>
                <a:lnTo>
                  <a:pt x="4062726" y="829650"/>
                </a:lnTo>
                <a:lnTo>
                  <a:pt x="4056325" y="840679"/>
                </a:lnTo>
                <a:lnTo>
                  <a:pt x="4052316" y="835151"/>
                </a:lnTo>
                <a:lnTo>
                  <a:pt x="4035680" y="824279"/>
                </a:lnTo>
                <a:lnTo>
                  <a:pt x="4025153" y="818131"/>
                </a:lnTo>
                <a:lnTo>
                  <a:pt x="4014392" y="812482"/>
                </a:lnTo>
                <a:lnTo>
                  <a:pt x="4003330" y="807366"/>
                </a:lnTo>
                <a:lnTo>
                  <a:pt x="3991905" y="802818"/>
                </a:lnTo>
                <a:lnTo>
                  <a:pt x="3980051" y="798874"/>
                </a:lnTo>
                <a:lnTo>
                  <a:pt x="3967704" y="795568"/>
                </a:lnTo>
                <a:lnTo>
                  <a:pt x="3954801" y="792936"/>
                </a:lnTo>
                <a:lnTo>
                  <a:pt x="3941276" y="791013"/>
                </a:lnTo>
                <a:lnTo>
                  <a:pt x="3927067" y="789833"/>
                </a:lnTo>
                <a:lnTo>
                  <a:pt x="3912108" y="789432"/>
                </a:lnTo>
                <a:lnTo>
                  <a:pt x="3900894" y="789741"/>
                </a:lnTo>
                <a:lnTo>
                  <a:pt x="3887620" y="790936"/>
                </a:lnTo>
                <a:lnTo>
                  <a:pt x="3874801" y="792991"/>
                </a:lnTo>
                <a:lnTo>
                  <a:pt x="3862387" y="795861"/>
                </a:lnTo>
                <a:lnTo>
                  <a:pt x="3850327" y="799503"/>
                </a:lnTo>
                <a:lnTo>
                  <a:pt x="3838570" y="803875"/>
                </a:lnTo>
                <a:lnTo>
                  <a:pt x="3827066" y="808932"/>
                </a:lnTo>
                <a:lnTo>
                  <a:pt x="3815764" y="814632"/>
                </a:lnTo>
                <a:lnTo>
                  <a:pt x="3804614" y="820931"/>
                </a:lnTo>
                <a:lnTo>
                  <a:pt x="3793566" y="827785"/>
                </a:lnTo>
                <a:lnTo>
                  <a:pt x="3782567" y="835151"/>
                </a:lnTo>
                <a:lnTo>
                  <a:pt x="3782868" y="849261"/>
                </a:lnTo>
                <a:lnTo>
                  <a:pt x="3776504" y="837842"/>
                </a:lnTo>
                <a:lnTo>
                  <a:pt x="3778253" y="821747"/>
                </a:lnTo>
                <a:lnTo>
                  <a:pt x="3788991" y="815136"/>
                </a:lnTo>
                <a:lnTo>
                  <a:pt x="3800138" y="808988"/>
                </a:lnTo>
                <a:lnTo>
                  <a:pt x="3811652" y="803338"/>
                </a:lnTo>
                <a:lnTo>
                  <a:pt x="3823494" y="798222"/>
                </a:lnTo>
                <a:lnTo>
                  <a:pt x="3835621" y="793674"/>
                </a:lnTo>
                <a:lnTo>
                  <a:pt x="3847994" y="789729"/>
                </a:lnTo>
                <a:lnTo>
                  <a:pt x="3860572" y="786424"/>
                </a:lnTo>
                <a:lnTo>
                  <a:pt x="3873313" y="783792"/>
                </a:lnTo>
                <a:lnTo>
                  <a:pt x="3886176" y="781868"/>
                </a:lnTo>
                <a:lnTo>
                  <a:pt x="3899121" y="780688"/>
                </a:lnTo>
                <a:lnTo>
                  <a:pt x="3912108" y="780287"/>
                </a:lnTo>
                <a:lnTo>
                  <a:pt x="3921429" y="780438"/>
                </a:lnTo>
                <a:lnTo>
                  <a:pt x="3936305" y="781320"/>
                </a:lnTo>
                <a:lnTo>
                  <a:pt x="3950708" y="782960"/>
                </a:lnTo>
                <a:lnTo>
                  <a:pt x="3964598" y="785321"/>
                </a:lnTo>
                <a:lnTo>
                  <a:pt x="3977932" y="788370"/>
                </a:lnTo>
                <a:lnTo>
                  <a:pt x="3990672" y="792070"/>
                </a:lnTo>
                <a:lnTo>
                  <a:pt x="4002775" y="796388"/>
                </a:lnTo>
                <a:lnTo>
                  <a:pt x="4014201" y="801288"/>
                </a:lnTo>
                <a:lnTo>
                  <a:pt x="4024909" y="806735"/>
                </a:lnTo>
                <a:lnTo>
                  <a:pt x="4034858" y="812694"/>
                </a:lnTo>
                <a:lnTo>
                  <a:pt x="4044007" y="819130"/>
                </a:lnTo>
                <a:lnTo>
                  <a:pt x="4052316" y="826008"/>
                </a:lnTo>
                <a:lnTo>
                  <a:pt x="4053553" y="824779"/>
                </a:lnTo>
                <a:lnTo>
                  <a:pt x="4062736" y="816045"/>
                </a:lnTo>
                <a:lnTo>
                  <a:pt x="4069424" y="819143"/>
                </a:lnTo>
                <a:close/>
              </a:path>
              <a:path w="4882896" h="890016">
                <a:moveTo>
                  <a:pt x="4061864" y="413904"/>
                </a:moveTo>
                <a:lnTo>
                  <a:pt x="4061459" y="426719"/>
                </a:lnTo>
                <a:lnTo>
                  <a:pt x="4061459" y="445008"/>
                </a:lnTo>
                <a:lnTo>
                  <a:pt x="4054688" y="448136"/>
                </a:lnTo>
                <a:lnTo>
                  <a:pt x="4052316" y="435864"/>
                </a:lnTo>
                <a:lnTo>
                  <a:pt x="4052316" y="426719"/>
                </a:lnTo>
                <a:lnTo>
                  <a:pt x="4053208" y="406306"/>
                </a:lnTo>
                <a:lnTo>
                  <a:pt x="4055847" y="386263"/>
                </a:lnTo>
                <a:lnTo>
                  <a:pt x="4060170" y="366664"/>
                </a:lnTo>
                <a:lnTo>
                  <a:pt x="4061864" y="413904"/>
                </a:lnTo>
                <a:close/>
              </a:path>
              <a:path w="4882896" h="890016">
                <a:moveTo>
                  <a:pt x="4053553" y="262423"/>
                </a:moveTo>
                <a:lnTo>
                  <a:pt x="4052316" y="271272"/>
                </a:lnTo>
                <a:lnTo>
                  <a:pt x="4046392" y="267465"/>
                </a:lnTo>
                <a:lnTo>
                  <a:pt x="4036009" y="261143"/>
                </a:lnTo>
                <a:lnTo>
                  <a:pt x="4025456" y="255228"/>
                </a:lnTo>
                <a:lnTo>
                  <a:pt x="4014668" y="249759"/>
                </a:lnTo>
                <a:lnTo>
                  <a:pt x="4003579" y="244780"/>
                </a:lnTo>
                <a:lnTo>
                  <a:pt x="3992125" y="240331"/>
                </a:lnTo>
                <a:lnTo>
                  <a:pt x="3980242" y="236452"/>
                </a:lnTo>
                <a:lnTo>
                  <a:pt x="3967864" y="233187"/>
                </a:lnTo>
                <a:lnTo>
                  <a:pt x="3954926" y="230575"/>
                </a:lnTo>
                <a:lnTo>
                  <a:pt x="3941364" y="228659"/>
                </a:lnTo>
                <a:lnTo>
                  <a:pt x="3927113" y="227478"/>
                </a:lnTo>
                <a:lnTo>
                  <a:pt x="3912108" y="227076"/>
                </a:lnTo>
                <a:lnTo>
                  <a:pt x="3901388" y="227357"/>
                </a:lnTo>
                <a:lnTo>
                  <a:pt x="3888049" y="228520"/>
                </a:lnTo>
                <a:lnTo>
                  <a:pt x="3875170" y="230537"/>
                </a:lnTo>
                <a:lnTo>
                  <a:pt x="3862699" y="233356"/>
                </a:lnTo>
                <a:lnTo>
                  <a:pt x="3850587" y="236927"/>
                </a:lnTo>
                <a:lnTo>
                  <a:pt x="3838782" y="241198"/>
                </a:lnTo>
                <a:lnTo>
                  <a:pt x="3827232" y="246119"/>
                </a:lnTo>
                <a:lnTo>
                  <a:pt x="3815887" y="251638"/>
                </a:lnTo>
                <a:lnTo>
                  <a:pt x="3804695" y="257704"/>
                </a:lnTo>
                <a:lnTo>
                  <a:pt x="3793606" y="264265"/>
                </a:lnTo>
                <a:lnTo>
                  <a:pt x="3782567" y="271272"/>
                </a:lnTo>
                <a:lnTo>
                  <a:pt x="3778253" y="259391"/>
                </a:lnTo>
                <a:lnTo>
                  <a:pt x="3788991" y="252779"/>
                </a:lnTo>
                <a:lnTo>
                  <a:pt x="3800138" y="246631"/>
                </a:lnTo>
                <a:lnTo>
                  <a:pt x="3811652" y="240982"/>
                </a:lnTo>
                <a:lnTo>
                  <a:pt x="3823494" y="235865"/>
                </a:lnTo>
                <a:lnTo>
                  <a:pt x="3835621" y="231318"/>
                </a:lnTo>
                <a:lnTo>
                  <a:pt x="3847994" y="227373"/>
                </a:lnTo>
                <a:lnTo>
                  <a:pt x="3860572" y="224068"/>
                </a:lnTo>
                <a:lnTo>
                  <a:pt x="3873313" y="221436"/>
                </a:lnTo>
                <a:lnTo>
                  <a:pt x="3886176" y="219512"/>
                </a:lnTo>
                <a:lnTo>
                  <a:pt x="3899121" y="218333"/>
                </a:lnTo>
                <a:lnTo>
                  <a:pt x="3912108" y="217932"/>
                </a:lnTo>
                <a:lnTo>
                  <a:pt x="3921429" y="218083"/>
                </a:lnTo>
                <a:lnTo>
                  <a:pt x="3936305" y="218965"/>
                </a:lnTo>
                <a:lnTo>
                  <a:pt x="3950708" y="220604"/>
                </a:lnTo>
                <a:lnTo>
                  <a:pt x="3964597" y="222965"/>
                </a:lnTo>
                <a:lnTo>
                  <a:pt x="3977932" y="226014"/>
                </a:lnTo>
                <a:lnTo>
                  <a:pt x="3990672" y="229714"/>
                </a:lnTo>
                <a:lnTo>
                  <a:pt x="4002775" y="234032"/>
                </a:lnTo>
                <a:lnTo>
                  <a:pt x="4014201" y="238932"/>
                </a:lnTo>
                <a:lnTo>
                  <a:pt x="4024909" y="244379"/>
                </a:lnTo>
                <a:lnTo>
                  <a:pt x="4034858" y="250338"/>
                </a:lnTo>
                <a:lnTo>
                  <a:pt x="4044007" y="256774"/>
                </a:lnTo>
                <a:lnTo>
                  <a:pt x="4052316" y="263651"/>
                </a:lnTo>
                <a:lnTo>
                  <a:pt x="4053553" y="262423"/>
                </a:lnTo>
                <a:close/>
              </a:path>
              <a:path w="4882896" h="890016">
                <a:moveTo>
                  <a:pt x="3765196" y="262266"/>
                </a:moveTo>
                <a:lnTo>
                  <a:pt x="3757407" y="252673"/>
                </a:lnTo>
                <a:lnTo>
                  <a:pt x="3759024" y="243060"/>
                </a:lnTo>
                <a:lnTo>
                  <a:pt x="3768036" y="253356"/>
                </a:lnTo>
                <a:lnTo>
                  <a:pt x="3772633" y="272351"/>
                </a:lnTo>
                <a:lnTo>
                  <a:pt x="3765196" y="262266"/>
                </a:lnTo>
                <a:close/>
              </a:path>
              <a:path w="4882896" h="890016">
                <a:moveTo>
                  <a:pt x="3843066" y="417576"/>
                </a:moveTo>
                <a:lnTo>
                  <a:pt x="3881627" y="417576"/>
                </a:lnTo>
                <a:lnTo>
                  <a:pt x="3892189" y="418304"/>
                </a:lnTo>
                <a:lnTo>
                  <a:pt x="3879196" y="419542"/>
                </a:lnTo>
                <a:lnTo>
                  <a:pt x="3866270" y="421351"/>
                </a:lnTo>
                <a:lnTo>
                  <a:pt x="3853426" y="423702"/>
                </a:lnTo>
                <a:lnTo>
                  <a:pt x="3843066" y="417576"/>
                </a:lnTo>
                <a:close/>
              </a:path>
              <a:path w="4882896" h="890016">
                <a:moveTo>
                  <a:pt x="3842003" y="417576"/>
                </a:moveTo>
                <a:lnTo>
                  <a:pt x="3843066" y="417576"/>
                </a:lnTo>
                <a:lnTo>
                  <a:pt x="3853426" y="423702"/>
                </a:lnTo>
                <a:lnTo>
                  <a:pt x="3840681" y="426570"/>
                </a:lnTo>
                <a:lnTo>
                  <a:pt x="3841340" y="385570"/>
                </a:lnTo>
                <a:lnTo>
                  <a:pt x="3844014" y="403431"/>
                </a:lnTo>
                <a:lnTo>
                  <a:pt x="3842003" y="417576"/>
                </a:lnTo>
                <a:close/>
              </a:path>
              <a:path w="4882896" h="890016">
                <a:moveTo>
                  <a:pt x="3840681" y="426570"/>
                </a:moveTo>
                <a:lnTo>
                  <a:pt x="3828050" y="429926"/>
                </a:lnTo>
                <a:lnTo>
                  <a:pt x="3831335" y="417576"/>
                </a:lnTo>
                <a:lnTo>
                  <a:pt x="3831887" y="410162"/>
                </a:lnTo>
                <a:lnTo>
                  <a:pt x="3835258" y="397591"/>
                </a:lnTo>
                <a:lnTo>
                  <a:pt x="3841340" y="385570"/>
                </a:lnTo>
                <a:lnTo>
                  <a:pt x="3840681" y="426570"/>
                </a:lnTo>
                <a:close/>
              </a:path>
              <a:path w="4882896" h="890016">
                <a:moveTo>
                  <a:pt x="3823272" y="370036"/>
                </a:moveTo>
                <a:lnTo>
                  <a:pt x="3825552" y="383376"/>
                </a:lnTo>
                <a:lnTo>
                  <a:pt x="3828211" y="395469"/>
                </a:lnTo>
                <a:lnTo>
                  <a:pt x="3830416" y="406730"/>
                </a:lnTo>
                <a:lnTo>
                  <a:pt x="3831335" y="417576"/>
                </a:lnTo>
                <a:lnTo>
                  <a:pt x="3828050" y="429926"/>
                </a:lnTo>
                <a:lnTo>
                  <a:pt x="3823272" y="370036"/>
                </a:lnTo>
                <a:close/>
              </a:path>
              <a:path w="4882896" h="890016">
                <a:moveTo>
                  <a:pt x="3822192" y="426719"/>
                </a:moveTo>
                <a:lnTo>
                  <a:pt x="3822192" y="353567"/>
                </a:lnTo>
                <a:lnTo>
                  <a:pt x="3822200" y="355033"/>
                </a:lnTo>
                <a:lnTo>
                  <a:pt x="3823272" y="370036"/>
                </a:lnTo>
                <a:lnTo>
                  <a:pt x="3828050" y="429926"/>
                </a:lnTo>
                <a:lnTo>
                  <a:pt x="3815548" y="433743"/>
                </a:lnTo>
                <a:lnTo>
                  <a:pt x="3806073" y="428838"/>
                </a:lnTo>
                <a:lnTo>
                  <a:pt x="3822192" y="426719"/>
                </a:lnTo>
                <a:close/>
              </a:path>
              <a:path w="4882896" h="890016">
                <a:moveTo>
                  <a:pt x="3782567" y="435864"/>
                </a:moveTo>
                <a:lnTo>
                  <a:pt x="3784318" y="435759"/>
                </a:lnTo>
                <a:lnTo>
                  <a:pt x="3793913" y="432965"/>
                </a:lnTo>
                <a:lnTo>
                  <a:pt x="3806073" y="428838"/>
                </a:lnTo>
                <a:lnTo>
                  <a:pt x="3815548" y="433743"/>
                </a:lnTo>
                <a:lnTo>
                  <a:pt x="3803192" y="437993"/>
                </a:lnTo>
                <a:lnTo>
                  <a:pt x="3790998" y="442651"/>
                </a:lnTo>
                <a:lnTo>
                  <a:pt x="3782567" y="435864"/>
                </a:lnTo>
                <a:close/>
              </a:path>
              <a:path w="4882896" h="890016">
                <a:moveTo>
                  <a:pt x="3771900" y="445008"/>
                </a:moveTo>
                <a:lnTo>
                  <a:pt x="3774713" y="366664"/>
                </a:lnTo>
                <a:lnTo>
                  <a:pt x="3779036" y="386263"/>
                </a:lnTo>
                <a:lnTo>
                  <a:pt x="3781675" y="406306"/>
                </a:lnTo>
                <a:lnTo>
                  <a:pt x="3782567" y="426719"/>
                </a:lnTo>
                <a:lnTo>
                  <a:pt x="3782567" y="435864"/>
                </a:lnTo>
                <a:lnTo>
                  <a:pt x="3778981" y="447687"/>
                </a:lnTo>
                <a:lnTo>
                  <a:pt x="3771900" y="445008"/>
                </a:lnTo>
                <a:close/>
              </a:path>
              <a:path w="4882896" h="890016">
                <a:moveTo>
                  <a:pt x="3733003" y="471077"/>
                </a:moveTo>
                <a:lnTo>
                  <a:pt x="3735848" y="460218"/>
                </a:lnTo>
                <a:lnTo>
                  <a:pt x="3745096" y="455287"/>
                </a:lnTo>
                <a:lnTo>
                  <a:pt x="3756738" y="451118"/>
                </a:lnTo>
                <a:lnTo>
                  <a:pt x="3771900" y="445008"/>
                </a:lnTo>
                <a:lnTo>
                  <a:pt x="3778981" y="447687"/>
                </a:lnTo>
                <a:lnTo>
                  <a:pt x="3767157" y="453075"/>
                </a:lnTo>
                <a:lnTo>
                  <a:pt x="3755542" y="458788"/>
                </a:lnTo>
                <a:lnTo>
                  <a:pt x="3744152" y="464798"/>
                </a:lnTo>
                <a:lnTo>
                  <a:pt x="3733003" y="471077"/>
                </a:lnTo>
                <a:close/>
              </a:path>
              <a:path w="4882896" h="890016">
                <a:moveTo>
                  <a:pt x="3732276" y="463296"/>
                </a:moveTo>
                <a:lnTo>
                  <a:pt x="3725728" y="375387"/>
                </a:lnTo>
                <a:lnTo>
                  <a:pt x="3729330" y="391987"/>
                </a:lnTo>
                <a:lnTo>
                  <a:pt x="3731530" y="409113"/>
                </a:lnTo>
                <a:lnTo>
                  <a:pt x="3732276" y="426719"/>
                </a:lnTo>
                <a:lnTo>
                  <a:pt x="3732276" y="463296"/>
                </a:lnTo>
                <a:close/>
              </a:path>
              <a:path w="4882896" h="890016">
                <a:moveTo>
                  <a:pt x="3721353" y="416064"/>
                </a:moveTo>
                <a:lnTo>
                  <a:pt x="3720263" y="402584"/>
                </a:lnTo>
                <a:lnTo>
                  <a:pt x="3720778" y="359359"/>
                </a:lnTo>
                <a:lnTo>
                  <a:pt x="3725728" y="375387"/>
                </a:lnTo>
                <a:lnTo>
                  <a:pt x="3721608" y="426719"/>
                </a:lnTo>
                <a:lnTo>
                  <a:pt x="3721353" y="416064"/>
                </a:lnTo>
                <a:close/>
              </a:path>
              <a:path w="4882896" h="890016">
                <a:moveTo>
                  <a:pt x="3720263" y="402584"/>
                </a:moveTo>
                <a:lnTo>
                  <a:pt x="3718315" y="389499"/>
                </a:lnTo>
                <a:lnTo>
                  <a:pt x="3715509" y="376811"/>
                </a:lnTo>
                <a:lnTo>
                  <a:pt x="3711845" y="364519"/>
                </a:lnTo>
                <a:lnTo>
                  <a:pt x="3707323" y="352622"/>
                </a:lnTo>
                <a:lnTo>
                  <a:pt x="3714535" y="343947"/>
                </a:lnTo>
                <a:lnTo>
                  <a:pt x="3720778" y="359359"/>
                </a:lnTo>
                <a:lnTo>
                  <a:pt x="3720263" y="402584"/>
                </a:lnTo>
                <a:close/>
              </a:path>
              <a:path w="4882896" h="890016">
                <a:moveTo>
                  <a:pt x="3714535" y="343947"/>
                </a:moveTo>
                <a:lnTo>
                  <a:pt x="3707323" y="352622"/>
                </a:lnTo>
                <a:lnTo>
                  <a:pt x="3701942" y="341122"/>
                </a:lnTo>
                <a:lnTo>
                  <a:pt x="3695704" y="330017"/>
                </a:lnTo>
                <a:lnTo>
                  <a:pt x="3688608" y="319309"/>
                </a:lnTo>
                <a:lnTo>
                  <a:pt x="3698382" y="315159"/>
                </a:lnTo>
                <a:lnTo>
                  <a:pt x="3707052" y="329199"/>
                </a:lnTo>
                <a:lnTo>
                  <a:pt x="3714535" y="343947"/>
                </a:lnTo>
                <a:close/>
              </a:path>
              <a:path w="4882896" h="890016">
                <a:moveTo>
                  <a:pt x="3698382" y="315159"/>
                </a:moveTo>
                <a:lnTo>
                  <a:pt x="3688608" y="319309"/>
                </a:lnTo>
                <a:lnTo>
                  <a:pt x="3680654" y="308996"/>
                </a:lnTo>
                <a:lnTo>
                  <a:pt x="3671842" y="299080"/>
                </a:lnTo>
                <a:lnTo>
                  <a:pt x="3662171" y="289560"/>
                </a:lnTo>
                <a:lnTo>
                  <a:pt x="3657284" y="285503"/>
                </a:lnTo>
                <a:lnTo>
                  <a:pt x="3665791" y="277749"/>
                </a:lnTo>
                <a:lnTo>
                  <a:pt x="3677698" y="289388"/>
                </a:lnTo>
                <a:lnTo>
                  <a:pt x="3688579" y="301873"/>
                </a:lnTo>
                <a:lnTo>
                  <a:pt x="3698382" y="315159"/>
                </a:lnTo>
                <a:close/>
              </a:path>
              <a:path w="4882896" h="890016">
                <a:moveTo>
                  <a:pt x="3665791" y="277749"/>
                </a:moveTo>
                <a:lnTo>
                  <a:pt x="3657284" y="285503"/>
                </a:lnTo>
                <a:lnTo>
                  <a:pt x="3647568" y="278012"/>
                </a:lnTo>
                <a:lnTo>
                  <a:pt x="3637320" y="270845"/>
                </a:lnTo>
                <a:lnTo>
                  <a:pt x="3626583" y="264049"/>
                </a:lnTo>
                <a:lnTo>
                  <a:pt x="3639116" y="257190"/>
                </a:lnTo>
                <a:lnTo>
                  <a:pt x="3652913" y="267001"/>
                </a:lnTo>
                <a:lnTo>
                  <a:pt x="3665791" y="277749"/>
                </a:lnTo>
                <a:close/>
              </a:path>
              <a:path w="4882896" h="890016">
                <a:moveTo>
                  <a:pt x="3639116" y="257190"/>
                </a:moveTo>
                <a:lnTo>
                  <a:pt x="3626583" y="264049"/>
                </a:lnTo>
                <a:lnTo>
                  <a:pt x="3615404" y="257673"/>
                </a:lnTo>
                <a:lnTo>
                  <a:pt x="3603825" y="251764"/>
                </a:lnTo>
                <a:lnTo>
                  <a:pt x="3591892" y="246370"/>
                </a:lnTo>
                <a:lnTo>
                  <a:pt x="3579648" y="241539"/>
                </a:lnTo>
                <a:lnTo>
                  <a:pt x="3592758" y="233838"/>
                </a:lnTo>
                <a:lnTo>
                  <a:pt x="3608985" y="240563"/>
                </a:lnTo>
                <a:lnTo>
                  <a:pt x="3624456" y="248362"/>
                </a:lnTo>
                <a:lnTo>
                  <a:pt x="3639116" y="257190"/>
                </a:lnTo>
                <a:close/>
              </a:path>
              <a:path w="4882896" h="890016">
                <a:moveTo>
                  <a:pt x="3592758" y="233838"/>
                </a:moveTo>
                <a:lnTo>
                  <a:pt x="3579648" y="241539"/>
                </a:lnTo>
                <a:lnTo>
                  <a:pt x="3567138" y="237320"/>
                </a:lnTo>
                <a:lnTo>
                  <a:pt x="3554407" y="233760"/>
                </a:lnTo>
                <a:lnTo>
                  <a:pt x="3541498" y="230908"/>
                </a:lnTo>
                <a:lnTo>
                  <a:pt x="3558248" y="223795"/>
                </a:lnTo>
                <a:lnTo>
                  <a:pt x="3575828" y="228234"/>
                </a:lnTo>
                <a:lnTo>
                  <a:pt x="3592758" y="233838"/>
                </a:lnTo>
                <a:close/>
              </a:path>
              <a:path w="4882896" h="890016">
                <a:moveTo>
                  <a:pt x="3558248" y="223795"/>
                </a:moveTo>
                <a:lnTo>
                  <a:pt x="3541498" y="230908"/>
                </a:lnTo>
                <a:lnTo>
                  <a:pt x="3528457" y="228811"/>
                </a:lnTo>
                <a:lnTo>
                  <a:pt x="3515326" y="227518"/>
                </a:lnTo>
                <a:lnTo>
                  <a:pt x="3502151" y="227076"/>
                </a:lnTo>
                <a:lnTo>
                  <a:pt x="3521356" y="218598"/>
                </a:lnTo>
                <a:lnTo>
                  <a:pt x="3540073" y="220568"/>
                </a:lnTo>
                <a:lnTo>
                  <a:pt x="3558248" y="223795"/>
                </a:lnTo>
                <a:close/>
              </a:path>
              <a:path w="4882896" h="890016">
                <a:moveTo>
                  <a:pt x="3521356" y="218598"/>
                </a:moveTo>
                <a:lnTo>
                  <a:pt x="3502151" y="227076"/>
                </a:lnTo>
                <a:lnTo>
                  <a:pt x="3490084" y="227437"/>
                </a:lnTo>
                <a:lnTo>
                  <a:pt x="3476388" y="228735"/>
                </a:lnTo>
                <a:lnTo>
                  <a:pt x="3463078" y="230925"/>
                </a:lnTo>
                <a:lnTo>
                  <a:pt x="3450156" y="233951"/>
                </a:lnTo>
                <a:lnTo>
                  <a:pt x="3466708" y="220568"/>
                </a:lnTo>
                <a:lnTo>
                  <a:pt x="3484251" y="218598"/>
                </a:lnTo>
                <a:lnTo>
                  <a:pt x="3502151" y="217932"/>
                </a:lnTo>
                <a:lnTo>
                  <a:pt x="3521356" y="218598"/>
                </a:lnTo>
                <a:close/>
              </a:path>
              <a:path w="4882896" h="890016">
                <a:moveTo>
                  <a:pt x="3466708" y="220568"/>
                </a:moveTo>
                <a:lnTo>
                  <a:pt x="3450156" y="233951"/>
                </a:lnTo>
                <a:lnTo>
                  <a:pt x="3437621" y="237756"/>
                </a:lnTo>
                <a:lnTo>
                  <a:pt x="3425473" y="242285"/>
                </a:lnTo>
                <a:lnTo>
                  <a:pt x="3413712" y="247482"/>
                </a:lnTo>
                <a:lnTo>
                  <a:pt x="3402338" y="253291"/>
                </a:lnTo>
                <a:lnTo>
                  <a:pt x="3416831" y="233838"/>
                </a:lnTo>
                <a:lnTo>
                  <a:pt x="3432938" y="228234"/>
                </a:lnTo>
                <a:lnTo>
                  <a:pt x="3449583" y="223795"/>
                </a:lnTo>
                <a:lnTo>
                  <a:pt x="3466708" y="220568"/>
                </a:lnTo>
                <a:close/>
              </a:path>
              <a:path w="4882896" h="890016">
                <a:moveTo>
                  <a:pt x="3416831" y="233838"/>
                </a:moveTo>
                <a:lnTo>
                  <a:pt x="3402338" y="253291"/>
                </a:lnTo>
                <a:lnTo>
                  <a:pt x="3391351" y="259657"/>
                </a:lnTo>
                <a:lnTo>
                  <a:pt x="3380751" y="266522"/>
                </a:lnTo>
                <a:lnTo>
                  <a:pt x="3370539" y="273831"/>
                </a:lnTo>
                <a:lnTo>
                  <a:pt x="3360714" y="281529"/>
                </a:lnTo>
                <a:lnTo>
                  <a:pt x="3372355" y="257190"/>
                </a:lnTo>
                <a:lnTo>
                  <a:pt x="3386480" y="248362"/>
                </a:lnTo>
                <a:lnTo>
                  <a:pt x="3401325" y="240563"/>
                </a:lnTo>
                <a:lnTo>
                  <a:pt x="3416831" y="233838"/>
                </a:lnTo>
                <a:close/>
              </a:path>
              <a:path w="4882896" h="890016">
                <a:moveTo>
                  <a:pt x="3372355" y="257190"/>
                </a:moveTo>
                <a:lnTo>
                  <a:pt x="3360714" y="281529"/>
                </a:lnTo>
                <a:lnTo>
                  <a:pt x="3351276" y="289560"/>
                </a:lnTo>
                <a:lnTo>
                  <a:pt x="3343750" y="296859"/>
                </a:lnTo>
                <a:lnTo>
                  <a:pt x="3334741" y="306684"/>
                </a:lnTo>
                <a:lnTo>
                  <a:pt x="3326589" y="316906"/>
                </a:lnTo>
                <a:lnTo>
                  <a:pt x="3334916" y="289388"/>
                </a:lnTo>
                <a:lnTo>
                  <a:pt x="3346513" y="277749"/>
                </a:lnTo>
                <a:lnTo>
                  <a:pt x="3359013" y="267001"/>
                </a:lnTo>
                <a:lnTo>
                  <a:pt x="3372355" y="257190"/>
                </a:lnTo>
                <a:close/>
              </a:path>
              <a:path w="4882896" h="890016">
                <a:moveTo>
                  <a:pt x="3334916" y="289388"/>
                </a:moveTo>
                <a:lnTo>
                  <a:pt x="3326589" y="316906"/>
                </a:lnTo>
                <a:lnTo>
                  <a:pt x="3319296" y="327523"/>
                </a:lnTo>
                <a:lnTo>
                  <a:pt x="3312861" y="338537"/>
                </a:lnTo>
                <a:lnTo>
                  <a:pt x="3307284" y="349946"/>
                </a:lnTo>
                <a:lnTo>
                  <a:pt x="3314673" y="315159"/>
                </a:lnTo>
                <a:lnTo>
                  <a:pt x="3324282" y="301873"/>
                </a:lnTo>
                <a:lnTo>
                  <a:pt x="3334916" y="289388"/>
                </a:lnTo>
                <a:close/>
              </a:path>
              <a:path w="4882896" h="890016">
                <a:moveTo>
                  <a:pt x="3314673" y="315159"/>
                </a:moveTo>
                <a:lnTo>
                  <a:pt x="3307284" y="349946"/>
                </a:lnTo>
                <a:lnTo>
                  <a:pt x="3302565" y="361752"/>
                </a:lnTo>
                <a:lnTo>
                  <a:pt x="3298704" y="373953"/>
                </a:lnTo>
                <a:lnTo>
                  <a:pt x="3295701" y="386551"/>
                </a:lnTo>
                <a:lnTo>
                  <a:pt x="3298769" y="343947"/>
                </a:lnTo>
                <a:lnTo>
                  <a:pt x="3306148" y="329199"/>
                </a:lnTo>
                <a:lnTo>
                  <a:pt x="3314673" y="315159"/>
                </a:lnTo>
                <a:close/>
              </a:path>
              <a:path w="4882896" h="890016">
                <a:moveTo>
                  <a:pt x="3293556" y="399544"/>
                </a:moveTo>
                <a:lnTo>
                  <a:pt x="3292269" y="412934"/>
                </a:lnTo>
                <a:lnTo>
                  <a:pt x="3292595" y="359359"/>
                </a:lnTo>
                <a:lnTo>
                  <a:pt x="3298769" y="343947"/>
                </a:lnTo>
                <a:lnTo>
                  <a:pt x="3295701" y="386551"/>
                </a:lnTo>
                <a:lnTo>
                  <a:pt x="3293556" y="399544"/>
                </a:lnTo>
                <a:close/>
              </a:path>
              <a:path w="4882896" h="890016">
                <a:moveTo>
                  <a:pt x="3300984" y="472440"/>
                </a:moveTo>
                <a:lnTo>
                  <a:pt x="3298644" y="487598"/>
                </a:lnTo>
                <a:lnTo>
                  <a:pt x="3289508" y="480768"/>
                </a:lnTo>
                <a:lnTo>
                  <a:pt x="3292595" y="359359"/>
                </a:lnTo>
                <a:lnTo>
                  <a:pt x="3292269" y="412934"/>
                </a:lnTo>
                <a:lnTo>
                  <a:pt x="3291840" y="426719"/>
                </a:lnTo>
                <a:lnTo>
                  <a:pt x="3291840" y="472440"/>
                </a:lnTo>
                <a:lnTo>
                  <a:pt x="3300984" y="472440"/>
                </a:lnTo>
                <a:close/>
              </a:path>
              <a:path w="4882896" h="890016">
                <a:moveTo>
                  <a:pt x="3289508" y="480768"/>
                </a:moveTo>
                <a:lnTo>
                  <a:pt x="3279905" y="474141"/>
                </a:lnTo>
                <a:lnTo>
                  <a:pt x="3281171" y="463296"/>
                </a:lnTo>
                <a:lnTo>
                  <a:pt x="3281171" y="454653"/>
                </a:lnTo>
                <a:lnTo>
                  <a:pt x="3281916" y="409113"/>
                </a:lnTo>
                <a:lnTo>
                  <a:pt x="3284108" y="391987"/>
                </a:lnTo>
                <a:lnTo>
                  <a:pt x="3287688" y="375387"/>
                </a:lnTo>
                <a:lnTo>
                  <a:pt x="3292595" y="359359"/>
                </a:lnTo>
                <a:lnTo>
                  <a:pt x="3289508" y="480768"/>
                </a:lnTo>
                <a:close/>
              </a:path>
              <a:path w="4882896" h="890016">
                <a:moveTo>
                  <a:pt x="3270966" y="457185"/>
                </a:moveTo>
                <a:lnTo>
                  <a:pt x="3281171" y="463296"/>
                </a:lnTo>
                <a:lnTo>
                  <a:pt x="3279905" y="474141"/>
                </a:lnTo>
                <a:lnTo>
                  <a:pt x="3269852" y="467743"/>
                </a:lnTo>
                <a:lnTo>
                  <a:pt x="3259364" y="461601"/>
                </a:lnTo>
                <a:lnTo>
                  <a:pt x="3258270" y="453016"/>
                </a:lnTo>
                <a:lnTo>
                  <a:pt x="3270966" y="457185"/>
                </a:lnTo>
                <a:close/>
              </a:path>
              <a:path w="4882896" h="890016">
                <a:moveTo>
                  <a:pt x="3248458" y="455745"/>
                </a:moveTo>
                <a:lnTo>
                  <a:pt x="3237148" y="450199"/>
                </a:lnTo>
                <a:lnTo>
                  <a:pt x="3241548" y="445008"/>
                </a:lnTo>
                <a:lnTo>
                  <a:pt x="3246012" y="448086"/>
                </a:lnTo>
                <a:lnTo>
                  <a:pt x="3258270" y="453016"/>
                </a:lnTo>
                <a:lnTo>
                  <a:pt x="3259364" y="461601"/>
                </a:lnTo>
                <a:lnTo>
                  <a:pt x="3248458" y="455745"/>
                </a:lnTo>
                <a:close/>
              </a:path>
              <a:path w="4882896" h="890016">
                <a:moveTo>
                  <a:pt x="3245142" y="388287"/>
                </a:moveTo>
                <a:lnTo>
                  <a:pt x="3243160" y="401038"/>
                </a:lnTo>
                <a:lnTo>
                  <a:pt x="3241954" y="413861"/>
                </a:lnTo>
                <a:lnTo>
                  <a:pt x="3241548" y="426719"/>
                </a:lnTo>
                <a:lnTo>
                  <a:pt x="3241548" y="445008"/>
                </a:lnTo>
                <a:lnTo>
                  <a:pt x="3238703" y="366664"/>
                </a:lnTo>
                <a:lnTo>
                  <a:pt x="3244608" y="347581"/>
                </a:lnTo>
                <a:lnTo>
                  <a:pt x="3245142" y="388287"/>
                </a:lnTo>
                <a:close/>
              </a:path>
              <a:path w="4882896" h="890016">
                <a:moveTo>
                  <a:pt x="3237148" y="450199"/>
                </a:moveTo>
                <a:lnTo>
                  <a:pt x="3225451" y="444993"/>
                </a:lnTo>
                <a:lnTo>
                  <a:pt x="3230879" y="435864"/>
                </a:lnTo>
                <a:lnTo>
                  <a:pt x="3231771" y="406306"/>
                </a:lnTo>
                <a:lnTo>
                  <a:pt x="3234401" y="386263"/>
                </a:lnTo>
                <a:lnTo>
                  <a:pt x="3238703" y="366664"/>
                </a:lnTo>
                <a:lnTo>
                  <a:pt x="3241548" y="445008"/>
                </a:lnTo>
                <a:lnTo>
                  <a:pt x="3237148" y="450199"/>
                </a:lnTo>
                <a:close/>
              </a:path>
              <a:path w="4882896" h="890016">
                <a:moveTo>
                  <a:pt x="3191256" y="426719"/>
                </a:moveTo>
                <a:lnTo>
                  <a:pt x="3193379" y="426824"/>
                </a:lnTo>
                <a:lnTo>
                  <a:pt x="3206087" y="429618"/>
                </a:lnTo>
                <a:lnTo>
                  <a:pt x="3219794" y="433745"/>
                </a:lnTo>
                <a:lnTo>
                  <a:pt x="3230879" y="435864"/>
                </a:lnTo>
                <a:lnTo>
                  <a:pt x="3225451" y="444993"/>
                </a:lnTo>
                <a:lnTo>
                  <a:pt x="3213383" y="440152"/>
                </a:lnTo>
                <a:lnTo>
                  <a:pt x="3200960" y="435705"/>
                </a:lnTo>
                <a:lnTo>
                  <a:pt x="3191256" y="426719"/>
                </a:lnTo>
                <a:close/>
              </a:path>
              <a:path w="4882896" h="890016">
                <a:moveTo>
                  <a:pt x="3188197" y="431679"/>
                </a:moveTo>
                <a:lnTo>
                  <a:pt x="3175110" y="428102"/>
                </a:lnTo>
                <a:lnTo>
                  <a:pt x="3182111" y="426719"/>
                </a:lnTo>
                <a:lnTo>
                  <a:pt x="3182136" y="415788"/>
                </a:lnTo>
                <a:lnTo>
                  <a:pt x="3182386" y="403234"/>
                </a:lnTo>
                <a:lnTo>
                  <a:pt x="3183143" y="391296"/>
                </a:lnTo>
                <a:lnTo>
                  <a:pt x="3184686" y="379413"/>
                </a:lnTo>
                <a:lnTo>
                  <a:pt x="3187297" y="367024"/>
                </a:lnTo>
                <a:lnTo>
                  <a:pt x="3191256" y="353567"/>
                </a:lnTo>
                <a:lnTo>
                  <a:pt x="3191256" y="426719"/>
                </a:lnTo>
                <a:lnTo>
                  <a:pt x="3200960" y="435705"/>
                </a:lnTo>
                <a:lnTo>
                  <a:pt x="3188197" y="431679"/>
                </a:lnTo>
                <a:close/>
              </a:path>
              <a:path w="4882896" h="890016">
                <a:moveTo>
                  <a:pt x="3131819" y="417576"/>
                </a:moveTo>
                <a:lnTo>
                  <a:pt x="3171443" y="417576"/>
                </a:lnTo>
                <a:lnTo>
                  <a:pt x="3176630" y="394148"/>
                </a:lnTo>
                <a:lnTo>
                  <a:pt x="3180700" y="405722"/>
                </a:lnTo>
                <a:lnTo>
                  <a:pt x="3182111" y="417576"/>
                </a:lnTo>
                <a:lnTo>
                  <a:pt x="3182111" y="426719"/>
                </a:lnTo>
                <a:lnTo>
                  <a:pt x="3175110" y="428102"/>
                </a:lnTo>
                <a:lnTo>
                  <a:pt x="3161714" y="424999"/>
                </a:lnTo>
                <a:lnTo>
                  <a:pt x="3148027" y="422400"/>
                </a:lnTo>
                <a:lnTo>
                  <a:pt x="3134063" y="420330"/>
                </a:lnTo>
                <a:lnTo>
                  <a:pt x="3131819" y="417576"/>
                </a:lnTo>
                <a:close/>
              </a:path>
              <a:path w="4882896" h="890016">
                <a:moveTo>
                  <a:pt x="3159484" y="391165"/>
                </a:moveTo>
                <a:lnTo>
                  <a:pt x="3161493" y="372960"/>
                </a:lnTo>
                <a:lnTo>
                  <a:pt x="3170146" y="383134"/>
                </a:lnTo>
                <a:lnTo>
                  <a:pt x="3176630" y="394148"/>
                </a:lnTo>
                <a:lnTo>
                  <a:pt x="3171443" y="417576"/>
                </a:lnTo>
                <a:lnTo>
                  <a:pt x="3170979" y="416028"/>
                </a:lnTo>
                <a:lnTo>
                  <a:pt x="3166027" y="403065"/>
                </a:lnTo>
                <a:lnTo>
                  <a:pt x="3159484" y="391165"/>
                </a:lnTo>
                <a:close/>
              </a:path>
              <a:path w="4882896" h="890016">
                <a:moveTo>
                  <a:pt x="3028097" y="390240"/>
                </a:moveTo>
                <a:lnTo>
                  <a:pt x="3028769" y="374997"/>
                </a:lnTo>
                <a:lnTo>
                  <a:pt x="3038820" y="364946"/>
                </a:lnTo>
                <a:lnTo>
                  <a:pt x="3050424" y="356505"/>
                </a:lnTo>
                <a:lnTo>
                  <a:pt x="3063193" y="350032"/>
                </a:lnTo>
                <a:lnTo>
                  <a:pt x="3076738" y="345886"/>
                </a:lnTo>
                <a:lnTo>
                  <a:pt x="3090671" y="344424"/>
                </a:lnTo>
                <a:lnTo>
                  <a:pt x="3094263" y="344486"/>
                </a:lnTo>
                <a:lnTo>
                  <a:pt x="3110088" y="346262"/>
                </a:lnTo>
                <a:lnTo>
                  <a:pt x="3124968" y="350277"/>
                </a:lnTo>
                <a:lnTo>
                  <a:pt x="3138659" y="356251"/>
                </a:lnTo>
                <a:lnTo>
                  <a:pt x="3150915" y="363906"/>
                </a:lnTo>
                <a:lnTo>
                  <a:pt x="3161493" y="372960"/>
                </a:lnTo>
                <a:lnTo>
                  <a:pt x="3159484" y="391165"/>
                </a:lnTo>
                <a:lnTo>
                  <a:pt x="3151420" y="380533"/>
                </a:lnTo>
                <a:lnTo>
                  <a:pt x="3141903" y="371373"/>
                </a:lnTo>
                <a:lnTo>
                  <a:pt x="3131001" y="363891"/>
                </a:lnTo>
                <a:lnTo>
                  <a:pt x="3118782" y="358293"/>
                </a:lnTo>
                <a:lnTo>
                  <a:pt x="3105317" y="354783"/>
                </a:lnTo>
                <a:lnTo>
                  <a:pt x="3090671" y="353567"/>
                </a:lnTo>
                <a:lnTo>
                  <a:pt x="3084540" y="353790"/>
                </a:lnTo>
                <a:lnTo>
                  <a:pt x="3069606" y="356346"/>
                </a:lnTo>
                <a:lnTo>
                  <a:pt x="3056222" y="361542"/>
                </a:lnTo>
                <a:lnTo>
                  <a:pt x="3044661" y="369104"/>
                </a:lnTo>
                <a:lnTo>
                  <a:pt x="3035195" y="378761"/>
                </a:lnTo>
                <a:lnTo>
                  <a:pt x="3028097" y="390240"/>
                </a:lnTo>
                <a:close/>
              </a:path>
              <a:path w="4882896" h="890016">
                <a:moveTo>
                  <a:pt x="3011815" y="411225"/>
                </a:moveTo>
                <a:lnTo>
                  <a:pt x="3014878" y="398495"/>
                </a:lnTo>
                <a:lnTo>
                  <a:pt x="3020659" y="386300"/>
                </a:lnTo>
                <a:lnTo>
                  <a:pt x="3028769" y="374997"/>
                </a:lnTo>
                <a:lnTo>
                  <a:pt x="3028097" y="390240"/>
                </a:lnTo>
                <a:lnTo>
                  <a:pt x="3023638" y="403269"/>
                </a:lnTo>
                <a:lnTo>
                  <a:pt x="3020964" y="426324"/>
                </a:lnTo>
                <a:lnTo>
                  <a:pt x="3011815" y="411225"/>
                </a:lnTo>
                <a:close/>
              </a:path>
              <a:path w="4882896" h="890016">
                <a:moveTo>
                  <a:pt x="3022092" y="417576"/>
                </a:moveTo>
                <a:lnTo>
                  <a:pt x="3025524" y="417576"/>
                </a:lnTo>
                <a:lnTo>
                  <a:pt x="3033742" y="423480"/>
                </a:lnTo>
                <a:lnTo>
                  <a:pt x="3020964" y="426324"/>
                </a:lnTo>
                <a:lnTo>
                  <a:pt x="3023638" y="403269"/>
                </a:lnTo>
                <a:lnTo>
                  <a:pt x="3022092" y="417576"/>
                </a:lnTo>
                <a:close/>
              </a:path>
              <a:path w="4882896" h="890016">
                <a:moveTo>
                  <a:pt x="3000756" y="400686"/>
                </a:moveTo>
                <a:lnTo>
                  <a:pt x="3000756" y="426719"/>
                </a:lnTo>
                <a:lnTo>
                  <a:pt x="3011424" y="417576"/>
                </a:lnTo>
                <a:lnTo>
                  <a:pt x="3011815" y="411225"/>
                </a:lnTo>
                <a:lnTo>
                  <a:pt x="3020964" y="426324"/>
                </a:lnTo>
                <a:lnTo>
                  <a:pt x="3008278" y="429663"/>
                </a:lnTo>
                <a:lnTo>
                  <a:pt x="2995706" y="433472"/>
                </a:lnTo>
                <a:lnTo>
                  <a:pt x="3000756" y="400686"/>
                </a:lnTo>
                <a:close/>
              </a:path>
              <a:path w="4882896" h="890016">
                <a:moveTo>
                  <a:pt x="3802379" y="890016"/>
                </a:moveTo>
                <a:lnTo>
                  <a:pt x="3800911" y="886650"/>
                </a:lnTo>
                <a:lnTo>
                  <a:pt x="3802379" y="862583"/>
                </a:lnTo>
                <a:lnTo>
                  <a:pt x="3802379" y="871727"/>
                </a:lnTo>
                <a:lnTo>
                  <a:pt x="3811524" y="880872"/>
                </a:lnTo>
                <a:lnTo>
                  <a:pt x="3811524" y="890016"/>
                </a:lnTo>
                <a:lnTo>
                  <a:pt x="3802379" y="890016"/>
                </a:lnTo>
                <a:close/>
              </a:path>
              <a:path w="4882896" h="890016">
                <a:moveTo>
                  <a:pt x="3782868" y="849261"/>
                </a:moveTo>
                <a:lnTo>
                  <a:pt x="3788010" y="841992"/>
                </a:lnTo>
                <a:lnTo>
                  <a:pt x="3793829" y="852288"/>
                </a:lnTo>
                <a:lnTo>
                  <a:pt x="3802379" y="862583"/>
                </a:lnTo>
                <a:lnTo>
                  <a:pt x="3800911" y="886650"/>
                </a:lnTo>
                <a:lnTo>
                  <a:pt x="3795037" y="873665"/>
                </a:lnTo>
                <a:lnTo>
                  <a:pt x="3789034" y="861202"/>
                </a:lnTo>
                <a:lnTo>
                  <a:pt x="3782868" y="849261"/>
                </a:lnTo>
                <a:close/>
              </a:path>
              <a:path w="4882896" h="890016">
                <a:moveTo>
                  <a:pt x="3778253" y="821747"/>
                </a:moveTo>
                <a:lnTo>
                  <a:pt x="3776504" y="837842"/>
                </a:lnTo>
                <a:lnTo>
                  <a:pt x="3769909" y="826945"/>
                </a:lnTo>
                <a:lnTo>
                  <a:pt x="3763048" y="816569"/>
                </a:lnTo>
                <a:lnTo>
                  <a:pt x="3755889" y="806716"/>
                </a:lnTo>
                <a:lnTo>
                  <a:pt x="3752087" y="798576"/>
                </a:lnTo>
                <a:lnTo>
                  <a:pt x="3759024" y="805416"/>
                </a:lnTo>
                <a:lnTo>
                  <a:pt x="3768036" y="815712"/>
                </a:lnTo>
                <a:lnTo>
                  <a:pt x="3771900" y="826008"/>
                </a:lnTo>
                <a:lnTo>
                  <a:pt x="3778253" y="821747"/>
                </a:lnTo>
                <a:close/>
              </a:path>
              <a:path w="4882896" h="890016">
                <a:moveTo>
                  <a:pt x="3822192" y="344424"/>
                </a:moveTo>
                <a:lnTo>
                  <a:pt x="3822192" y="426719"/>
                </a:lnTo>
                <a:lnTo>
                  <a:pt x="3822168" y="423277"/>
                </a:lnTo>
                <a:lnTo>
                  <a:pt x="3821587" y="409101"/>
                </a:lnTo>
                <a:lnTo>
                  <a:pt x="3820247" y="395139"/>
                </a:lnTo>
                <a:lnTo>
                  <a:pt x="3818184" y="381413"/>
                </a:lnTo>
                <a:lnTo>
                  <a:pt x="3815430" y="367946"/>
                </a:lnTo>
                <a:lnTo>
                  <a:pt x="3814840" y="334012"/>
                </a:lnTo>
                <a:lnTo>
                  <a:pt x="3822192" y="344424"/>
                </a:lnTo>
                <a:close/>
              </a:path>
              <a:path w="4882896" h="890016">
                <a:moveTo>
                  <a:pt x="3798195" y="317143"/>
                </a:moveTo>
                <a:lnTo>
                  <a:pt x="3802379" y="307848"/>
                </a:lnTo>
                <a:lnTo>
                  <a:pt x="3804504" y="310337"/>
                </a:lnTo>
                <a:lnTo>
                  <a:pt x="3810072" y="321609"/>
                </a:lnTo>
                <a:lnTo>
                  <a:pt x="3814840" y="334012"/>
                </a:lnTo>
                <a:lnTo>
                  <a:pt x="3815430" y="367946"/>
                </a:lnTo>
                <a:lnTo>
                  <a:pt x="3812021" y="354763"/>
                </a:lnTo>
                <a:lnTo>
                  <a:pt x="3807989" y="341886"/>
                </a:lnTo>
                <a:lnTo>
                  <a:pt x="3803370" y="329338"/>
                </a:lnTo>
                <a:lnTo>
                  <a:pt x="3798195" y="317143"/>
                </a:lnTo>
                <a:close/>
              </a:path>
              <a:path w="4882896" h="890016">
                <a:moveTo>
                  <a:pt x="3412235" y="144780"/>
                </a:moveTo>
                <a:lnTo>
                  <a:pt x="3412235" y="71628"/>
                </a:lnTo>
                <a:lnTo>
                  <a:pt x="3412244" y="81754"/>
                </a:lnTo>
                <a:lnTo>
                  <a:pt x="3417756" y="155076"/>
                </a:lnTo>
                <a:lnTo>
                  <a:pt x="3405286" y="158450"/>
                </a:lnTo>
                <a:lnTo>
                  <a:pt x="3396784" y="150745"/>
                </a:lnTo>
                <a:lnTo>
                  <a:pt x="3412235" y="144780"/>
                </a:lnTo>
                <a:close/>
              </a:path>
              <a:path w="4882896" h="890016">
                <a:moveTo>
                  <a:pt x="3421379" y="0"/>
                </a:moveTo>
                <a:lnTo>
                  <a:pt x="3441192" y="0"/>
                </a:lnTo>
                <a:lnTo>
                  <a:pt x="3434474" y="3106"/>
                </a:lnTo>
                <a:lnTo>
                  <a:pt x="3421628" y="9187"/>
                </a:lnTo>
                <a:lnTo>
                  <a:pt x="3409685" y="15269"/>
                </a:lnTo>
                <a:lnTo>
                  <a:pt x="3406218" y="7757"/>
                </a:lnTo>
                <a:lnTo>
                  <a:pt x="3421379" y="0"/>
                </a:lnTo>
                <a:close/>
              </a:path>
              <a:path w="4882896" h="890016">
                <a:moveTo>
                  <a:pt x="3387725" y="44725"/>
                </a:moveTo>
                <a:lnTo>
                  <a:pt x="3385328" y="17864"/>
                </a:lnTo>
                <a:lnTo>
                  <a:pt x="3394576" y="14163"/>
                </a:lnTo>
                <a:lnTo>
                  <a:pt x="3406218" y="7757"/>
                </a:lnTo>
                <a:lnTo>
                  <a:pt x="3409685" y="15269"/>
                </a:lnTo>
                <a:lnTo>
                  <a:pt x="3399243" y="21350"/>
                </a:lnTo>
                <a:lnTo>
                  <a:pt x="3390900" y="27432"/>
                </a:lnTo>
                <a:lnTo>
                  <a:pt x="3387725" y="44725"/>
                </a:lnTo>
                <a:close/>
              </a:path>
              <a:path w="4882896" h="890016">
                <a:moveTo>
                  <a:pt x="3371087" y="0"/>
                </a:moveTo>
                <a:lnTo>
                  <a:pt x="3381756" y="9144"/>
                </a:lnTo>
                <a:lnTo>
                  <a:pt x="3381756" y="18287"/>
                </a:lnTo>
                <a:lnTo>
                  <a:pt x="3385328" y="17864"/>
                </a:lnTo>
                <a:lnTo>
                  <a:pt x="3387725" y="44725"/>
                </a:lnTo>
                <a:lnTo>
                  <a:pt x="3381914" y="33359"/>
                </a:lnTo>
                <a:lnTo>
                  <a:pt x="3375649" y="22133"/>
                </a:lnTo>
                <a:lnTo>
                  <a:pt x="3371087" y="0"/>
                </a:lnTo>
                <a:close/>
              </a:path>
              <a:path w="4882896" h="890016">
                <a:moveTo>
                  <a:pt x="3368977" y="11022"/>
                </a:moveTo>
                <a:lnTo>
                  <a:pt x="3361943" y="0"/>
                </a:lnTo>
                <a:lnTo>
                  <a:pt x="3371087" y="0"/>
                </a:lnTo>
                <a:lnTo>
                  <a:pt x="3375649" y="22133"/>
                </a:lnTo>
                <a:lnTo>
                  <a:pt x="3368977" y="11022"/>
                </a:lnTo>
                <a:close/>
              </a:path>
              <a:path w="4882896" h="890016">
                <a:moveTo>
                  <a:pt x="3371087" y="435864"/>
                </a:moveTo>
                <a:lnTo>
                  <a:pt x="3371087" y="426719"/>
                </a:lnTo>
                <a:lnTo>
                  <a:pt x="3371891" y="414005"/>
                </a:lnTo>
                <a:lnTo>
                  <a:pt x="3376324" y="444919"/>
                </a:lnTo>
                <a:lnTo>
                  <a:pt x="3364633" y="450228"/>
                </a:lnTo>
                <a:lnTo>
                  <a:pt x="3362529" y="441974"/>
                </a:lnTo>
                <a:lnTo>
                  <a:pt x="3371087" y="435864"/>
                </a:lnTo>
                <a:close/>
              </a:path>
              <a:path w="4882896" h="890016">
                <a:moveTo>
                  <a:pt x="3362709" y="645631"/>
                </a:moveTo>
                <a:lnTo>
                  <a:pt x="3367309" y="665982"/>
                </a:lnTo>
                <a:lnTo>
                  <a:pt x="3369025" y="728989"/>
                </a:lnTo>
                <a:lnTo>
                  <a:pt x="3361943" y="725424"/>
                </a:lnTo>
                <a:lnTo>
                  <a:pt x="3361940" y="707408"/>
                </a:lnTo>
                <a:lnTo>
                  <a:pt x="3361473" y="693141"/>
                </a:lnTo>
                <a:lnTo>
                  <a:pt x="3360223" y="679338"/>
                </a:lnTo>
                <a:lnTo>
                  <a:pt x="3358208" y="665984"/>
                </a:lnTo>
                <a:lnTo>
                  <a:pt x="3356408" y="626010"/>
                </a:lnTo>
                <a:lnTo>
                  <a:pt x="3362709" y="645631"/>
                </a:lnTo>
                <a:close/>
              </a:path>
              <a:path w="4882896" h="890016">
                <a:moveTo>
                  <a:pt x="3358208" y="665984"/>
                </a:moveTo>
                <a:lnTo>
                  <a:pt x="3355447" y="653062"/>
                </a:lnTo>
                <a:lnTo>
                  <a:pt x="3351959" y="640558"/>
                </a:lnTo>
                <a:lnTo>
                  <a:pt x="3347762" y="628454"/>
                </a:lnTo>
                <a:lnTo>
                  <a:pt x="3342875" y="616736"/>
                </a:lnTo>
                <a:lnTo>
                  <a:pt x="3348489" y="607171"/>
                </a:lnTo>
                <a:lnTo>
                  <a:pt x="3356408" y="626010"/>
                </a:lnTo>
                <a:lnTo>
                  <a:pt x="3358208" y="665984"/>
                </a:lnTo>
                <a:close/>
              </a:path>
              <a:path w="4882896" h="890016">
                <a:moveTo>
                  <a:pt x="3339033" y="589166"/>
                </a:moveTo>
                <a:lnTo>
                  <a:pt x="3348489" y="607171"/>
                </a:lnTo>
                <a:lnTo>
                  <a:pt x="3342875" y="616736"/>
                </a:lnTo>
                <a:lnTo>
                  <a:pt x="3337316" y="605386"/>
                </a:lnTo>
                <a:lnTo>
                  <a:pt x="3331105" y="594389"/>
                </a:lnTo>
                <a:lnTo>
                  <a:pt x="3328121" y="572048"/>
                </a:lnTo>
                <a:lnTo>
                  <a:pt x="3339033" y="589166"/>
                </a:lnTo>
                <a:close/>
              </a:path>
              <a:path w="4882896" h="890016">
                <a:moveTo>
                  <a:pt x="3331105" y="594389"/>
                </a:moveTo>
                <a:lnTo>
                  <a:pt x="3324259" y="583729"/>
                </a:lnTo>
                <a:lnTo>
                  <a:pt x="3316798" y="573390"/>
                </a:lnTo>
                <a:lnTo>
                  <a:pt x="3308740" y="563356"/>
                </a:lnTo>
                <a:lnTo>
                  <a:pt x="3300104" y="553611"/>
                </a:lnTo>
                <a:lnTo>
                  <a:pt x="3290908" y="544139"/>
                </a:lnTo>
                <a:lnTo>
                  <a:pt x="3302252" y="540683"/>
                </a:lnTo>
                <a:lnTo>
                  <a:pt x="3315833" y="555870"/>
                </a:lnTo>
                <a:lnTo>
                  <a:pt x="3328121" y="572048"/>
                </a:lnTo>
                <a:lnTo>
                  <a:pt x="3331105" y="594389"/>
                </a:lnTo>
                <a:close/>
              </a:path>
              <a:path w="4882896" h="890016">
                <a:moveTo>
                  <a:pt x="3287458" y="526542"/>
                </a:moveTo>
                <a:lnTo>
                  <a:pt x="3302252" y="540683"/>
                </a:lnTo>
                <a:lnTo>
                  <a:pt x="3290908" y="544139"/>
                </a:lnTo>
                <a:lnTo>
                  <a:pt x="3281171" y="534924"/>
                </a:lnTo>
                <a:lnTo>
                  <a:pt x="3280933" y="534715"/>
                </a:lnTo>
                <a:lnTo>
                  <a:pt x="3271532" y="513497"/>
                </a:lnTo>
                <a:lnTo>
                  <a:pt x="3287458" y="526542"/>
                </a:lnTo>
                <a:close/>
              </a:path>
              <a:path w="4882896" h="890016">
                <a:moveTo>
                  <a:pt x="3280933" y="534715"/>
                </a:moveTo>
                <a:lnTo>
                  <a:pt x="3271403" y="526650"/>
                </a:lnTo>
                <a:lnTo>
                  <a:pt x="3261641" y="518992"/>
                </a:lnTo>
                <a:lnTo>
                  <a:pt x="3251629" y="511758"/>
                </a:lnTo>
                <a:lnTo>
                  <a:pt x="3241350" y="504962"/>
                </a:lnTo>
                <a:lnTo>
                  <a:pt x="3254556" y="501603"/>
                </a:lnTo>
                <a:lnTo>
                  <a:pt x="3271532" y="513497"/>
                </a:lnTo>
                <a:lnTo>
                  <a:pt x="3280933" y="534715"/>
                </a:lnTo>
                <a:close/>
              </a:path>
              <a:path w="4882896" h="890016">
                <a:moveTo>
                  <a:pt x="3236611" y="490911"/>
                </a:moveTo>
                <a:lnTo>
                  <a:pt x="3254556" y="501603"/>
                </a:lnTo>
                <a:lnTo>
                  <a:pt x="3241350" y="504962"/>
                </a:lnTo>
                <a:lnTo>
                  <a:pt x="3230785" y="498621"/>
                </a:lnTo>
                <a:lnTo>
                  <a:pt x="3219918" y="492749"/>
                </a:lnTo>
                <a:lnTo>
                  <a:pt x="3217778" y="481474"/>
                </a:lnTo>
                <a:lnTo>
                  <a:pt x="3236611" y="490911"/>
                </a:lnTo>
                <a:close/>
              </a:path>
              <a:path w="4882896" h="890016">
                <a:moveTo>
                  <a:pt x="3208730" y="487363"/>
                </a:moveTo>
                <a:lnTo>
                  <a:pt x="3197203" y="482478"/>
                </a:lnTo>
                <a:lnTo>
                  <a:pt x="3198137" y="473344"/>
                </a:lnTo>
                <a:lnTo>
                  <a:pt x="3217778" y="481474"/>
                </a:lnTo>
                <a:lnTo>
                  <a:pt x="3219918" y="492749"/>
                </a:lnTo>
                <a:lnTo>
                  <a:pt x="3208730" y="487363"/>
                </a:lnTo>
                <a:close/>
              </a:path>
              <a:path w="4882896" h="890016">
                <a:moveTo>
                  <a:pt x="3185321" y="478109"/>
                </a:moveTo>
                <a:lnTo>
                  <a:pt x="3173064" y="474272"/>
                </a:lnTo>
                <a:lnTo>
                  <a:pt x="3177771" y="466575"/>
                </a:lnTo>
                <a:lnTo>
                  <a:pt x="3198137" y="473344"/>
                </a:lnTo>
                <a:lnTo>
                  <a:pt x="3197203" y="482478"/>
                </a:lnTo>
                <a:lnTo>
                  <a:pt x="3185321" y="478109"/>
                </a:lnTo>
                <a:close/>
              </a:path>
              <a:path w="4882896" h="890016">
                <a:moveTo>
                  <a:pt x="3133871" y="466110"/>
                </a:moveTo>
                <a:lnTo>
                  <a:pt x="3135186" y="457327"/>
                </a:lnTo>
                <a:lnTo>
                  <a:pt x="3156760" y="461219"/>
                </a:lnTo>
                <a:lnTo>
                  <a:pt x="3177771" y="466575"/>
                </a:lnTo>
                <a:lnTo>
                  <a:pt x="3173064" y="474272"/>
                </a:lnTo>
                <a:lnTo>
                  <a:pt x="3160415" y="470983"/>
                </a:lnTo>
                <a:lnTo>
                  <a:pt x="3147357" y="468257"/>
                </a:lnTo>
                <a:lnTo>
                  <a:pt x="3133871" y="466110"/>
                </a:lnTo>
                <a:close/>
              </a:path>
              <a:path w="4882896" h="890016">
                <a:moveTo>
                  <a:pt x="3119940" y="464557"/>
                </a:moveTo>
                <a:lnTo>
                  <a:pt x="3105546" y="463613"/>
                </a:lnTo>
                <a:lnTo>
                  <a:pt x="3113129" y="454954"/>
                </a:lnTo>
                <a:lnTo>
                  <a:pt x="3135186" y="457327"/>
                </a:lnTo>
                <a:lnTo>
                  <a:pt x="3133871" y="466110"/>
                </a:lnTo>
                <a:lnTo>
                  <a:pt x="3119940" y="464557"/>
                </a:lnTo>
                <a:close/>
              </a:path>
              <a:path w="4882896" h="890016">
                <a:moveTo>
                  <a:pt x="3065909" y="464466"/>
                </a:moveTo>
                <a:lnTo>
                  <a:pt x="3068497" y="454954"/>
                </a:lnTo>
                <a:lnTo>
                  <a:pt x="3090671" y="454151"/>
                </a:lnTo>
                <a:lnTo>
                  <a:pt x="3113129" y="454954"/>
                </a:lnTo>
                <a:lnTo>
                  <a:pt x="3105546" y="463613"/>
                </a:lnTo>
                <a:lnTo>
                  <a:pt x="3090671" y="463296"/>
                </a:lnTo>
                <a:lnTo>
                  <a:pt x="3078856" y="463565"/>
                </a:lnTo>
                <a:lnTo>
                  <a:pt x="3065909" y="464466"/>
                </a:lnTo>
                <a:close/>
              </a:path>
              <a:path w="4882896" h="890016">
                <a:moveTo>
                  <a:pt x="3052987" y="465988"/>
                </a:moveTo>
                <a:lnTo>
                  <a:pt x="3040121" y="468113"/>
                </a:lnTo>
                <a:lnTo>
                  <a:pt x="3046826" y="457327"/>
                </a:lnTo>
                <a:lnTo>
                  <a:pt x="3068497" y="454954"/>
                </a:lnTo>
                <a:lnTo>
                  <a:pt x="3065909" y="464466"/>
                </a:lnTo>
                <a:lnTo>
                  <a:pt x="3052987" y="465988"/>
                </a:lnTo>
                <a:close/>
              </a:path>
              <a:path w="4882896" h="890016">
                <a:moveTo>
                  <a:pt x="3002179" y="477952"/>
                </a:moveTo>
                <a:lnTo>
                  <a:pt x="3005266" y="466575"/>
                </a:lnTo>
                <a:lnTo>
                  <a:pt x="3025726" y="461219"/>
                </a:lnTo>
                <a:lnTo>
                  <a:pt x="3046826" y="457327"/>
                </a:lnTo>
                <a:lnTo>
                  <a:pt x="3040121" y="468113"/>
                </a:lnTo>
                <a:lnTo>
                  <a:pt x="3027343" y="470826"/>
                </a:lnTo>
                <a:lnTo>
                  <a:pt x="3014685" y="474111"/>
                </a:lnTo>
                <a:lnTo>
                  <a:pt x="3002179" y="477952"/>
                </a:lnTo>
                <a:close/>
              </a:path>
              <a:path w="4882896" h="890016">
                <a:moveTo>
                  <a:pt x="2965889" y="492653"/>
                </a:moveTo>
                <a:lnTo>
                  <a:pt x="2966542" y="481474"/>
                </a:lnTo>
                <a:lnTo>
                  <a:pt x="2985515" y="473344"/>
                </a:lnTo>
                <a:lnTo>
                  <a:pt x="3005266" y="466575"/>
                </a:lnTo>
                <a:lnTo>
                  <a:pt x="3002179" y="477952"/>
                </a:lnTo>
                <a:lnTo>
                  <a:pt x="2989857" y="482334"/>
                </a:lnTo>
                <a:lnTo>
                  <a:pt x="2977749" y="487239"/>
                </a:lnTo>
                <a:lnTo>
                  <a:pt x="2965889" y="492653"/>
                </a:lnTo>
                <a:close/>
              </a:path>
              <a:path w="4882896" h="890016">
                <a:moveTo>
                  <a:pt x="2954308" y="498560"/>
                </a:moveTo>
                <a:lnTo>
                  <a:pt x="2943037" y="504943"/>
                </a:lnTo>
                <a:lnTo>
                  <a:pt x="2948414" y="490911"/>
                </a:lnTo>
                <a:lnTo>
                  <a:pt x="2966542" y="481474"/>
                </a:lnTo>
                <a:lnTo>
                  <a:pt x="2965889" y="492653"/>
                </a:lnTo>
                <a:lnTo>
                  <a:pt x="2954308" y="498560"/>
                </a:lnTo>
                <a:close/>
              </a:path>
              <a:path w="4882896" h="890016">
                <a:moveTo>
                  <a:pt x="2911406" y="526793"/>
                </a:moveTo>
                <a:lnTo>
                  <a:pt x="2914970" y="513497"/>
                </a:lnTo>
                <a:lnTo>
                  <a:pt x="2931200" y="501603"/>
                </a:lnTo>
                <a:lnTo>
                  <a:pt x="2948414" y="490911"/>
                </a:lnTo>
                <a:lnTo>
                  <a:pt x="2943037" y="504943"/>
                </a:lnTo>
                <a:lnTo>
                  <a:pt x="2932109" y="511787"/>
                </a:lnTo>
                <a:lnTo>
                  <a:pt x="2921554" y="519075"/>
                </a:lnTo>
                <a:lnTo>
                  <a:pt x="2911406" y="526793"/>
                </a:lnTo>
                <a:close/>
              </a:path>
              <a:path w="4882896" h="890016">
                <a:moveTo>
                  <a:pt x="2901695" y="534924"/>
                </a:moveTo>
                <a:lnTo>
                  <a:pt x="2895502" y="541985"/>
                </a:lnTo>
                <a:lnTo>
                  <a:pt x="2899790" y="526542"/>
                </a:lnTo>
                <a:lnTo>
                  <a:pt x="2914970" y="513497"/>
                </a:lnTo>
                <a:lnTo>
                  <a:pt x="2911406" y="526793"/>
                </a:lnTo>
                <a:lnTo>
                  <a:pt x="2901695" y="534924"/>
                </a:lnTo>
                <a:close/>
              </a:path>
              <a:path w="4882896" h="890016">
                <a:moveTo>
                  <a:pt x="2887581" y="551613"/>
                </a:moveTo>
                <a:lnTo>
                  <a:pt x="2880050" y="561523"/>
                </a:lnTo>
                <a:lnTo>
                  <a:pt x="2885732" y="540683"/>
                </a:lnTo>
                <a:lnTo>
                  <a:pt x="2899790" y="526542"/>
                </a:lnTo>
                <a:lnTo>
                  <a:pt x="2895502" y="541985"/>
                </a:lnTo>
                <a:lnTo>
                  <a:pt x="2887581" y="551613"/>
                </a:lnTo>
                <a:close/>
              </a:path>
              <a:path w="4882896" h="890016">
                <a:moveTo>
                  <a:pt x="2860119" y="593115"/>
                </a:moveTo>
                <a:lnTo>
                  <a:pt x="2861249" y="572048"/>
                </a:lnTo>
                <a:lnTo>
                  <a:pt x="2872861" y="555870"/>
                </a:lnTo>
                <a:lnTo>
                  <a:pt x="2885732" y="540683"/>
                </a:lnTo>
                <a:lnTo>
                  <a:pt x="2880050" y="561523"/>
                </a:lnTo>
                <a:lnTo>
                  <a:pt x="2872942" y="571731"/>
                </a:lnTo>
                <a:lnTo>
                  <a:pt x="2866288" y="582256"/>
                </a:lnTo>
                <a:lnTo>
                  <a:pt x="2860119" y="593115"/>
                </a:lnTo>
                <a:close/>
              </a:path>
              <a:path w="4882896" h="890016">
                <a:moveTo>
                  <a:pt x="2854466" y="604324"/>
                </a:moveTo>
                <a:lnTo>
                  <a:pt x="2849360" y="615900"/>
                </a:lnTo>
                <a:lnTo>
                  <a:pt x="2850962" y="589166"/>
                </a:lnTo>
                <a:lnTo>
                  <a:pt x="2861249" y="572048"/>
                </a:lnTo>
                <a:lnTo>
                  <a:pt x="2860119" y="593115"/>
                </a:lnTo>
                <a:lnTo>
                  <a:pt x="2854466" y="604324"/>
                </a:lnTo>
                <a:close/>
              </a:path>
              <a:path w="4882896" h="890016">
                <a:moveTo>
                  <a:pt x="2844834" y="627861"/>
                </a:moveTo>
                <a:lnTo>
                  <a:pt x="2840918" y="640223"/>
                </a:lnTo>
                <a:lnTo>
                  <a:pt x="2842069" y="607171"/>
                </a:lnTo>
                <a:lnTo>
                  <a:pt x="2850962" y="589166"/>
                </a:lnTo>
                <a:lnTo>
                  <a:pt x="2849360" y="615900"/>
                </a:lnTo>
                <a:lnTo>
                  <a:pt x="2844834" y="627861"/>
                </a:lnTo>
                <a:close/>
              </a:path>
              <a:path w="4882896" h="890016">
                <a:moveTo>
                  <a:pt x="2840918" y="640223"/>
                </a:moveTo>
                <a:lnTo>
                  <a:pt x="2837644" y="653005"/>
                </a:lnTo>
                <a:lnTo>
                  <a:pt x="2835043" y="666222"/>
                </a:lnTo>
                <a:lnTo>
                  <a:pt x="2833147" y="679892"/>
                </a:lnTo>
                <a:lnTo>
                  <a:pt x="2831985" y="694032"/>
                </a:lnTo>
                <a:lnTo>
                  <a:pt x="2834640" y="626010"/>
                </a:lnTo>
                <a:lnTo>
                  <a:pt x="2842069" y="607171"/>
                </a:lnTo>
                <a:lnTo>
                  <a:pt x="2840918" y="640223"/>
                </a:lnTo>
                <a:close/>
              </a:path>
              <a:path w="4882896" h="890016">
                <a:moveTo>
                  <a:pt x="2828742" y="645631"/>
                </a:moveTo>
                <a:lnTo>
                  <a:pt x="2834640" y="626010"/>
                </a:lnTo>
                <a:lnTo>
                  <a:pt x="2831985" y="694032"/>
                </a:lnTo>
                <a:lnTo>
                  <a:pt x="2831592" y="708660"/>
                </a:lnTo>
                <a:lnTo>
                  <a:pt x="2831592" y="725424"/>
                </a:lnTo>
                <a:lnTo>
                  <a:pt x="2826744" y="731484"/>
                </a:lnTo>
                <a:lnTo>
                  <a:pt x="2824444" y="665982"/>
                </a:lnTo>
                <a:lnTo>
                  <a:pt x="2828742" y="645631"/>
                </a:lnTo>
                <a:close/>
              </a:path>
              <a:path w="4882896" h="890016">
                <a:moveTo>
                  <a:pt x="3364891" y="92962"/>
                </a:moveTo>
                <a:lnTo>
                  <a:pt x="3367555" y="105442"/>
                </a:lnTo>
                <a:lnTo>
                  <a:pt x="3368811" y="171437"/>
                </a:lnTo>
                <a:lnTo>
                  <a:pt x="3361943" y="163067"/>
                </a:lnTo>
                <a:lnTo>
                  <a:pt x="3361890" y="139889"/>
                </a:lnTo>
                <a:lnTo>
                  <a:pt x="3361535" y="80754"/>
                </a:lnTo>
                <a:lnTo>
                  <a:pt x="3364891" y="92962"/>
                </a:lnTo>
                <a:close/>
              </a:path>
              <a:path w="4882896" h="890016">
                <a:moveTo>
                  <a:pt x="3361890" y="139889"/>
                </a:moveTo>
                <a:lnTo>
                  <a:pt x="3361213" y="126885"/>
                </a:lnTo>
                <a:lnTo>
                  <a:pt x="3359752" y="114205"/>
                </a:lnTo>
                <a:lnTo>
                  <a:pt x="3357503" y="101827"/>
                </a:lnTo>
                <a:lnTo>
                  <a:pt x="3354460" y="89726"/>
                </a:lnTo>
                <a:lnTo>
                  <a:pt x="3357520" y="68793"/>
                </a:lnTo>
                <a:lnTo>
                  <a:pt x="3361535" y="80754"/>
                </a:lnTo>
                <a:lnTo>
                  <a:pt x="3361890" y="139889"/>
                </a:lnTo>
                <a:close/>
              </a:path>
              <a:path w="4882896" h="890016">
                <a:moveTo>
                  <a:pt x="3320795" y="0"/>
                </a:moveTo>
                <a:lnTo>
                  <a:pt x="3328632" y="11777"/>
                </a:lnTo>
                <a:lnTo>
                  <a:pt x="3335480" y="22895"/>
                </a:lnTo>
                <a:lnTo>
                  <a:pt x="3341824" y="34129"/>
                </a:lnTo>
                <a:lnTo>
                  <a:pt x="3347633" y="45507"/>
                </a:lnTo>
                <a:lnTo>
                  <a:pt x="3352875" y="57053"/>
                </a:lnTo>
                <a:lnTo>
                  <a:pt x="3357520" y="68793"/>
                </a:lnTo>
                <a:lnTo>
                  <a:pt x="3354460" y="89726"/>
                </a:lnTo>
                <a:lnTo>
                  <a:pt x="3350619" y="77879"/>
                </a:lnTo>
                <a:lnTo>
                  <a:pt x="3345976" y="66260"/>
                </a:lnTo>
                <a:lnTo>
                  <a:pt x="3340525" y="54845"/>
                </a:lnTo>
                <a:lnTo>
                  <a:pt x="3334261" y="43612"/>
                </a:lnTo>
                <a:lnTo>
                  <a:pt x="3327180" y="32535"/>
                </a:lnTo>
                <a:lnTo>
                  <a:pt x="3320795" y="0"/>
                </a:lnTo>
                <a:close/>
              </a:path>
              <a:path w="4882896" h="890016">
                <a:moveTo>
                  <a:pt x="3320795" y="0"/>
                </a:moveTo>
                <a:lnTo>
                  <a:pt x="3327180" y="32535"/>
                </a:lnTo>
                <a:lnTo>
                  <a:pt x="3319276" y="21589"/>
                </a:lnTo>
                <a:lnTo>
                  <a:pt x="3310546" y="10753"/>
                </a:lnTo>
                <a:lnTo>
                  <a:pt x="3300984" y="0"/>
                </a:lnTo>
                <a:lnTo>
                  <a:pt x="3320795" y="0"/>
                </a:lnTo>
                <a:close/>
              </a:path>
              <a:path w="4882896" h="890016">
                <a:moveTo>
                  <a:pt x="3311651" y="498348"/>
                </a:moveTo>
                <a:lnTo>
                  <a:pt x="3309817" y="473967"/>
                </a:lnTo>
                <a:lnTo>
                  <a:pt x="3320473" y="466380"/>
                </a:lnTo>
                <a:lnTo>
                  <a:pt x="3331464" y="463296"/>
                </a:lnTo>
                <a:lnTo>
                  <a:pt x="3338583" y="451074"/>
                </a:lnTo>
                <a:lnTo>
                  <a:pt x="3352070" y="446143"/>
                </a:lnTo>
                <a:lnTo>
                  <a:pt x="3362529" y="441974"/>
                </a:lnTo>
                <a:lnTo>
                  <a:pt x="3364633" y="450228"/>
                </a:lnTo>
                <a:lnTo>
                  <a:pt x="3353268" y="455895"/>
                </a:lnTo>
                <a:lnTo>
                  <a:pt x="3342256" y="461891"/>
                </a:lnTo>
                <a:lnTo>
                  <a:pt x="3331630" y="468190"/>
                </a:lnTo>
                <a:lnTo>
                  <a:pt x="3321418" y="474763"/>
                </a:lnTo>
                <a:lnTo>
                  <a:pt x="3311651" y="481583"/>
                </a:lnTo>
                <a:lnTo>
                  <a:pt x="3311651" y="498348"/>
                </a:lnTo>
                <a:close/>
              </a:path>
              <a:path w="4882896" h="890016">
                <a:moveTo>
                  <a:pt x="3314335" y="657235"/>
                </a:moveTo>
                <a:lnTo>
                  <a:pt x="3317891" y="673885"/>
                </a:lnTo>
                <a:lnTo>
                  <a:pt x="3320061" y="691043"/>
                </a:lnTo>
                <a:lnTo>
                  <a:pt x="3320795" y="708660"/>
                </a:lnTo>
                <a:lnTo>
                  <a:pt x="3320551" y="718492"/>
                </a:lnTo>
                <a:lnTo>
                  <a:pt x="3318291" y="731941"/>
                </a:lnTo>
                <a:lnTo>
                  <a:pt x="3314335" y="657235"/>
                </a:lnTo>
                <a:close/>
              </a:path>
              <a:path w="4882896" h="890016">
                <a:moveTo>
                  <a:pt x="3311651" y="743712"/>
                </a:moveTo>
                <a:lnTo>
                  <a:pt x="3314597" y="742322"/>
                </a:lnTo>
                <a:lnTo>
                  <a:pt x="3312154" y="759019"/>
                </a:lnTo>
                <a:lnTo>
                  <a:pt x="3309791" y="732544"/>
                </a:lnTo>
                <a:lnTo>
                  <a:pt x="3311419" y="721290"/>
                </a:lnTo>
                <a:lnTo>
                  <a:pt x="3311651" y="708660"/>
                </a:lnTo>
                <a:lnTo>
                  <a:pt x="3314335" y="657235"/>
                </a:lnTo>
                <a:lnTo>
                  <a:pt x="3318291" y="731941"/>
                </a:lnTo>
                <a:lnTo>
                  <a:pt x="3311651" y="743712"/>
                </a:lnTo>
                <a:close/>
              </a:path>
              <a:path w="4882896" h="890016">
                <a:moveTo>
                  <a:pt x="3311651" y="708660"/>
                </a:moveTo>
                <a:lnTo>
                  <a:pt x="3311541" y="702911"/>
                </a:lnTo>
                <a:lnTo>
                  <a:pt x="3310484" y="689702"/>
                </a:lnTo>
                <a:lnTo>
                  <a:pt x="3308387" y="676574"/>
                </a:lnTo>
                <a:lnTo>
                  <a:pt x="3305350" y="663585"/>
                </a:lnTo>
                <a:lnTo>
                  <a:pt x="3309445" y="641140"/>
                </a:lnTo>
                <a:lnTo>
                  <a:pt x="3314335" y="657235"/>
                </a:lnTo>
                <a:lnTo>
                  <a:pt x="3311651" y="708660"/>
                </a:lnTo>
                <a:close/>
              </a:path>
              <a:path w="4882896" h="890016">
                <a:moveTo>
                  <a:pt x="3303269" y="625649"/>
                </a:moveTo>
                <a:lnTo>
                  <a:pt x="3309445" y="641140"/>
                </a:lnTo>
                <a:lnTo>
                  <a:pt x="3305350" y="663585"/>
                </a:lnTo>
                <a:lnTo>
                  <a:pt x="3301474" y="650792"/>
                </a:lnTo>
                <a:lnTo>
                  <a:pt x="3296857" y="638253"/>
                </a:lnTo>
                <a:lnTo>
                  <a:pt x="3295860" y="610810"/>
                </a:lnTo>
                <a:lnTo>
                  <a:pt x="3303269" y="625649"/>
                </a:lnTo>
                <a:close/>
              </a:path>
              <a:path w="4882896" h="890016">
                <a:moveTo>
                  <a:pt x="3291601" y="626023"/>
                </a:moveTo>
                <a:lnTo>
                  <a:pt x="3285805" y="614161"/>
                </a:lnTo>
                <a:lnTo>
                  <a:pt x="3287266" y="596670"/>
                </a:lnTo>
                <a:lnTo>
                  <a:pt x="3295860" y="610810"/>
                </a:lnTo>
                <a:lnTo>
                  <a:pt x="3296857" y="638253"/>
                </a:lnTo>
                <a:lnTo>
                  <a:pt x="3291601" y="626023"/>
                </a:lnTo>
                <a:close/>
              </a:path>
              <a:path w="4882896" h="890016">
                <a:moveTo>
                  <a:pt x="3266173" y="581348"/>
                </a:moveTo>
                <a:lnTo>
                  <a:pt x="3266727" y="570680"/>
                </a:lnTo>
                <a:lnTo>
                  <a:pt x="3277538" y="583277"/>
                </a:lnTo>
                <a:lnTo>
                  <a:pt x="3287266" y="596670"/>
                </a:lnTo>
                <a:lnTo>
                  <a:pt x="3285805" y="614161"/>
                </a:lnTo>
                <a:lnTo>
                  <a:pt x="3279568" y="602723"/>
                </a:lnTo>
                <a:lnTo>
                  <a:pt x="3272991" y="591766"/>
                </a:lnTo>
                <a:lnTo>
                  <a:pt x="3266173" y="581348"/>
                </a:lnTo>
                <a:close/>
              </a:path>
              <a:path w="4882896" h="890016">
                <a:moveTo>
                  <a:pt x="3259215" y="571526"/>
                </a:moveTo>
                <a:lnTo>
                  <a:pt x="3252216" y="562356"/>
                </a:lnTo>
                <a:lnTo>
                  <a:pt x="3254882" y="558927"/>
                </a:lnTo>
                <a:lnTo>
                  <a:pt x="3266727" y="570680"/>
                </a:lnTo>
                <a:lnTo>
                  <a:pt x="3266173" y="581348"/>
                </a:lnTo>
                <a:lnTo>
                  <a:pt x="3259215" y="571526"/>
                </a:lnTo>
                <a:close/>
              </a:path>
              <a:path w="4882896" h="890016">
                <a:moveTo>
                  <a:pt x="3228152" y="544278"/>
                </a:moveTo>
                <a:lnTo>
                  <a:pt x="3228295" y="538142"/>
                </a:lnTo>
                <a:lnTo>
                  <a:pt x="3242055" y="548065"/>
                </a:lnTo>
                <a:lnTo>
                  <a:pt x="3254882" y="558927"/>
                </a:lnTo>
                <a:lnTo>
                  <a:pt x="3252216" y="562356"/>
                </a:lnTo>
                <a:lnTo>
                  <a:pt x="3248175" y="558871"/>
                </a:lnTo>
                <a:lnTo>
                  <a:pt x="3238438" y="551271"/>
                </a:lnTo>
                <a:lnTo>
                  <a:pt x="3228152" y="544278"/>
                </a:lnTo>
                <a:close/>
              </a:path>
              <a:path w="4882896" h="890016">
                <a:moveTo>
                  <a:pt x="3194419" y="526949"/>
                </a:moveTo>
                <a:lnTo>
                  <a:pt x="3198177" y="521308"/>
                </a:lnTo>
                <a:lnTo>
                  <a:pt x="3213652" y="529207"/>
                </a:lnTo>
                <a:lnTo>
                  <a:pt x="3228295" y="538142"/>
                </a:lnTo>
                <a:lnTo>
                  <a:pt x="3228152" y="544278"/>
                </a:lnTo>
                <a:lnTo>
                  <a:pt x="3217359" y="537894"/>
                </a:lnTo>
                <a:lnTo>
                  <a:pt x="3206101" y="532117"/>
                </a:lnTo>
                <a:lnTo>
                  <a:pt x="3194419" y="526949"/>
                </a:lnTo>
                <a:close/>
              </a:path>
              <a:path w="4882896" h="890016">
                <a:moveTo>
                  <a:pt x="3144278" y="512356"/>
                </a:moveTo>
                <a:lnTo>
                  <a:pt x="3147264" y="504304"/>
                </a:lnTo>
                <a:lnTo>
                  <a:pt x="3164933" y="508808"/>
                </a:lnTo>
                <a:lnTo>
                  <a:pt x="3181921" y="514492"/>
                </a:lnTo>
                <a:lnTo>
                  <a:pt x="3198177" y="521308"/>
                </a:lnTo>
                <a:lnTo>
                  <a:pt x="3194419" y="526949"/>
                </a:lnTo>
                <a:lnTo>
                  <a:pt x="3182354" y="522389"/>
                </a:lnTo>
                <a:lnTo>
                  <a:pt x="3169948" y="518436"/>
                </a:lnTo>
                <a:lnTo>
                  <a:pt x="3157242" y="515092"/>
                </a:lnTo>
                <a:lnTo>
                  <a:pt x="3144278" y="512356"/>
                </a:lnTo>
                <a:close/>
              </a:path>
              <a:path w="4882896" h="890016">
                <a:moveTo>
                  <a:pt x="3104253" y="507796"/>
                </a:moveTo>
                <a:lnTo>
                  <a:pt x="3110083" y="499025"/>
                </a:lnTo>
                <a:lnTo>
                  <a:pt x="3128963" y="501027"/>
                </a:lnTo>
                <a:lnTo>
                  <a:pt x="3147264" y="504304"/>
                </a:lnTo>
                <a:lnTo>
                  <a:pt x="3144278" y="512356"/>
                </a:lnTo>
                <a:lnTo>
                  <a:pt x="3131098" y="510228"/>
                </a:lnTo>
                <a:lnTo>
                  <a:pt x="3117742" y="508708"/>
                </a:lnTo>
                <a:lnTo>
                  <a:pt x="3104253" y="507796"/>
                </a:lnTo>
                <a:close/>
              </a:path>
              <a:path w="4882896" h="890016">
                <a:moveTo>
                  <a:pt x="3069330" y="508308"/>
                </a:moveTo>
                <a:lnTo>
                  <a:pt x="3072988" y="499025"/>
                </a:lnTo>
                <a:lnTo>
                  <a:pt x="3090671" y="498348"/>
                </a:lnTo>
                <a:lnTo>
                  <a:pt x="3110083" y="499025"/>
                </a:lnTo>
                <a:lnTo>
                  <a:pt x="3104253" y="507796"/>
                </a:lnTo>
                <a:lnTo>
                  <a:pt x="3090671" y="507492"/>
                </a:lnTo>
                <a:lnTo>
                  <a:pt x="3083200" y="507589"/>
                </a:lnTo>
                <a:lnTo>
                  <a:pt x="3069330" y="508308"/>
                </a:lnTo>
                <a:close/>
              </a:path>
              <a:path w="4882896" h="890016">
                <a:moveTo>
                  <a:pt x="3005422" y="522389"/>
                </a:moveTo>
                <a:lnTo>
                  <a:pt x="3006232" y="514492"/>
                </a:lnTo>
                <a:lnTo>
                  <a:pt x="3022201" y="508808"/>
                </a:lnTo>
                <a:lnTo>
                  <a:pt x="3038691" y="504304"/>
                </a:lnTo>
                <a:lnTo>
                  <a:pt x="3055641" y="501027"/>
                </a:lnTo>
                <a:lnTo>
                  <a:pt x="3072988" y="499025"/>
                </a:lnTo>
                <a:lnTo>
                  <a:pt x="3069330" y="508308"/>
                </a:lnTo>
                <a:lnTo>
                  <a:pt x="3055817" y="509726"/>
                </a:lnTo>
                <a:lnTo>
                  <a:pt x="3042664" y="511843"/>
                </a:lnTo>
                <a:lnTo>
                  <a:pt x="3029878" y="514659"/>
                </a:lnTo>
                <a:lnTo>
                  <a:pt x="3017462" y="518175"/>
                </a:lnTo>
                <a:lnTo>
                  <a:pt x="3005422" y="522389"/>
                </a:lnTo>
                <a:close/>
              </a:path>
              <a:path w="4882896" h="890016">
                <a:moveTo>
                  <a:pt x="2961105" y="546237"/>
                </a:moveTo>
                <a:lnTo>
                  <a:pt x="2962070" y="538142"/>
                </a:lnTo>
                <a:lnTo>
                  <a:pt x="2976105" y="529207"/>
                </a:lnTo>
                <a:lnTo>
                  <a:pt x="2990846" y="521308"/>
                </a:lnTo>
                <a:lnTo>
                  <a:pt x="3006232" y="514492"/>
                </a:lnTo>
                <a:lnTo>
                  <a:pt x="3005422" y="522389"/>
                </a:lnTo>
                <a:lnTo>
                  <a:pt x="2993761" y="527302"/>
                </a:lnTo>
                <a:lnTo>
                  <a:pt x="2982485" y="532915"/>
                </a:lnTo>
                <a:lnTo>
                  <a:pt x="2971598" y="539227"/>
                </a:lnTo>
                <a:lnTo>
                  <a:pt x="2961105" y="546237"/>
                </a:lnTo>
                <a:close/>
              </a:path>
              <a:path w="4882896" h="890016">
                <a:moveTo>
                  <a:pt x="2951011" y="553947"/>
                </a:moveTo>
                <a:lnTo>
                  <a:pt x="2941319" y="562356"/>
                </a:lnTo>
                <a:lnTo>
                  <a:pt x="2948803" y="548065"/>
                </a:lnTo>
                <a:lnTo>
                  <a:pt x="2962070" y="538142"/>
                </a:lnTo>
                <a:lnTo>
                  <a:pt x="2961105" y="546237"/>
                </a:lnTo>
                <a:lnTo>
                  <a:pt x="2951011" y="553947"/>
                </a:lnTo>
                <a:close/>
              </a:path>
              <a:path w="4882896" h="890016">
                <a:moveTo>
                  <a:pt x="2913021" y="596462"/>
                </a:moveTo>
                <a:lnTo>
                  <a:pt x="2914229" y="583277"/>
                </a:lnTo>
                <a:lnTo>
                  <a:pt x="2924821" y="570680"/>
                </a:lnTo>
                <a:lnTo>
                  <a:pt x="2936367" y="558927"/>
                </a:lnTo>
                <a:lnTo>
                  <a:pt x="2948803" y="548065"/>
                </a:lnTo>
                <a:lnTo>
                  <a:pt x="2941319" y="562356"/>
                </a:lnTo>
                <a:lnTo>
                  <a:pt x="2937240" y="566255"/>
                </a:lnTo>
                <a:lnTo>
                  <a:pt x="2928398" y="575715"/>
                </a:lnTo>
                <a:lnTo>
                  <a:pt x="2920325" y="585803"/>
                </a:lnTo>
                <a:lnTo>
                  <a:pt x="2913021" y="596462"/>
                </a:lnTo>
                <a:close/>
              </a:path>
              <a:path w="4882896" h="890016">
                <a:moveTo>
                  <a:pt x="2895723" y="631293"/>
                </a:moveTo>
                <a:lnTo>
                  <a:pt x="2896151" y="610810"/>
                </a:lnTo>
                <a:lnTo>
                  <a:pt x="2904652" y="596670"/>
                </a:lnTo>
                <a:lnTo>
                  <a:pt x="2914229" y="583277"/>
                </a:lnTo>
                <a:lnTo>
                  <a:pt x="2913021" y="596462"/>
                </a:lnTo>
                <a:lnTo>
                  <a:pt x="2906486" y="607635"/>
                </a:lnTo>
                <a:lnTo>
                  <a:pt x="2900720" y="619264"/>
                </a:lnTo>
                <a:lnTo>
                  <a:pt x="2895723" y="631293"/>
                </a:lnTo>
                <a:close/>
              </a:path>
              <a:path w="4882896" h="890016">
                <a:moveTo>
                  <a:pt x="2891494" y="643664"/>
                </a:moveTo>
                <a:lnTo>
                  <a:pt x="2888034" y="656321"/>
                </a:lnTo>
                <a:lnTo>
                  <a:pt x="2888789" y="625649"/>
                </a:lnTo>
                <a:lnTo>
                  <a:pt x="2896151" y="610810"/>
                </a:lnTo>
                <a:lnTo>
                  <a:pt x="2895723" y="631293"/>
                </a:lnTo>
                <a:lnTo>
                  <a:pt x="2891494" y="643664"/>
                </a:lnTo>
                <a:close/>
              </a:path>
              <a:path w="4882896" h="890016">
                <a:moveTo>
                  <a:pt x="2888034" y="656321"/>
                </a:moveTo>
                <a:lnTo>
                  <a:pt x="2885343" y="669206"/>
                </a:lnTo>
                <a:lnTo>
                  <a:pt x="2883421" y="682262"/>
                </a:lnTo>
                <a:lnTo>
                  <a:pt x="2882268" y="695432"/>
                </a:lnTo>
                <a:lnTo>
                  <a:pt x="2881884" y="708660"/>
                </a:lnTo>
                <a:lnTo>
                  <a:pt x="2882627" y="641140"/>
                </a:lnTo>
                <a:lnTo>
                  <a:pt x="2888789" y="625649"/>
                </a:lnTo>
                <a:lnTo>
                  <a:pt x="2888034" y="656321"/>
                </a:lnTo>
                <a:close/>
              </a:path>
              <a:path w="4882896" h="890016">
                <a:moveTo>
                  <a:pt x="2879479" y="762243"/>
                </a:moveTo>
                <a:lnTo>
                  <a:pt x="2869815" y="755510"/>
                </a:lnTo>
                <a:lnTo>
                  <a:pt x="2871216" y="743712"/>
                </a:lnTo>
                <a:lnTo>
                  <a:pt x="2871216" y="720875"/>
                </a:lnTo>
                <a:lnTo>
                  <a:pt x="2871960" y="691043"/>
                </a:lnTo>
                <a:lnTo>
                  <a:pt x="2874151" y="673885"/>
                </a:lnTo>
                <a:lnTo>
                  <a:pt x="2877727" y="657235"/>
                </a:lnTo>
                <a:lnTo>
                  <a:pt x="2882627" y="641140"/>
                </a:lnTo>
                <a:lnTo>
                  <a:pt x="2881884" y="708660"/>
                </a:lnTo>
                <a:lnTo>
                  <a:pt x="2881884" y="752856"/>
                </a:lnTo>
                <a:lnTo>
                  <a:pt x="2888660" y="769221"/>
                </a:lnTo>
                <a:lnTo>
                  <a:pt x="2879479" y="762243"/>
                </a:lnTo>
                <a:close/>
              </a:path>
              <a:path w="4882896" h="890016">
                <a:moveTo>
                  <a:pt x="2860067" y="735954"/>
                </a:moveTo>
                <a:lnTo>
                  <a:pt x="2871216" y="743712"/>
                </a:lnTo>
                <a:lnTo>
                  <a:pt x="2869815" y="755510"/>
                </a:lnTo>
                <a:lnTo>
                  <a:pt x="2859690" y="749045"/>
                </a:lnTo>
                <a:lnTo>
                  <a:pt x="2849123" y="742870"/>
                </a:lnTo>
                <a:lnTo>
                  <a:pt x="2847202" y="729548"/>
                </a:lnTo>
                <a:lnTo>
                  <a:pt x="2860067" y="735954"/>
                </a:lnTo>
                <a:close/>
              </a:path>
              <a:path w="4882896" h="890016">
                <a:moveTo>
                  <a:pt x="2838134" y="737009"/>
                </a:moveTo>
                <a:lnTo>
                  <a:pt x="2826744" y="731484"/>
                </a:lnTo>
                <a:lnTo>
                  <a:pt x="2831592" y="725424"/>
                </a:lnTo>
                <a:lnTo>
                  <a:pt x="2835550" y="725847"/>
                </a:lnTo>
                <a:lnTo>
                  <a:pt x="2847202" y="729548"/>
                </a:lnTo>
                <a:lnTo>
                  <a:pt x="2849123" y="742870"/>
                </a:lnTo>
                <a:lnTo>
                  <a:pt x="2838134" y="737009"/>
                </a:lnTo>
                <a:close/>
              </a:path>
              <a:path w="4882896" h="890016">
                <a:moveTo>
                  <a:pt x="2781300" y="708660"/>
                </a:moveTo>
                <a:lnTo>
                  <a:pt x="2783169" y="708764"/>
                </a:lnTo>
                <a:lnTo>
                  <a:pt x="2795461" y="711558"/>
                </a:lnTo>
                <a:lnTo>
                  <a:pt x="2809532" y="715685"/>
                </a:lnTo>
                <a:lnTo>
                  <a:pt x="2820924" y="717803"/>
                </a:lnTo>
                <a:lnTo>
                  <a:pt x="2821815" y="687009"/>
                </a:lnTo>
                <a:lnTo>
                  <a:pt x="2824444" y="665982"/>
                </a:lnTo>
                <a:lnTo>
                  <a:pt x="2826744" y="731484"/>
                </a:lnTo>
                <a:lnTo>
                  <a:pt x="2814973" y="726320"/>
                </a:lnTo>
                <a:lnTo>
                  <a:pt x="2802840" y="721537"/>
                </a:lnTo>
                <a:lnTo>
                  <a:pt x="2790367" y="717161"/>
                </a:lnTo>
                <a:lnTo>
                  <a:pt x="2781300" y="708660"/>
                </a:lnTo>
                <a:close/>
              </a:path>
              <a:path w="4882896" h="890016">
                <a:moveTo>
                  <a:pt x="2777572" y="713213"/>
                </a:moveTo>
                <a:lnTo>
                  <a:pt x="2764477" y="709717"/>
                </a:lnTo>
                <a:lnTo>
                  <a:pt x="2770632" y="699516"/>
                </a:lnTo>
                <a:lnTo>
                  <a:pt x="2770632" y="698327"/>
                </a:lnTo>
                <a:lnTo>
                  <a:pt x="2770741" y="686496"/>
                </a:lnTo>
                <a:lnTo>
                  <a:pt x="2771382" y="673476"/>
                </a:lnTo>
                <a:lnTo>
                  <a:pt x="2773036" y="660089"/>
                </a:lnTo>
                <a:lnTo>
                  <a:pt x="2776182" y="647159"/>
                </a:lnTo>
                <a:lnTo>
                  <a:pt x="2781300" y="635508"/>
                </a:lnTo>
                <a:lnTo>
                  <a:pt x="2781300" y="708660"/>
                </a:lnTo>
                <a:lnTo>
                  <a:pt x="2790367" y="717161"/>
                </a:lnTo>
                <a:lnTo>
                  <a:pt x="2777572" y="713213"/>
                </a:lnTo>
                <a:close/>
              </a:path>
              <a:path w="4882896" h="890016">
                <a:moveTo>
                  <a:pt x="2764477" y="709717"/>
                </a:moveTo>
                <a:lnTo>
                  <a:pt x="2751101" y="706696"/>
                </a:lnTo>
                <a:lnTo>
                  <a:pt x="2761487" y="699516"/>
                </a:lnTo>
                <a:lnTo>
                  <a:pt x="2761563" y="675856"/>
                </a:lnTo>
                <a:lnTo>
                  <a:pt x="2766860" y="687541"/>
                </a:lnTo>
                <a:lnTo>
                  <a:pt x="2770632" y="699516"/>
                </a:lnTo>
                <a:lnTo>
                  <a:pt x="2764477" y="709717"/>
                </a:lnTo>
                <a:close/>
              </a:path>
              <a:path w="4882896" h="890016">
                <a:moveTo>
                  <a:pt x="2723614" y="691995"/>
                </a:moveTo>
                <a:lnTo>
                  <a:pt x="2733208" y="697287"/>
                </a:lnTo>
                <a:lnTo>
                  <a:pt x="2745369" y="699237"/>
                </a:lnTo>
                <a:lnTo>
                  <a:pt x="2761487" y="699516"/>
                </a:lnTo>
                <a:lnTo>
                  <a:pt x="2751101" y="706696"/>
                </a:lnTo>
                <a:lnTo>
                  <a:pt x="2737464" y="704172"/>
                </a:lnTo>
                <a:lnTo>
                  <a:pt x="2723614" y="691995"/>
                </a:lnTo>
                <a:close/>
              </a:path>
              <a:path w="4882896" h="890016">
                <a:moveTo>
                  <a:pt x="2723587" y="702169"/>
                </a:moveTo>
                <a:lnTo>
                  <a:pt x="2709490" y="700710"/>
                </a:lnTo>
                <a:lnTo>
                  <a:pt x="2711195" y="690372"/>
                </a:lnTo>
                <a:lnTo>
                  <a:pt x="2718030" y="681983"/>
                </a:lnTo>
                <a:lnTo>
                  <a:pt x="2721864" y="690372"/>
                </a:lnTo>
                <a:lnTo>
                  <a:pt x="2723614" y="691995"/>
                </a:lnTo>
                <a:lnTo>
                  <a:pt x="2737464" y="704172"/>
                </a:lnTo>
                <a:lnTo>
                  <a:pt x="2723587" y="702169"/>
                </a:lnTo>
                <a:close/>
              </a:path>
              <a:path w="4882896" h="890016">
                <a:moveTo>
                  <a:pt x="2651759" y="690372"/>
                </a:moveTo>
                <a:lnTo>
                  <a:pt x="2711195" y="690372"/>
                </a:lnTo>
                <a:lnTo>
                  <a:pt x="2709490" y="700710"/>
                </a:lnTo>
                <a:lnTo>
                  <a:pt x="2695193" y="699818"/>
                </a:lnTo>
                <a:lnTo>
                  <a:pt x="2680716" y="699516"/>
                </a:lnTo>
                <a:lnTo>
                  <a:pt x="2674691" y="699568"/>
                </a:lnTo>
                <a:lnTo>
                  <a:pt x="2660358" y="700124"/>
                </a:lnTo>
                <a:lnTo>
                  <a:pt x="2651759" y="690372"/>
                </a:lnTo>
                <a:close/>
              </a:path>
              <a:path w="4882896" h="890016">
                <a:moveTo>
                  <a:pt x="2646362" y="701267"/>
                </a:moveTo>
                <a:lnTo>
                  <a:pt x="2632697" y="702974"/>
                </a:lnTo>
                <a:lnTo>
                  <a:pt x="2641092" y="690372"/>
                </a:lnTo>
                <a:lnTo>
                  <a:pt x="2647706" y="683675"/>
                </a:lnTo>
                <a:lnTo>
                  <a:pt x="2651759" y="690372"/>
                </a:lnTo>
                <a:lnTo>
                  <a:pt x="2660358" y="700124"/>
                </a:lnTo>
                <a:lnTo>
                  <a:pt x="2646362" y="701267"/>
                </a:lnTo>
                <a:close/>
              </a:path>
              <a:path w="4882896" h="890016">
                <a:moveTo>
                  <a:pt x="2610611" y="699516"/>
                </a:moveTo>
                <a:lnTo>
                  <a:pt x="2616909" y="698549"/>
                </a:lnTo>
                <a:lnTo>
                  <a:pt x="2628853" y="693579"/>
                </a:lnTo>
                <a:lnTo>
                  <a:pt x="2641092" y="690372"/>
                </a:lnTo>
                <a:lnTo>
                  <a:pt x="2632697" y="702974"/>
                </a:lnTo>
                <a:lnTo>
                  <a:pt x="2619351" y="705221"/>
                </a:lnTo>
                <a:lnTo>
                  <a:pt x="2610611" y="699516"/>
                </a:lnTo>
                <a:close/>
              </a:path>
              <a:path w="4882896" h="890016">
                <a:moveTo>
                  <a:pt x="2606318" y="707984"/>
                </a:moveTo>
                <a:lnTo>
                  <a:pt x="2593587" y="711242"/>
                </a:lnTo>
                <a:lnTo>
                  <a:pt x="2601467" y="699516"/>
                </a:lnTo>
                <a:lnTo>
                  <a:pt x="2601859" y="693165"/>
                </a:lnTo>
                <a:lnTo>
                  <a:pt x="2604922" y="680435"/>
                </a:lnTo>
                <a:lnTo>
                  <a:pt x="2610703" y="668239"/>
                </a:lnTo>
                <a:lnTo>
                  <a:pt x="2610611" y="699516"/>
                </a:lnTo>
                <a:lnTo>
                  <a:pt x="2619351" y="705221"/>
                </a:lnTo>
                <a:lnTo>
                  <a:pt x="2606318" y="707984"/>
                </a:lnTo>
                <a:close/>
              </a:path>
              <a:path w="4882896" h="890016">
                <a:moveTo>
                  <a:pt x="3312644" y="93533"/>
                </a:moveTo>
                <a:lnTo>
                  <a:pt x="3316128" y="106099"/>
                </a:lnTo>
                <a:lnTo>
                  <a:pt x="3318685" y="118859"/>
                </a:lnTo>
                <a:lnTo>
                  <a:pt x="3320259" y="131768"/>
                </a:lnTo>
                <a:lnTo>
                  <a:pt x="3320795" y="144780"/>
                </a:lnTo>
                <a:lnTo>
                  <a:pt x="3320739" y="154006"/>
                </a:lnTo>
                <a:lnTo>
                  <a:pt x="3319933" y="165796"/>
                </a:lnTo>
                <a:lnTo>
                  <a:pt x="3317273" y="177221"/>
                </a:lnTo>
                <a:lnTo>
                  <a:pt x="3312644" y="93533"/>
                </a:lnTo>
                <a:close/>
              </a:path>
              <a:path w="4882896" h="890016">
                <a:moveTo>
                  <a:pt x="3311651" y="190500"/>
                </a:moveTo>
                <a:lnTo>
                  <a:pt x="3318057" y="187393"/>
                </a:lnTo>
                <a:lnTo>
                  <a:pt x="3312081" y="202631"/>
                </a:lnTo>
                <a:lnTo>
                  <a:pt x="3310650" y="169713"/>
                </a:lnTo>
                <a:lnTo>
                  <a:pt x="3311526" y="157246"/>
                </a:lnTo>
                <a:lnTo>
                  <a:pt x="3311651" y="144780"/>
                </a:lnTo>
                <a:lnTo>
                  <a:pt x="3312644" y="93533"/>
                </a:lnTo>
                <a:lnTo>
                  <a:pt x="3317273" y="177221"/>
                </a:lnTo>
                <a:lnTo>
                  <a:pt x="3311651" y="190500"/>
                </a:lnTo>
                <a:close/>
              </a:path>
              <a:path w="4882896" h="890016">
                <a:moveTo>
                  <a:pt x="3311651" y="144780"/>
                </a:moveTo>
                <a:lnTo>
                  <a:pt x="3311364" y="135546"/>
                </a:lnTo>
                <a:lnTo>
                  <a:pt x="3309890" y="121903"/>
                </a:lnTo>
                <a:lnTo>
                  <a:pt x="3307272" y="108673"/>
                </a:lnTo>
                <a:lnTo>
                  <a:pt x="3303631" y="95862"/>
                </a:lnTo>
                <a:lnTo>
                  <a:pt x="3308286" y="81207"/>
                </a:lnTo>
                <a:lnTo>
                  <a:pt x="3312644" y="93533"/>
                </a:lnTo>
                <a:lnTo>
                  <a:pt x="3311651" y="144780"/>
                </a:lnTo>
                <a:close/>
              </a:path>
              <a:path w="4882896" h="890016">
                <a:moveTo>
                  <a:pt x="3308286" y="81207"/>
                </a:moveTo>
                <a:lnTo>
                  <a:pt x="3303631" y="95862"/>
                </a:lnTo>
                <a:lnTo>
                  <a:pt x="3299088" y="83475"/>
                </a:lnTo>
                <a:lnTo>
                  <a:pt x="3293765" y="71519"/>
                </a:lnTo>
                <a:lnTo>
                  <a:pt x="3287782" y="59999"/>
                </a:lnTo>
                <a:lnTo>
                  <a:pt x="3281261" y="48921"/>
                </a:lnTo>
                <a:lnTo>
                  <a:pt x="3274323" y="38291"/>
                </a:lnTo>
                <a:lnTo>
                  <a:pt x="3267088" y="28114"/>
                </a:lnTo>
                <a:lnTo>
                  <a:pt x="3275314" y="24765"/>
                </a:lnTo>
                <a:lnTo>
                  <a:pt x="3283218" y="35209"/>
                </a:lnTo>
                <a:lnTo>
                  <a:pt x="3290521" y="46121"/>
                </a:lnTo>
                <a:lnTo>
                  <a:pt x="3297170" y="57455"/>
                </a:lnTo>
                <a:lnTo>
                  <a:pt x="3303110" y="69166"/>
                </a:lnTo>
                <a:lnTo>
                  <a:pt x="3308286" y="81207"/>
                </a:lnTo>
                <a:close/>
              </a:path>
              <a:path w="4882896" h="890016">
                <a:moveTo>
                  <a:pt x="3275314" y="24765"/>
                </a:moveTo>
                <a:lnTo>
                  <a:pt x="3267088" y="28114"/>
                </a:lnTo>
                <a:lnTo>
                  <a:pt x="3259679" y="18396"/>
                </a:lnTo>
                <a:lnTo>
                  <a:pt x="3252216" y="9144"/>
                </a:lnTo>
                <a:lnTo>
                  <a:pt x="3241548" y="9144"/>
                </a:lnTo>
                <a:lnTo>
                  <a:pt x="3241548" y="0"/>
                </a:lnTo>
                <a:lnTo>
                  <a:pt x="3252216" y="0"/>
                </a:lnTo>
                <a:lnTo>
                  <a:pt x="3257926" y="5460"/>
                </a:lnTo>
                <a:lnTo>
                  <a:pt x="3266865" y="14833"/>
                </a:lnTo>
                <a:lnTo>
                  <a:pt x="3275314" y="24765"/>
                </a:lnTo>
                <a:close/>
              </a:path>
              <a:path w="4882896" h="890016">
                <a:moveTo>
                  <a:pt x="3266664" y="667931"/>
                </a:moveTo>
                <a:lnTo>
                  <a:pt x="3269612" y="681272"/>
                </a:lnTo>
                <a:lnTo>
                  <a:pt x="3272027" y="734567"/>
                </a:lnTo>
                <a:lnTo>
                  <a:pt x="3279367" y="741497"/>
                </a:lnTo>
                <a:lnTo>
                  <a:pt x="3290338" y="749550"/>
                </a:lnTo>
                <a:lnTo>
                  <a:pt x="3300984" y="752856"/>
                </a:lnTo>
                <a:lnTo>
                  <a:pt x="3305374" y="744616"/>
                </a:lnTo>
                <a:lnTo>
                  <a:pt x="3309791" y="732544"/>
                </a:lnTo>
                <a:lnTo>
                  <a:pt x="3312154" y="759019"/>
                </a:lnTo>
                <a:lnTo>
                  <a:pt x="3301533" y="765884"/>
                </a:lnTo>
                <a:lnTo>
                  <a:pt x="3291840" y="762000"/>
                </a:lnTo>
                <a:lnTo>
                  <a:pt x="3286430" y="758161"/>
                </a:lnTo>
                <a:lnTo>
                  <a:pt x="3276872" y="751810"/>
                </a:lnTo>
                <a:lnTo>
                  <a:pt x="3266901" y="745725"/>
                </a:lnTo>
                <a:lnTo>
                  <a:pt x="3266664" y="667931"/>
                </a:lnTo>
                <a:close/>
              </a:path>
              <a:path w="4882896" h="890016">
                <a:moveTo>
                  <a:pt x="3272027" y="734567"/>
                </a:moveTo>
                <a:lnTo>
                  <a:pt x="3269612" y="681272"/>
                </a:lnTo>
                <a:lnTo>
                  <a:pt x="3271416" y="694867"/>
                </a:lnTo>
                <a:lnTo>
                  <a:pt x="3272027" y="708660"/>
                </a:lnTo>
                <a:lnTo>
                  <a:pt x="3272027" y="734567"/>
                </a:lnTo>
                <a:close/>
              </a:path>
              <a:path w="4882896" h="890016">
                <a:moveTo>
                  <a:pt x="3182111" y="699516"/>
                </a:moveTo>
                <a:lnTo>
                  <a:pt x="3185684" y="702594"/>
                </a:lnTo>
                <a:lnTo>
                  <a:pt x="3194933" y="707525"/>
                </a:lnTo>
                <a:lnTo>
                  <a:pt x="3206574" y="711693"/>
                </a:lnTo>
                <a:lnTo>
                  <a:pt x="3221735" y="717803"/>
                </a:lnTo>
                <a:lnTo>
                  <a:pt x="3228190" y="718094"/>
                </a:lnTo>
                <a:lnTo>
                  <a:pt x="3242003" y="721220"/>
                </a:lnTo>
                <a:lnTo>
                  <a:pt x="3252668" y="727025"/>
                </a:lnTo>
                <a:lnTo>
                  <a:pt x="3261359" y="734567"/>
                </a:lnTo>
                <a:lnTo>
                  <a:pt x="3262618" y="654900"/>
                </a:lnTo>
                <a:lnTo>
                  <a:pt x="3266664" y="667931"/>
                </a:lnTo>
                <a:lnTo>
                  <a:pt x="3266901" y="745725"/>
                </a:lnTo>
                <a:lnTo>
                  <a:pt x="3256529" y="739924"/>
                </a:lnTo>
                <a:lnTo>
                  <a:pt x="3245768" y="734427"/>
                </a:lnTo>
                <a:lnTo>
                  <a:pt x="3234630" y="729255"/>
                </a:lnTo>
                <a:lnTo>
                  <a:pt x="3223127" y="724428"/>
                </a:lnTo>
                <a:lnTo>
                  <a:pt x="3211271" y="719965"/>
                </a:lnTo>
                <a:lnTo>
                  <a:pt x="3199074" y="715887"/>
                </a:lnTo>
                <a:lnTo>
                  <a:pt x="3186548" y="712213"/>
                </a:lnTo>
                <a:lnTo>
                  <a:pt x="3182111" y="699516"/>
                </a:lnTo>
                <a:close/>
              </a:path>
              <a:path w="4882896" h="890016">
                <a:moveTo>
                  <a:pt x="3133672" y="691995"/>
                </a:moveTo>
                <a:lnTo>
                  <a:pt x="3145579" y="697287"/>
                </a:lnTo>
                <a:lnTo>
                  <a:pt x="3159376" y="699237"/>
                </a:lnTo>
                <a:lnTo>
                  <a:pt x="3171443" y="699516"/>
                </a:lnTo>
                <a:lnTo>
                  <a:pt x="3176630" y="676088"/>
                </a:lnTo>
                <a:lnTo>
                  <a:pt x="3180700" y="687662"/>
                </a:lnTo>
                <a:lnTo>
                  <a:pt x="3182111" y="699516"/>
                </a:lnTo>
                <a:lnTo>
                  <a:pt x="3173706" y="708965"/>
                </a:lnTo>
                <a:lnTo>
                  <a:pt x="3160559" y="706161"/>
                </a:lnTo>
                <a:lnTo>
                  <a:pt x="3147119" y="703822"/>
                </a:lnTo>
                <a:lnTo>
                  <a:pt x="3133672" y="691995"/>
                </a:lnTo>
                <a:close/>
              </a:path>
              <a:path w="4882896" h="890016">
                <a:moveTo>
                  <a:pt x="3159484" y="673106"/>
                </a:moveTo>
                <a:lnTo>
                  <a:pt x="3161493" y="654900"/>
                </a:lnTo>
                <a:lnTo>
                  <a:pt x="3170146" y="665074"/>
                </a:lnTo>
                <a:lnTo>
                  <a:pt x="3176630" y="676088"/>
                </a:lnTo>
                <a:lnTo>
                  <a:pt x="3171443" y="699516"/>
                </a:lnTo>
                <a:lnTo>
                  <a:pt x="3170979" y="697968"/>
                </a:lnTo>
                <a:lnTo>
                  <a:pt x="3166027" y="685006"/>
                </a:lnTo>
                <a:lnTo>
                  <a:pt x="3159484" y="673106"/>
                </a:lnTo>
                <a:close/>
              </a:path>
              <a:path w="4882896" h="890016">
                <a:moveTo>
                  <a:pt x="3028097" y="672180"/>
                </a:moveTo>
                <a:lnTo>
                  <a:pt x="3028769" y="656937"/>
                </a:lnTo>
                <a:lnTo>
                  <a:pt x="3038820" y="646886"/>
                </a:lnTo>
                <a:lnTo>
                  <a:pt x="3050424" y="638445"/>
                </a:lnTo>
                <a:lnTo>
                  <a:pt x="3063193" y="631972"/>
                </a:lnTo>
                <a:lnTo>
                  <a:pt x="3076738" y="627825"/>
                </a:lnTo>
                <a:lnTo>
                  <a:pt x="3090671" y="626364"/>
                </a:lnTo>
                <a:lnTo>
                  <a:pt x="3094263" y="626426"/>
                </a:lnTo>
                <a:lnTo>
                  <a:pt x="3110088" y="628201"/>
                </a:lnTo>
                <a:lnTo>
                  <a:pt x="3124968" y="632216"/>
                </a:lnTo>
                <a:lnTo>
                  <a:pt x="3138659" y="638191"/>
                </a:lnTo>
                <a:lnTo>
                  <a:pt x="3150915" y="645846"/>
                </a:lnTo>
                <a:lnTo>
                  <a:pt x="3161493" y="654900"/>
                </a:lnTo>
                <a:lnTo>
                  <a:pt x="3159484" y="673106"/>
                </a:lnTo>
                <a:lnTo>
                  <a:pt x="3151420" y="662473"/>
                </a:lnTo>
                <a:lnTo>
                  <a:pt x="3141903" y="653313"/>
                </a:lnTo>
                <a:lnTo>
                  <a:pt x="3131001" y="645831"/>
                </a:lnTo>
                <a:lnTo>
                  <a:pt x="3118783" y="640233"/>
                </a:lnTo>
                <a:lnTo>
                  <a:pt x="3105317" y="636723"/>
                </a:lnTo>
                <a:lnTo>
                  <a:pt x="3090671" y="635508"/>
                </a:lnTo>
                <a:lnTo>
                  <a:pt x="3084541" y="635731"/>
                </a:lnTo>
                <a:lnTo>
                  <a:pt x="3069606" y="638287"/>
                </a:lnTo>
                <a:lnTo>
                  <a:pt x="3056222" y="643482"/>
                </a:lnTo>
                <a:lnTo>
                  <a:pt x="3044661" y="651044"/>
                </a:lnTo>
                <a:lnTo>
                  <a:pt x="3035195" y="660701"/>
                </a:lnTo>
                <a:lnTo>
                  <a:pt x="3028097" y="672180"/>
                </a:lnTo>
                <a:close/>
              </a:path>
              <a:path w="4882896" h="890016">
                <a:moveTo>
                  <a:pt x="3116983" y="682754"/>
                </a:moveTo>
                <a:lnTo>
                  <a:pt x="3104287" y="675168"/>
                </a:lnTo>
                <a:lnTo>
                  <a:pt x="3090671" y="672083"/>
                </a:lnTo>
                <a:lnTo>
                  <a:pt x="3083332" y="673757"/>
                </a:lnTo>
                <a:lnTo>
                  <a:pt x="3072361" y="680665"/>
                </a:lnTo>
                <a:lnTo>
                  <a:pt x="3061716" y="690372"/>
                </a:lnTo>
                <a:lnTo>
                  <a:pt x="3059729" y="701214"/>
                </a:lnTo>
                <a:lnTo>
                  <a:pt x="3047202" y="702826"/>
                </a:lnTo>
                <a:lnTo>
                  <a:pt x="3034692" y="704939"/>
                </a:lnTo>
                <a:lnTo>
                  <a:pt x="3022212" y="707534"/>
                </a:lnTo>
                <a:lnTo>
                  <a:pt x="3020659" y="668240"/>
                </a:lnTo>
                <a:lnTo>
                  <a:pt x="3028769" y="656937"/>
                </a:lnTo>
                <a:lnTo>
                  <a:pt x="3028097" y="672180"/>
                </a:lnTo>
                <a:lnTo>
                  <a:pt x="3023638" y="685209"/>
                </a:lnTo>
                <a:lnTo>
                  <a:pt x="3022092" y="699516"/>
                </a:lnTo>
                <a:lnTo>
                  <a:pt x="3026686" y="699476"/>
                </a:lnTo>
                <a:lnTo>
                  <a:pt x="3038998" y="697715"/>
                </a:lnTo>
                <a:lnTo>
                  <a:pt x="3051048" y="690372"/>
                </a:lnTo>
                <a:lnTo>
                  <a:pt x="3057662" y="683676"/>
                </a:lnTo>
                <a:lnTo>
                  <a:pt x="3066451" y="674164"/>
                </a:lnTo>
                <a:lnTo>
                  <a:pt x="3077008" y="666248"/>
                </a:lnTo>
                <a:lnTo>
                  <a:pt x="3090671" y="662940"/>
                </a:lnTo>
                <a:lnTo>
                  <a:pt x="3104904" y="665500"/>
                </a:lnTo>
                <a:lnTo>
                  <a:pt x="3116983" y="682754"/>
                </a:lnTo>
                <a:close/>
              </a:path>
              <a:path w="4882896" h="890016">
                <a:moveTo>
                  <a:pt x="3000756" y="376674"/>
                </a:moveTo>
                <a:lnTo>
                  <a:pt x="3000756" y="400686"/>
                </a:lnTo>
                <a:lnTo>
                  <a:pt x="2995706" y="433472"/>
                </a:lnTo>
                <a:lnTo>
                  <a:pt x="2991611" y="426719"/>
                </a:lnTo>
                <a:lnTo>
                  <a:pt x="2991594" y="423277"/>
                </a:lnTo>
                <a:lnTo>
                  <a:pt x="2991138" y="409101"/>
                </a:lnTo>
                <a:lnTo>
                  <a:pt x="2991611" y="344424"/>
                </a:lnTo>
                <a:lnTo>
                  <a:pt x="2995067" y="341387"/>
                </a:lnTo>
                <a:lnTo>
                  <a:pt x="3000756" y="353567"/>
                </a:lnTo>
                <a:lnTo>
                  <a:pt x="3000756" y="376674"/>
                </a:lnTo>
                <a:close/>
              </a:path>
              <a:path w="4882896" h="890016">
                <a:moveTo>
                  <a:pt x="3216914" y="876899"/>
                </a:moveTo>
                <a:lnTo>
                  <a:pt x="3211067" y="890016"/>
                </a:lnTo>
                <a:lnTo>
                  <a:pt x="3211067" y="871727"/>
                </a:lnTo>
                <a:lnTo>
                  <a:pt x="3209857" y="870592"/>
                </a:lnTo>
                <a:lnTo>
                  <a:pt x="3200839" y="862831"/>
                </a:lnTo>
                <a:lnTo>
                  <a:pt x="3191130" y="855664"/>
                </a:lnTo>
                <a:lnTo>
                  <a:pt x="3180747" y="849143"/>
                </a:lnTo>
                <a:lnTo>
                  <a:pt x="3169708" y="843321"/>
                </a:lnTo>
                <a:lnTo>
                  <a:pt x="3158029" y="838250"/>
                </a:lnTo>
                <a:lnTo>
                  <a:pt x="3145730" y="833983"/>
                </a:lnTo>
                <a:lnTo>
                  <a:pt x="3132827" y="830573"/>
                </a:lnTo>
                <a:lnTo>
                  <a:pt x="3119338" y="828072"/>
                </a:lnTo>
                <a:lnTo>
                  <a:pt x="3105280" y="826533"/>
                </a:lnTo>
                <a:lnTo>
                  <a:pt x="3090671" y="826008"/>
                </a:lnTo>
                <a:lnTo>
                  <a:pt x="3086100" y="826088"/>
                </a:lnTo>
                <a:lnTo>
                  <a:pt x="3073428" y="827138"/>
                </a:lnTo>
                <a:lnTo>
                  <a:pt x="3060846" y="829349"/>
                </a:lnTo>
                <a:lnTo>
                  <a:pt x="3048423" y="832654"/>
                </a:lnTo>
                <a:lnTo>
                  <a:pt x="3036224" y="836988"/>
                </a:lnTo>
                <a:lnTo>
                  <a:pt x="3024317" y="842282"/>
                </a:lnTo>
                <a:lnTo>
                  <a:pt x="3012768" y="848469"/>
                </a:lnTo>
                <a:lnTo>
                  <a:pt x="3001645" y="855484"/>
                </a:lnTo>
                <a:lnTo>
                  <a:pt x="2991015" y="863259"/>
                </a:lnTo>
                <a:lnTo>
                  <a:pt x="2980943" y="871727"/>
                </a:lnTo>
                <a:lnTo>
                  <a:pt x="2980943" y="880872"/>
                </a:lnTo>
                <a:lnTo>
                  <a:pt x="2991611" y="890016"/>
                </a:lnTo>
                <a:lnTo>
                  <a:pt x="2971800" y="890016"/>
                </a:lnTo>
                <a:lnTo>
                  <a:pt x="2972136" y="862351"/>
                </a:lnTo>
                <a:lnTo>
                  <a:pt x="2983990" y="854442"/>
                </a:lnTo>
                <a:lnTo>
                  <a:pt x="2995843" y="847136"/>
                </a:lnTo>
                <a:lnTo>
                  <a:pt x="3007697" y="840485"/>
                </a:lnTo>
                <a:lnTo>
                  <a:pt x="3019550" y="834545"/>
                </a:lnTo>
                <a:lnTo>
                  <a:pt x="3031404" y="829369"/>
                </a:lnTo>
                <a:lnTo>
                  <a:pt x="3043257" y="825012"/>
                </a:lnTo>
                <a:lnTo>
                  <a:pt x="3055111" y="821529"/>
                </a:lnTo>
                <a:lnTo>
                  <a:pt x="3066964" y="818974"/>
                </a:lnTo>
                <a:lnTo>
                  <a:pt x="3078818" y="817401"/>
                </a:lnTo>
                <a:lnTo>
                  <a:pt x="3090671" y="816864"/>
                </a:lnTo>
                <a:lnTo>
                  <a:pt x="3092757" y="816875"/>
                </a:lnTo>
                <a:lnTo>
                  <a:pt x="3107289" y="817545"/>
                </a:lnTo>
                <a:lnTo>
                  <a:pt x="3121268" y="819223"/>
                </a:lnTo>
                <a:lnTo>
                  <a:pt x="3134676" y="821855"/>
                </a:lnTo>
                <a:lnTo>
                  <a:pt x="3147495" y="825388"/>
                </a:lnTo>
                <a:lnTo>
                  <a:pt x="3159708" y="829771"/>
                </a:lnTo>
                <a:lnTo>
                  <a:pt x="3171298" y="834951"/>
                </a:lnTo>
                <a:lnTo>
                  <a:pt x="3182246" y="840875"/>
                </a:lnTo>
                <a:lnTo>
                  <a:pt x="3192535" y="847490"/>
                </a:lnTo>
                <a:lnTo>
                  <a:pt x="3202148" y="854743"/>
                </a:lnTo>
                <a:lnTo>
                  <a:pt x="3211067" y="862583"/>
                </a:lnTo>
                <a:lnTo>
                  <a:pt x="3217365" y="855743"/>
                </a:lnTo>
                <a:lnTo>
                  <a:pt x="3216914" y="876899"/>
                </a:lnTo>
                <a:close/>
              </a:path>
              <a:path w="4882896" h="890016">
                <a:moveTo>
                  <a:pt x="2972136" y="862351"/>
                </a:moveTo>
                <a:lnTo>
                  <a:pt x="2971800" y="890016"/>
                </a:lnTo>
                <a:lnTo>
                  <a:pt x="2970975" y="886650"/>
                </a:lnTo>
                <a:lnTo>
                  <a:pt x="2967040" y="873665"/>
                </a:lnTo>
                <a:lnTo>
                  <a:pt x="2962124" y="861202"/>
                </a:lnTo>
                <a:lnTo>
                  <a:pt x="2967555" y="850747"/>
                </a:lnTo>
                <a:lnTo>
                  <a:pt x="2971800" y="862583"/>
                </a:lnTo>
                <a:lnTo>
                  <a:pt x="2972136" y="862351"/>
                </a:lnTo>
                <a:close/>
              </a:path>
              <a:path w="4882896" h="890016">
                <a:moveTo>
                  <a:pt x="2962124" y="861202"/>
                </a:moveTo>
                <a:lnTo>
                  <a:pt x="2956345" y="849261"/>
                </a:lnTo>
                <a:lnTo>
                  <a:pt x="2957196" y="822495"/>
                </a:lnTo>
                <a:lnTo>
                  <a:pt x="2961132" y="835151"/>
                </a:lnTo>
                <a:lnTo>
                  <a:pt x="2961678" y="838910"/>
                </a:lnTo>
                <a:lnTo>
                  <a:pt x="2967555" y="850747"/>
                </a:lnTo>
                <a:lnTo>
                  <a:pt x="2962124" y="861202"/>
                </a:lnTo>
                <a:close/>
              </a:path>
              <a:path w="4882896" h="890016">
                <a:moveTo>
                  <a:pt x="2921508" y="789432"/>
                </a:moveTo>
                <a:lnTo>
                  <a:pt x="2932452" y="781854"/>
                </a:lnTo>
                <a:lnTo>
                  <a:pt x="2930651" y="798576"/>
                </a:lnTo>
                <a:lnTo>
                  <a:pt x="2937362" y="805958"/>
                </a:lnTo>
                <a:lnTo>
                  <a:pt x="2943525" y="815983"/>
                </a:lnTo>
                <a:lnTo>
                  <a:pt x="2951987" y="826008"/>
                </a:lnTo>
                <a:lnTo>
                  <a:pt x="2957196" y="822495"/>
                </a:lnTo>
                <a:lnTo>
                  <a:pt x="2956345" y="849261"/>
                </a:lnTo>
                <a:lnTo>
                  <a:pt x="2949821" y="837842"/>
                </a:lnTo>
                <a:lnTo>
                  <a:pt x="2942671" y="826945"/>
                </a:lnTo>
                <a:lnTo>
                  <a:pt x="2935015" y="816569"/>
                </a:lnTo>
                <a:lnTo>
                  <a:pt x="2926970" y="806716"/>
                </a:lnTo>
                <a:lnTo>
                  <a:pt x="2921508" y="789432"/>
                </a:lnTo>
                <a:close/>
              </a:path>
              <a:path w="4882896" h="890016">
                <a:moveTo>
                  <a:pt x="2990070" y="395139"/>
                </a:moveTo>
                <a:lnTo>
                  <a:pt x="2988391" y="381413"/>
                </a:lnTo>
                <a:lnTo>
                  <a:pt x="2988846" y="332909"/>
                </a:lnTo>
                <a:lnTo>
                  <a:pt x="2991611" y="344424"/>
                </a:lnTo>
                <a:lnTo>
                  <a:pt x="2991138" y="409101"/>
                </a:lnTo>
                <a:lnTo>
                  <a:pt x="2990070" y="395139"/>
                </a:lnTo>
                <a:close/>
              </a:path>
              <a:path w="4882896" h="890016">
                <a:moveTo>
                  <a:pt x="2961132" y="271272"/>
                </a:moveTo>
                <a:lnTo>
                  <a:pt x="2961678" y="275030"/>
                </a:lnTo>
                <a:lnTo>
                  <a:pt x="2967555" y="286867"/>
                </a:lnTo>
                <a:lnTo>
                  <a:pt x="2971800" y="298703"/>
                </a:lnTo>
                <a:lnTo>
                  <a:pt x="2981038" y="292661"/>
                </a:lnTo>
                <a:lnTo>
                  <a:pt x="2980943" y="307848"/>
                </a:lnTo>
                <a:lnTo>
                  <a:pt x="2983709" y="319363"/>
                </a:lnTo>
                <a:lnTo>
                  <a:pt x="2988846" y="332909"/>
                </a:lnTo>
                <a:lnTo>
                  <a:pt x="2988391" y="381413"/>
                </a:lnTo>
                <a:lnTo>
                  <a:pt x="2986102" y="367946"/>
                </a:lnTo>
                <a:lnTo>
                  <a:pt x="2983205" y="354763"/>
                </a:lnTo>
                <a:lnTo>
                  <a:pt x="2979703" y="341886"/>
                </a:lnTo>
                <a:lnTo>
                  <a:pt x="2975596" y="329338"/>
                </a:lnTo>
                <a:lnTo>
                  <a:pt x="2970887" y="317143"/>
                </a:lnTo>
                <a:lnTo>
                  <a:pt x="2965577" y="305323"/>
                </a:lnTo>
                <a:lnTo>
                  <a:pt x="2961132" y="271272"/>
                </a:lnTo>
                <a:close/>
              </a:path>
              <a:path w="4882896" h="890016">
                <a:moveTo>
                  <a:pt x="2965771" y="674465"/>
                </a:moveTo>
                <a:lnTo>
                  <a:pt x="2971800" y="717803"/>
                </a:lnTo>
                <a:lnTo>
                  <a:pt x="2972880" y="722319"/>
                </a:lnTo>
                <a:lnTo>
                  <a:pt x="2961132" y="717803"/>
                </a:lnTo>
                <a:lnTo>
                  <a:pt x="2961132" y="708660"/>
                </a:lnTo>
                <a:lnTo>
                  <a:pt x="2961234" y="703482"/>
                </a:lnTo>
                <a:lnTo>
                  <a:pt x="2962686" y="688657"/>
                </a:lnTo>
                <a:lnTo>
                  <a:pt x="2965771" y="674465"/>
                </a:lnTo>
                <a:close/>
              </a:path>
              <a:path w="4882896" h="890016">
                <a:moveTo>
                  <a:pt x="2590800" y="0"/>
                </a:moveTo>
                <a:lnTo>
                  <a:pt x="2621279" y="0"/>
                </a:lnTo>
                <a:lnTo>
                  <a:pt x="2614562" y="3106"/>
                </a:lnTo>
                <a:lnTo>
                  <a:pt x="2601716" y="9187"/>
                </a:lnTo>
                <a:lnTo>
                  <a:pt x="2590800" y="0"/>
                </a:lnTo>
                <a:close/>
              </a:path>
              <a:path w="4882896" h="890016">
                <a:moveTo>
                  <a:pt x="2589773" y="15269"/>
                </a:moveTo>
                <a:lnTo>
                  <a:pt x="2579331" y="21350"/>
                </a:lnTo>
                <a:lnTo>
                  <a:pt x="2580484" y="9384"/>
                </a:lnTo>
                <a:lnTo>
                  <a:pt x="2590800" y="0"/>
                </a:lnTo>
                <a:lnTo>
                  <a:pt x="2601716" y="9187"/>
                </a:lnTo>
                <a:lnTo>
                  <a:pt x="2589773" y="15269"/>
                </a:lnTo>
                <a:close/>
              </a:path>
              <a:path w="4882896" h="890016">
                <a:moveTo>
                  <a:pt x="2570987" y="27432"/>
                </a:moveTo>
                <a:lnTo>
                  <a:pt x="2573383" y="40928"/>
                </a:lnTo>
                <a:lnTo>
                  <a:pt x="2572753" y="69285"/>
                </a:lnTo>
                <a:lnTo>
                  <a:pt x="2569419" y="16265"/>
                </a:lnTo>
                <a:lnTo>
                  <a:pt x="2580484" y="9384"/>
                </a:lnTo>
                <a:lnTo>
                  <a:pt x="2579331" y="21350"/>
                </a:lnTo>
                <a:lnTo>
                  <a:pt x="2570987" y="27432"/>
                </a:lnTo>
                <a:close/>
              </a:path>
              <a:path w="4882896" h="890016">
                <a:moveTo>
                  <a:pt x="2770632" y="71628"/>
                </a:moveTo>
                <a:lnTo>
                  <a:pt x="2770632" y="62483"/>
                </a:lnTo>
                <a:lnTo>
                  <a:pt x="2767594" y="59822"/>
                </a:lnTo>
                <a:lnTo>
                  <a:pt x="2758631" y="53381"/>
                </a:lnTo>
                <a:lnTo>
                  <a:pt x="2748594" y="48055"/>
                </a:lnTo>
                <a:lnTo>
                  <a:pt x="2737439" y="43801"/>
                </a:lnTo>
                <a:lnTo>
                  <a:pt x="2725120" y="40571"/>
                </a:lnTo>
                <a:lnTo>
                  <a:pt x="2711590" y="38321"/>
                </a:lnTo>
                <a:lnTo>
                  <a:pt x="2696803" y="37004"/>
                </a:lnTo>
                <a:lnTo>
                  <a:pt x="2680716" y="36576"/>
                </a:lnTo>
                <a:lnTo>
                  <a:pt x="2676365" y="36633"/>
                </a:lnTo>
                <a:lnTo>
                  <a:pt x="2664439" y="37383"/>
                </a:lnTo>
                <a:lnTo>
                  <a:pt x="2652375" y="39038"/>
                </a:lnTo>
                <a:lnTo>
                  <a:pt x="2640197" y="41643"/>
                </a:lnTo>
                <a:lnTo>
                  <a:pt x="2627928" y="45245"/>
                </a:lnTo>
                <a:lnTo>
                  <a:pt x="2615590" y="49888"/>
                </a:lnTo>
                <a:lnTo>
                  <a:pt x="2603206" y="55619"/>
                </a:lnTo>
                <a:lnTo>
                  <a:pt x="2590800" y="62483"/>
                </a:lnTo>
                <a:lnTo>
                  <a:pt x="2590800" y="71628"/>
                </a:lnTo>
                <a:lnTo>
                  <a:pt x="2581656" y="80772"/>
                </a:lnTo>
                <a:lnTo>
                  <a:pt x="2584537" y="60673"/>
                </a:lnTo>
                <a:lnTo>
                  <a:pt x="2595167" y="54200"/>
                </a:lnTo>
                <a:lnTo>
                  <a:pt x="2606033" y="48067"/>
                </a:lnTo>
                <a:lnTo>
                  <a:pt x="2617216" y="42434"/>
                </a:lnTo>
                <a:lnTo>
                  <a:pt x="2628798" y="37464"/>
                </a:lnTo>
                <a:lnTo>
                  <a:pt x="2640857" y="33317"/>
                </a:lnTo>
                <a:lnTo>
                  <a:pt x="2653477" y="30155"/>
                </a:lnTo>
                <a:lnTo>
                  <a:pt x="2666736" y="28139"/>
                </a:lnTo>
                <a:lnTo>
                  <a:pt x="2680716" y="27432"/>
                </a:lnTo>
                <a:lnTo>
                  <a:pt x="2686402" y="27537"/>
                </a:lnTo>
                <a:lnTo>
                  <a:pt x="2700924" y="28738"/>
                </a:lnTo>
                <a:lnTo>
                  <a:pt x="2715058" y="31154"/>
                </a:lnTo>
                <a:lnTo>
                  <a:pt x="2728618" y="34630"/>
                </a:lnTo>
                <a:lnTo>
                  <a:pt x="2741418" y="39011"/>
                </a:lnTo>
                <a:lnTo>
                  <a:pt x="2753272" y="44142"/>
                </a:lnTo>
                <a:lnTo>
                  <a:pt x="2763995" y="49867"/>
                </a:lnTo>
                <a:lnTo>
                  <a:pt x="2773399" y="56033"/>
                </a:lnTo>
                <a:lnTo>
                  <a:pt x="2770632" y="71628"/>
                </a:lnTo>
                <a:close/>
              </a:path>
              <a:path w="4882896" h="890016">
                <a:moveTo>
                  <a:pt x="2581656" y="62483"/>
                </a:moveTo>
                <a:lnTo>
                  <a:pt x="2584537" y="60673"/>
                </a:lnTo>
                <a:lnTo>
                  <a:pt x="2581656" y="80772"/>
                </a:lnTo>
                <a:lnTo>
                  <a:pt x="2581656" y="144780"/>
                </a:lnTo>
                <a:lnTo>
                  <a:pt x="2581487" y="133093"/>
                </a:lnTo>
                <a:lnTo>
                  <a:pt x="2580840" y="119707"/>
                </a:lnTo>
                <a:lnTo>
                  <a:pt x="2579676" y="106660"/>
                </a:lnTo>
                <a:lnTo>
                  <a:pt x="2578699" y="52658"/>
                </a:lnTo>
                <a:lnTo>
                  <a:pt x="2581656" y="62483"/>
                </a:lnTo>
                <a:close/>
              </a:path>
              <a:path w="4882896" h="890016">
                <a:moveTo>
                  <a:pt x="2770632" y="635508"/>
                </a:moveTo>
                <a:lnTo>
                  <a:pt x="2770632" y="626364"/>
                </a:lnTo>
                <a:lnTo>
                  <a:pt x="2765433" y="621756"/>
                </a:lnTo>
                <a:lnTo>
                  <a:pt x="2756554" y="614749"/>
                </a:lnTo>
                <a:lnTo>
                  <a:pt x="2746669" y="608146"/>
                </a:lnTo>
                <a:lnTo>
                  <a:pt x="2735737" y="602192"/>
                </a:lnTo>
                <a:lnTo>
                  <a:pt x="2723717" y="597134"/>
                </a:lnTo>
                <a:lnTo>
                  <a:pt x="2710567" y="593216"/>
                </a:lnTo>
                <a:lnTo>
                  <a:pt x="2696247" y="590686"/>
                </a:lnTo>
                <a:lnTo>
                  <a:pt x="2680716" y="589787"/>
                </a:lnTo>
                <a:lnTo>
                  <a:pt x="2673372" y="590165"/>
                </a:lnTo>
                <a:lnTo>
                  <a:pt x="2661842" y="592142"/>
                </a:lnTo>
                <a:lnTo>
                  <a:pt x="2650189" y="595593"/>
                </a:lnTo>
                <a:lnTo>
                  <a:pt x="2638434" y="600273"/>
                </a:lnTo>
                <a:lnTo>
                  <a:pt x="2626597" y="605935"/>
                </a:lnTo>
                <a:lnTo>
                  <a:pt x="2614699" y="612335"/>
                </a:lnTo>
                <a:lnTo>
                  <a:pt x="2602759" y="619227"/>
                </a:lnTo>
                <a:lnTo>
                  <a:pt x="2590800" y="626364"/>
                </a:lnTo>
                <a:lnTo>
                  <a:pt x="2590800" y="635508"/>
                </a:lnTo>
                <a:lnTo>
                  <a:pt x="2581656" y="635508"/>
                </a:lnTo>
                <a:lnTo>
                  <a:pt x="2587653" y="620838"/>
                </a:lnTo>
                <a:lnTo>
                  <a:pt x="2597945" y="612124"/>
                </a:lnTo>
                <a:lnTo>
                  <a:pt x="2608477" y="604291"/>
                </a:lnTo>
                <a:lnTo>
                  <a:pt x="2619319" y="597426"/>
                </a:lnTo>
                <a:lnTo>
                  <a:pt x="2630544" y="591615"/>
                </a:lnTo>
                <a:lnTo>
                  <a:pt x="2642224" y="586945"/>
                </a:lnTo>
                <a:lnTo>
                  <a:pt x="2654432" y="583502"/>
                </a:lnTo>
                <a:lnTo>
                  <a:pt x="2667238" y="581373"/>
                </a:lnTo>
                <a:lnTo>
                  <a:pt x="2680716" y="580644"/>
                </a:lnTo>
                <a:lnTo>
                  <a:pt x="2690606" y="580994"/>
                </a:lnTo>
                <a:lnTo>
                  <a:pt x="2704523" y="582670"/>
                </a:lnTo>
                <a:lnTo>
                  <a:pt x="2718037" y="585654"/>
                </a:lnTo>
                <a:lnTo>
                  <a:pt x="2730979" y="589863"/>
                </a:lnTo>
                <a:lnTo>
                  <a:pt x="2743185" y="595213"/>
                </a:lnTo>
                <a:lnTo>
                  <a:pt x="2754486" y="601622"/>
                </a:lnTo>
                <a:lnTo>
                  <a:pt x="2764717" y="609005"/>
                </a:lnTo>
                <a:lnTo>
                  <a:pt x="2773710" y="617280"/>
                </a:lnTo>
                <a:lnTo>
                  <a:pt x="2770632" y="635508"/>
                </a:lnTo>
                <a:close/>
              </a:path>
              <a:path w="4882896" h="890016">
                <a:moveTo>
                  <a:pt x="2581656" y="626364"/>
                </a:moveTo>
                <a:lnTo>
                  <a:pt x="2587653" y="620838"/>
                </a:lnTo>
                <a:lnTo>
                  <a:pt x="2581656" y="635508"/>
                </a:lnTo>
                <a:lnTo>
                  <a:pt x="2581656" y="708660"/>
                </a:lnTo>
                <a:lnTo>
                  <a:pt x="2581656" y="708523"/>
                </a:lnTo>
                <a:lnTo>
                  <a:pt x="2581368" y="694902"/>
                </a:lnTo>
                <a:lnTo>
                  <a:pt x="2580519" y="681460"/>
                </a:lnTo>
                <a:lnTo>
                  <a:pt x="2579109" y="668206"/>
                </a:lnTo>
                <a:lnTo>
                  <a:pt x="2578890" y="614849"/>
                </a:lnTo>
                <a:lnTo>
                  <a:pt x="2581656" y="626364"/>
                </a:lnTo>
                <a:close/>
              </a:path>
              <a:path w="4882896" h="890016">
                <a:moveTo>
                  <a:pt x="2581656" y="708660"/>
                </a:moveTo>
                <a:lnTo>
                  <a:pt x="2581656" y="635508"/>
                </a:lnTo>
                <a:lnTo>
                  <a:pt x="2582138" y="636499"/>
                </a:lnTo>
                <a:lnTo>
                  <a:pt x="2590800" y="699516"/>
                </a:lnTo>
                <a:lnTo>
                  <a:pt x="2593587" y="711242"/>
                </a:lnTo>
                <a:lnTo>
                  <a:pt x="2581151" y="714969"/>
                </a:lnTo>
                <a:lnTo>
                  <a:pt x="2571763" y="710650"/>
                </a:lnTo>
                <a:lnTo>
                  <a:pt x="2581656" y="708660"/>
                </a:lnTo>
                <a:close/>
              </a:path>
              <a:path w="4882896" h="890016">
                <a:moveTo>
                  <a:pt x="2560319" y="580644"/>
                </a:moveTo>
                <a:lnTo>
                  <a:pt x="2561598" y="579508"/>
                </a:lnTo>
                <a:lnTo>
                  <a:pt x="2571313" y="571748"/>
                </a:lnTo>
                <a:lnTo>
                  <a:pt x="2570987" y="589787"/>
                </a:lnTo>
                <a:lnTo>
                  <a:pt x="2573753" y="601302"/>
                </a:lnTo>
                <a:lnTo>
                  <a:pt x="2578890" y="614849"/>
                </a:lnTo>
                <a:lnTo>
                  <a:pt x="2579109" y="668206"/>
                </a:lnTo>
                <a:lnTo>
                  <a:pt x="2577139" y="655150"/>
                </a:lnTo>
                <a:lnTo>
                  <a:pt x="2574612" y="642300"/>
                </a:lnTo>
                <a:lnTo>
                  <a:pt x="2571530" y="629667"/>
                </a:lnTo>
                <a:lnTo>
                  <a:pt x="2567892" y="617259"/>
                </a:lnTo>
                <a:lnTo>
                  <a:pt x="2563702" y="605086"/>
                </a:lnTo>
                <a:lnTo>
                  <a:pt x="2560319" y="580644"/>
                </a:lnTo>
                <a:close/>
              </a:path>
              <a:path w="4882896" h="890016">
                <a:moveTo>
                  <a:pt x="2581656" y="144780"/>
                </a:moveTo>
                <a:lnTo>
                  <a:pt x="2581656" y="80772"/>
                </a:lnTo>
                <a:lnTo>
                  <a:pt x="2582138" y="81754"/>
                </a:lnTo>
                <a:lnTo>
                  <a:pt x="2590800" y="144780"/>
                </a:lnTo>
                <a:lnTo>
                  <a:pt x="2593245" y="154848"/>
                </a:lnTo>
                <a:lnTo>
                  <a:pt x="2580845" y="158209"/>
                </a:lnTo>
                <a:lnTo>
                  <a:pt x="2572424" y="150745"/>
                </a:lnTo>
                <a:lnTo>
                  <a:pt x="2581656" y="144780"/>
                </a:lnTo>
                <a:close/>
              </a:path>
              <a:path w="4882896" h="890016">
                <a:moveTo>
                  <a:pt x="2572753" y="69285"/>
                </a:moveTo>
                <a:lnTo>
                  <a:pt x="2573383" y="40928"/>
                </a:lnTo>
                <a:lnTo>
                  <a:pt x="2578699" y="52658"/>
                </a:lnTo>
                <a:lnTo>
                  <a:pt x="2579676" y="106660"/>
                </a:lnTo>
                <a:lnTo>
                  <a:pt x="2577962" y="93926"/>
                </a:lnTo>
                <a:lnTo>
                  <a:pt x="2575665" y="81477"/>
                </a:lnTo>
                <a:lnTo>
                  <a:pt x="2572753" y="69285"/>
                </a:lnTo>
                <a:close/>
              </a:path>
              <a:path w="4882896" h="890016">
                <a:moveTo>
                  <a:pt x="2572753" y="69285"/>
                </a:moveTo>
                <a:lnTo>
                  <a:pt x="2569193" y="57323"/>
                </a:lnTo>
                <a:lnTo>
                  <a:pt x="2564950" y="45563"/>
                </a:lnTo>
                <a:lnTo>
                  <a:pt x="2559994" y="33978"/>
                </a:lnTo>
                <a:lnTo>
                  <a:pt x="2554290" y="22541"/>
                </a:lnTo>
                <a:lnTo>
                  <a:pt x="2560319" y="18287"/>
                </a:lnTo>
                <a:lnTo>
                  <a:pt x="2569419" y="16265"/>
                </a:lnTo>
                <a:lnTo>
                  <a:pt x="2572753" y="69285"/>
                </a:lnTo>
                <a:close/>
              </a:path>
              <a:path w="4882896" h="890016">
                <a:moveTo>
                  <a:pt x="2540508" y="0"/>
                </a:moveTo>
                <a:lnTo>
                  <a:pt x="2551176" y="0"/>
                </a:lnTo>
                <a:lnTo>
                  <a:pt x="2551176" y="9144"/>
                </a:lnTo>
                <a:lnTo>
                  <a:pt x="2560319" y="18287"/>
                </a:lnTo>
                <a:lnTo>
                  <a:pt x="2554290" y="22541"/>
                </a:lnTo>
                <a:lnTo>
                  <a:pt x="2547805" y="11224"/>
                </a:lnTo>
                <a:lnTo>
                  <a:pt x="2540508" y="0"/>
                </a:lnTo>
                <a:close/>
              </a:path>
              <a:path w="4882896" h="890016">
                <a:moveTo>
                  <a:pt x="2491740" y="190500"/>
                </a:moveTo>
                <a:lnTo>
                  <a:pt x="2498706" y="184755"/>
                </a:lnTo>
                <a:lnTo>
                  <a:pt x="2509776" y="177526"/>
                </a:lnTo>
                <a:lnTo>
                  <a:pt x="2521387" y="170297"/>
                </a:lnTo>
                <a:lnTo>
                  <a:pt x="2531364" y="163067"/>
                </a:lnTo>
                <a:lnTo>
                  <a:pt x="2534236" y="80559"/>
                </a:lnTo>
                <a:lnTo>
                  <a:pt x="2536690" y="92803"/>
                </a:lnTo>
                <a:lnTo>
                  <a:pt x="2538470" y="105320"/>
                </a:lnTo>
                <a:lnTo>
                  <a:pt x="2540508" y="163067"/>
                </a:lnTo>
                <a:lnTo>
                  <a:pt x="2533995" y="176486"/>
                </a:lnTo>
                <a:lnTo>
                  <a:pt x="2522927" y="182263"/>
                </a:lnTo>
                <a:lnTo>
                  <a:pt x="2512099" y="188524"/>
                </a:lnTo>
                <a:lnTo>
                  <a:pt x="2501503" y="195268"/>
                </a:lnTo>
                <a:lnTo>
                  <a:pt x="2491740" y="190500"/>
                </a:lnTo>
                <a:close/>
              </a:path>
              <a:path w="4882896" h="890016">
                <a:moveTo>
                  <a:pt x="2491130" y="202495"/>
                </a:moveTo>
                <a:lnTo>
                  <a:pt x="2480970" y="210205"/>
                </a:lnTo>
                <a:lnTo>
                  <a:pt x="2481071" y="199644"/>
                </a:lnTo>
                <a:lnTo>
                  <a:pt x="2481321" y="194646"/>
                </a:lnTo>
                <a:lnTo>
                  <a:pt x="2483626" y="182179"/>
                </a:lnTo>
                <a:lnTo>
                  <a:pt x="2487132" y="169713"/>
                </a:lnTo>
                <a:lnTo>
                  <a:pt x="2490337" y="157246"/>
                </a:lnTo>
                <a:lnTo>
                  <a:pt x="2491740" y="144780"/>
                </a:lnTo>
                <a:lnTo>
                  <a:pt x="2491740" y="190500"/>
                </a:lnTo>
                <a:lnTo>
                  <a:pt x="2501503" y="195268"/>
                </a:lnTo>
                <a:lnTo>
                  <a:pt x="2491130" y="202495"/>
                </a:lnTo>
                <a:close/>
              </a:path>
              <a:path w="4882896" h="890016">
                <a:moveTo>
                  <a:pt x="2407497" y="285512"/>
                </a:moveTo>
                <a:lnTo>
                  <a:pt x="2410967" y="263651"/>
                </a:lnTo>
                <a:lnTo>
                  <a:pt x="2417265" y="256811"/>
                </a:lnTo>
                <a:lnTo>
                  <a:pt x="2423300" y="246515"/>
                </a:lnTo>
                <a:lnTo>
                  <a:pt x="2430779" y="236219"/>
                </a:lnTo>
                <a:lnTo>
                  <a:pt x="2441448" y="227076"/>
                </a:lnTo>
                <a:lnTo>
                  <a:pt x="2448787" y="221504"/>
                </a:lnTo>
                <a:lnTo>
                  <a:pt x="2459758" y="216120"/>
                </a:lnTo>
                <a:lnTo>
                  <a:pt x="2470403" y="208787"/>
                </a:lnTo>
                <a:lnTo>
                  <a:pt x="2481071" y="199644"/>
                </a:lnTo>
                <a:lnTo>
                  <a:pt x="2480970" y="210205"/>
                </a:lnTo>
                <a:lnTo>
                  <a:pt x="2471017" y="218399"/>
                </a:lnTo>
                <a:lnTo>
                  <a:pt x="2461259" y="227076"/>
                </a:lnTo>
                <a:lnTo>
                  <a:pt x="2458724" y="228944"/>
                </a:lnTo>
                <a:lnTo>
                  <a:pt x="2448594" y="237060"/>
                </a:lnTo>
                <a:lnTo>
                  <a:pt x="2439106" y="245732"/>
                </a:lnTo>
                <a:lnTo>
                  <a:pt x="2430256" y="254936"/>
                </a:lnTo>
                <a:lnTo>
                  <a:pt x="2422040" y="264650"/>
                </a:lnTo>
                <a:lnTo>
                  <a:pt x="2414455" y="274849"/>
                </a:lnTo>
                <a:lnTo>
                  <a:pt x="2407497" y="285512"/>
                </a:lnTo>
                <a:close/>
              </a:path>
              <a:path w="4882896" h="890016">
                <a:moveTo>
                  <a:pt x="2481071" y="199644"/>
                </a:moveTo>
                <a:lnTo>
                  <a:pt x="2470403" y="208787"/>
                </a:lnTo>
                <a:lnTo>
                  <a:pt x="2464885" y="204643"/>
                </a:lnTo>
                <a:lnTo>
                  <a:pt x="2453854" y="196936"/>
                </a:lnTo>
                <a:lnTo>
                  <a:pt x="2442611" y="189816"/>
                </a:lnTo>
                <a:lnTo>
                  <a:pt x="2441448" y="157480"/>
                </a:lnTo>
                <a:lnTo>
                  <a:pt x="2441448" y="144780"/>
                </a:lnTo>
                <a:lnTo>
                  <a:pt x="2444974" y="103622"/>
                </a:lnTo>
                <a:lnTo>
                  <a:pt x="2450592" y="181356"/>
                </a:lnTo>
                <a:lnTo>
                  <a:pt x="2459424" y="187376"/>
                </a:lnTo>
                <a:lnTo>
                  <a:pt x="2470081" y="192510"/>
                </a:lnTo>
                <a:lnTo>
                  <a:pt x="2481071" y="199644"/>
                </a:lnTo>
                <a:close/>
              </a:path>
              <a:path w="4882896" h="890016">
                <a:moveTo>
                  <a:pt x="2450592" y="181356"/>
                </a:moveTo>
                <a:lnTo>
                  <a:pt x="2444974" y="103622"/>
                </a:lnTo>
                <a:lnTo>
                  <a:pt x="2448047" y="116923"/>
                </a:lnTo>
                <a:lnTo>
                  <a:pt x="2449943" y="130655"/>
                </a:lnTo>
                <a:lnTo>
                  <a:pt x="2450592" y="144780"/>
                </a:lnTo>
                <a:lnTo>
                  <a:pt x="2450592" y="181356"/>
                </a:lnTo>
                <a:close/>
              </a:path>
              <a:path w="4882896" h="890016">
                <a:moveTo>
                  <a:pt x="2441343" y="139057"/>
                </a:moveTo>
                <a:lnTo>
                  <a:pt x="2440167" y="125020"/>
                </a:lnTo>
                <a:lnTo>
                  <a:pt x="2440797" y="90790"/>
                </a:lnTo>
                <a:lnTo>
                  <a:pt x="2444974" y="103622"/>
                </a:lnTo>
                <a:lnTo>
                  <a:pt x="2441448" y="144780"/>
                </a:lnTo>
                <a:lnTo>
                  <a:pt x="2441343" y="139057"/>
                </a:lnTo>
                <a:close/>
              </a:path>
              <a:path w="4882896" h="890016">
                <a:moveTo>
                  <a:pt x="2429376" y="86773"/>
                </a:moveTo>
                <a:lnTo>
                  <a:pt x="2429417" y="66684"/>
                </a:lnTo>
                <a:lnTo>
                  <a:pt x="2435587" y="78465"/>
                </a:lnTo>
                <a:lnTo>
                  <a:pt x="2440797" y="90790"/>
                </a:lnTo>
                <a:lnTo>
                  <a:pt x="2440167" y="125020"/>
                </a:lnTo>
                <a:lnTo>
                  <a:pt x="2437736" y="111619"/>
                </a:lnTo>
                <a:lnTo>
                  <a:pt x="2434117" y="98867"/>
                </a:lnTo>
                <a:lnTo>
                  <a:pt x="2429376" y="86773"/>
                </a:lnTo>
                <a:close/>
              </a:path>
              <a:path w="4882896" h="890016">
                <a:moveTo>
                  <a:pt x="2375752" y="22938"/>
                </a:moveTo>
                <a:lnTo>
                  <a:pt x="2376244" y="9557"/>
                </a:lnTo>
                <a:lnTo>
                  <a:pt x="2386669" y="17275"/>
                </a:lnTo>
                <a:lnTo>
                  <a:pt x="2396565" y="25765"/>
                </a:lnTo>
                <a:lnTo>
                  <a:pt x="2405859" y="34989"/>
                </a:lnTo>
                <a:lnTo>
                  <a:pt x="2414481" y="44909"/>
                </a:lnTo>
                <a:lnTo>
                  <a:pt x="2422357" y="55486"/>
                </a:lnTo>
                <a:lnTo>
                  <a:pt x="2429417" y="66684"/>
                </a:lnTo>
                <a:lnTo>
                  <a:pt x="2429376" y="86773"/>
                </a:lnTo>
                <a:lnTo>
                  <a:pt x="2423579" y="75350"/>
                </a:lnTo>
                <a:lnTo>
                  <a:pt x="2416792" y="64607"/>
                </a:lnTo>
                <a:lnTo>
                  <a:pt x="2409082" y="54556"/>
                </a:lnTo>
                <a:lnTo>
                  <a:pt x="2400515" y="45209"/>
                </a:lnTo>
                <a:lnTo>
                  <a:pt x="2391156" y="36576"/>
                </a:lnTo>
                <a:lnTo>
                  <a:pt x="2385086" y="31019"/>
                </a:lnTo>
                <a:lnTo>
                  <a:pt x="2375752" y="22938"/>
                </a:lnTo>
                <a:close/>
              </a:path>
              <a:path w="4882896" h="890016">
                <a:moveTo>
                  <a:pt x="2366587" y="16109"/>
                </a:moveTo>
                <a:lnTo>
                  <a:pt x="2356599" y="10218"/>
                </a:lnTo>
                <a:lnTo>
                  <a:pt x="2360676" y="0"/>
                </a:lnTo>
                <a:lnTo>
                  <a:pt x="2365361" y="2648"/>
                </a:lnTo>
                <a:lnTo>
                  <a:pt x="2376244" y="9557"/>
                </a:lnTo>
                <a:lnTo>
                  <a:pt x="2375752" y="22938"/>
                </a:lnTo>
                <a:lnTo>
                  <a:pt x="2366587" y="16109"/>
                </a:lnTo>
                <a:close/>
              </a:path>
              <a:path w="4882896" h="890016">
                <a:moveTo>
                  <a:pt x="2344799" y="4952"/>
                </a:moveTo>
                <a:lnTo>
                  <a:pt x="2330195" y="0"/>
                </a:lnTo>
                <a:lnTo>
                  <a:pt x="2360676" y="0"/>
                </a:lnTo>
                <a:lnTo>
                  <a:pt x="2356599" y="10218"/>
                </a:lnTo>
                <a:lnTo>
                  <a:pt x="2344799" y="4952"/>
                </a:lnTo>
                <a:close/>
              </a:path>
              <a:path w="4882896" h="890016">
                <a:moveTo>
                  <a:pt x="2551827" y="415128"/>
                </a:moveTo>
                <a:lnTo>
                  <a:pt x="2554223" y="401740"/>
                </a:lnTo>
                <a:lnTo>
                  <a:pt x="2560319" y="435864"/>
                </a:lnTo>
                <a:lnTo>
                  <a:pt x="2561621" y="441382"/>
                </a:lnTo>
                <a:lnTo>
                  <a:pt x="2551176" y="435864"/>
                </a:lnTo>
                <a:lnTo>
                  <a:pt x="2551176" y="426719"/>
                </a:lnTo>
                <a:lnTo>
                  <a:pt x="2551827" y="415128"/>
                </a:lnTo>
                <a:close/>
              </a:path>
              <a:path w="4882896" h="890016">
                <a:moveTo>
                  <a:pt x="2532777" y="645631"/>
                </a:moveTo>
                <a:lnTo>
                  <a:pt x="2537028" y="665982"/>
                </a:lnTo>
                <a:lnTo>
                  <a:pt x="2534173" y="734110"/>
                </a:lnTo>
                <a:lnTo>
                  <a:pt x="2531364" y="725424"/>
                </a:lnTo>
                <a:lnTo>
                  <a:pt x="2531364" y="708660"/>
                </a:lnTo>
                <a:lnTo>
                  <a:pt x="2531129" y="697618"/>
                </a:lnTo>
                <a:lnTo>
                  <a:pt x="2530110" y="683359"/>
                </a:lnTo>
                <a:lnTo>
                  <a:pt x="2528320" y="669573"/>
                </a:lnTo>
                <a:lnTo>
                  <a:pt x="2526938" y="626010"/>
                </a:lnTo>
                <a:lnTo>
                  <a:pt x="2532777" y="645631"/>
                </a:lnTo>
                <a:close/>
              </a:path>
              <a:path w="4882896" h="890016">
                <a:moveTo>
                  <a:pt x="2528320" y="669573"/>
                </a:moveTo>
                <a:lnTo>
                  <a:pt x="2525800" y="656245"/>
                </a:lnTo>
                <a:lnTo>
                  <a:pt x="2522589" y="643357"/>
                </a:lnTo>
                <a:lnTo>
                  <a:pt x="2518727" y="630892"/>
                </a:lnTo>
                <a:lnTo>
                  <a:pt x="2514254" y="618833"/>
                </a:lnTo>
                <a:lnTo>
                  <a:pt x="2519576" y="607171"/>
                </a:lnTo>
                <a:lnTo>
                  <a:pt x="2526938" y="626010"/>
                </a:lnTo>
                <a:lnTo>
                  <a:pt x="2528320" y="669573"/>
                </a:lnTo>
                <a:close/>
              </a:path>
              <a:path w="4882896" h="890016">
                <a:moveTo>
                  <a:pt x="2510758" y="589166"/>
                </a:moveTo>
                <a:lnTo>
                  <a:pt x="2519576" y="607171"/>
                </a:lnTo>
                <a:lnTo>
                  <a:pt x="2514254" y="618833"/>
                </a:lnTo>
                <a:lnTo>
                  <a:pt x="2509210" y="607163"/>
                </a:lnTo>
                <a:lnTo>
                  <a:pt x="2503635" y="595865"/>
                </a:lnTo>
                <a:lnTo>
                  <a:pt x="2500547" y="572048"/>
                </a:lnTo>
                <a:lnTo>
                  <a:pt x="2510758" y="589166"/>
                </a:lnTo>
                <a:close/>
              </a:path>
              <a:path w="4882896" h="890016">
                <a:moveTo>
                  <a:pt x="2503635" y="595865"/>
                </a:moveTo>
                <a:lnTo>
                  <a:pt x="2497568" y="584921"/>
                </a:lnTo>
                <a:lnTo>
                  <a:pt x="2491050" y="574315"/>
                </a:lnTo>
                <a:lnTo>
                  <a:pt x="2484120" y="564029"/>
                </a:lnTo>
                <a:lnTo>
                  <a:pt x="2476818" y="554047"/>
                </a:lnTo>
                <a:lnTo>
                  <a:pt x="2489009" y="555870"/>
                </a:lnTo>
                <a:lnTo>
                  <a:pt x="2500547" y="572048"/>
                </a:lnTo>
                <a:lnTo>
                  <a:pt x="2503635" y="595865"/>
                </a:lnTo>
                <a:close/>
              </a:path>
              <a:path w="4882896" h="890016">
                <a:moveTo>
                  <a:pt x="2489009" y="555870"/>
                </a:moveTo>
                <a:lnTo>
                  <a:pt x="2476818" y="554047"/>
                </a:lnTo>
                <a:lnTo>
                  <a:pt x="2469185" y="544351"/>
                </a:lnTo>
                <a:lnTo>
                  <a:pt x="2461259" y="534924"/>
                </a:lnTo>
                <a:lnTo>
                  <a:pt x="2461021" y="534715"/>
                </a:lnTo>
                <a:lnTo>
                  <a:pt x="2462212" y="526542"/>
                </a:lnTo>
                <a:lnTo>
                  <a:pt x="2476209" y="540683"/>
                </a:lnTo>
                <a:lnTo>
                  <a:pt x="2489009" y="555870"/>
                </a:lnTo>
                <a:close/>
              </a:path>
              <a:path w="4882896" h="890016">
                <a:moveTo>
                  <a:pt x="2430792" y="511758"/>
                </a:moveTo>
                <a:lnTo>
                  <a:pt x="2430889" y="501603"/>
                </a:lnTo>
                <a:lnTo>
                  <a:pt x="2447084" y="513497"/>
                </a:lnTo>
                <a:lnTo>
                  <a:pt x="2462212" y="526542"/>
                </a:lnTo>
                <a:lnTo>
                  <a:pt x="2461021" y="534715"/>
                </a:lnTo>
                <a:lnTo>
                  <a:pt x="2451368" y="526650"/>
                </a:lnTo>
                <a:lnTo>
                  <a:pt x="2441282" y="518992"/>
                </a:lnTo>
                <a:lnTo>
                  <a:pt x="2430792" y="511758"/>
                </a:lnTo>
                <a:close/>
              </a:path>
              <a:path w="4882896" h="890016">
                <a:moveTo>
                  <a:pt x="2419926" y="504962"/>
                </a:moveTo>
                <a:lnTo>
                  <a:pt x="2408713" y="498621"/>
                </a:lnTo>
                <a:lnTo>
                  <a:pt x="2413693" y="490911"/>
                </a:lnTo>
                <a:lnTo>
                  <a:pt x="2430889" y="501603"/>
                </a:lnTo>
                <a:lnTo>
                  <a:pt x="2430792" y="511758"/>
                </a:lnTo>
                <a:lnTo>
                  <a:pt x="2419926" y="504962"/>
                </a:lnTo>
                <a:close/>
              </a:path>
              <a:path w="4882896" h="890016">
                <a:moveTo>
                  <a:pt x="2373285" y="482478"/>
                </a:moveTo>
                <a:lnTo>
                  <a:pt x="2376558" y="473344"/>
                </a:lnTo>
                <a:lnTo>
                  <a:pt x="2395561" y="481474"/>
                </a:lnTo>
                <a:lnTo>
                  <a:pt x="2413693" y="490911"/>
                </a:lnTo>
                <a:lnTo>
                  <a:pt x="2408713" y="498621"/>
                </a:lnTo>
                <a:lnTo>
                  <a:pt x="2397183" y="492749"/>
                </a:lnTo>
                <a:lnTo>
                  <a:pt x="2385364" y="487363"/>
                </a:lnTo>
                <a:lnTo>
                  <a:pt x="2373285" y="482478"/>
                </a:lnTo>
                <a:close/>
              </a:path>
              <a:path w="4882896" h="890016">
                <a:moveTo>
                  <a:pt x="2335777" y="470983"/>
                </a:moveTo>
                <a:lnTo>
                  <a:pt x="2336200" y="461219"/>
                </a:lnTo>
                <a:lnTo>
                  <a:pt x="2356750" y="466575"/>
                </a:lnTo>
                <a:lnTo>
                  <a:pt x="2376558" y="473344"/>
                </a:lnTo>
                <a:lnTo>
                  <a:pt x="2373285" y="482478"/>
                </a:lnTo>
                <a:lnTo>
                  <a:pt x="2360975" y="478109"/>
                </a:lnTo>
                <a:lnTo>
                  <a:pt x="2348462" y="474272"/>
                </a:lnTo>
                <a:lnTo>
                  <a:pt x="2335777" y="470983"/>
                </a:lnTo>
                <a:close/>
              </a:path>
              <a:path w="4882896" h="890016">
                <a:moveTo>
                  <a:pt x="2322946" y="468257"/>
                </a:moveTo>
                <a:lnTo>
                  <a:pt x="2310001" y="466110"/>
                </a:lnTo>
                <a:lnTo>
                  <a:pt x="2314975" y="457327"/>
                </a:lnTo>
                <a:lnTo>
                  <a:pt x="2336200" y="461219"/>
                </a:lnTo>
                <a:lnTo>
                  <a:pt x="2335777" y="470983"/>
                </a:lnTo>
                <a:lnTo>
                  <a:pt x="2322946" y="468257"/>
                </a:lnTo>
                <a:close/>
              </a:path>
              <a:path w="4882896" h="890016">
                <a:moveTo>
                  <a:pt x="2296969" y="464557"/>
                </a:moveTo>
                <a:lnTo>
                  <a:pt x="2283878" y="463613"/>
                </a:lnTo>
                <a:lnTo>
                  <a:pt x="2293140" y="454954"/>
                </a:lnTo>
                <a:lnTo>
                  <a:pt x="2314975" y="457327"/>
                </a:lnTo>
                <a:lnTo>
                  <a:pt x="2310001" y="466110"/>
                </a:lnTo>
                <a:lnTo>
                  <a:pt x="2296969" y="464557"/>
                </a:lnTo>
                <a:close/>
              </a:path>
              <a:path w="4882896" h="890016">
                <a:moveTo>
                  <a:pt x="2270759" y="463296"/>
                </a:moveTo>
                <a:lnTo>
                  <a:pt x="2270428" y="463296"/>
                </a:lnTo>
                <a:lnTo>
                  <a:pt x="2270759" y="454151"/>
                </a:lnTo>
                <a:lnTo>
                  <a:pt x="2293140" y="454954"/>
                </a:lnTo>
                <a:lnTo>
                  <a:pt x="2283878" y="463613"/>
                </a:lnTo>
                <a:lnTo>
                  <a:pt x="2270759" y="463296"/>
                </a:lnTo>
                <a:close/>
              </a:path>
              <a:path w="4882896" h="890016">
                <a:moveTo>
                  <a:pt x="2257309" y="463630"/>
                </a:moveTo>
                <a:lnTo>
                  <a:pt x="2244220" y="464589"/>
                </a:lnTo>
                <a:lnTo>
                  <a:pt x="2248508" y="454954"/>
                </a:lnTo>
                <a:lnTo>
                  <a:pt x="2270759" y="454151"/>
                </a:lnTo>
                <a:lnTo>
                  <a:pt x="2270428" y="463296"/>
                </a:lnTo>
                <a:lnTo>
                  <a:pt x="2257309" y="463630"/>
                </a:lnTo>
                <a:close/>
              </a:path>
              <a:path w="4882896" h="890016">
                <a:moveTo>
                  <a:pt x="2231190" y="466157"/>
                </a:moveTo>
                <a:lnTo>
                  <a:pt x="2218247" y="468319"/>
                </a:lnTo>
                <a:lnTo>
                  <a:pt x="2226615" y="457327"/>
                </a:lnTo>
                <a:lnTo>
                  <a:pt x="2248508" y="454954"/>
                </a:lnTo>
                <a:lnTo>
                  <a:pt x="2244220" y="464589"/>
                </a:lnTo>
                <a:lnTo>
                  <a:pt x="2231190" y="466157"/>
                </a:lnTo>
                <a:close/>
              </a:path>
              <a:path w="4882896" h="890016">
                <a:moveTo>
                  <a:pt x="2180231" y="478213"/>
                </a:moveTo>
                <a:lnTo>
                  <a:pt x="2184245" y="466575"/>
                </a:lnTo>
                <a:lnTo>
                  <a:pt x="2205166" y="461219"/>
                </a:lnTo>
                <a:lnTo>
                  <a:pt x="2226615" y="457327"/>
                </a:lnTo>
                <a:lnTo>
                  <a:pt x="2218247" y="468319"/>
                </a:lnTo>
                <a:lnTo>
                  <a:pt x="2205420" y="471059"/>
                </a:lnTo>
                <a:lnTo>
                  <a:pt x="2192738" y="474362"/>
                </a:lnTo>
                <a:lnTo>
                  <a:pt x="2180231" y="478213"/>
                </a:lnTo>
                <a:close/>
              </a:path>
              <a:path w="4882896" h="890016">
                <a:moveTo>
                  <a:pt x="2144041" y="492892"/>
                </a:moveTo>
                <a:lnTo>
                  <a:pt x="2144325" y="481474"/>
                </a:lnTo>
                <a:lnTo>
                  <a:pt x="2163937" y="473344"/>
                </a:lnTo>
                <a:lnTo>
                  <a:pt x="2184245" y="466575"/>
                </a:lnTo>
                <a:lnTo>
                  <a:pt x="2180231" y="478213"/>
                </a:lnTo>
                <a:lnTo>
                  <a:pt x="2167926" y="482595"/>
                </a:lnTo>
                <a:lnTo>
                  <a:pt x="2155853" y="487493"/>
                </a:lnTo>
                <a:lnTo>
                  <a:pt x="2144041" y="492892"/>
                </a:lnTo>
                <a:close/>
              </a:path>
              <a:path w="4882896" h="890016">
                <a:moveTo>
                  <a:pt x="2132518" y="498775"/>
                </a:moveTo>
                <a:lnTo>
                  <a:pt x="2121314" y="505128"/>
                </a:lnTo>
                <a:lnTo>
                  <a:pt x="2125496" y="490911"/>
                </a:lnTo>
                <a:lnTo>
                  <a:pt x="2144325" y="481474"/>
                </a:lnTo>
                <a:lnTo>
                  <a:pt x="2144041" y="492892"/>
                </a:lnTo>
                <a:lnTo>
                  <a:pt x="2132518" y="498775"/>
                </a:lnTo>
                <a:close/>
              </a:path>
              <a:path w="4882896" h="890016">
                <a:moveTo>
                  <a:pt x="2089901" y="526849"/>
                </a:moveTo>
                <a:lnTo>
                  <a:pt x="2090521" y="513497"/>
                </a:lnTo>
                <a:lnTo>
                  <a:pt x="2107533" y="501603"/>
                </a:lnTo>
                <a:lnTo>
                  <a:pt x="2125496" y="490911"/>
                </a:lnTo>
                <a:lnTo>
                  <a:pt x="2121314" y="505128"/>
                </a:lnTo>
                <a:lnTo>
                  <a:pt x="2110457" y="511935"/>
                </a:lnTo>
                <a:lnTo>
                  <a:pt x="2099976" y="519180"/>
                </a:lnTo>
                <a:lnTo>
                  <a:pt x="2089901" y="526849"/>
                </a:lnTo>
                <a:close/>
              </a:path>
              <a:path w="4882896" h="890016">
                <a:moveTo>
                  <a:pt x="2089901" y="526849"/>
                </a:moveTo>
                <a:lnTo>
                  <a:pt x="2080259" y="534924"/>
                </a:lnTo>
                <a:lnTo>
                  <a:pt x="2079910" y="535252"/>
                </a:lnTo>
                <a:lnTo>
                  <a:pt x="2070444" y="544507"/>
                </a:lnTo>
                <a:lnTo>
                  <a:pt x="2061485" y="554022"/>
                </a:lnTo>
                <a:lnTo>
                  <a:pt x="2074544" y="526542"/>
                </a:lnTo>
                <a:lnTo>
                  <a:pt x="2090521" y="513497"/>
                </a:lnTo>
                <a:lnTo>
                  <a:pt x="2089901" y="526849"/>
                </a:lnTo>
                <a:close/>
              </a:path>
              <a:path w="4882896" h="890016">
                <a:moveTo>
                  <a:pt x="2074544" y="526542"/>
                </a:moveTo>
                <a:lnTo>
                  <a:pt x="2061485" y="554022"/>
                </a:lnTo>
                <a:lnTo>
                  <a:pt x="2053056" y="563812"/>
                </a:lnTo>
                <a:lnTo>
                  <a:pt x="2045177" y="573894"/>
                </a:lnTo>
                <a:lnTo>
                  <a:pt x="2037871" y="584283"/>
                </a:lnTo>
                <a:lnTo>
                  <a:pt x="2046037" y="555870"/>
                </a:lnTo>
                <a:lnTo>
                  <a:pt x="2059688" y="540683"/>
                </a:lnTo>
                <a:lnTo>
                  <a:pt x="2074544" y="526542"/>
                </a:lnTo>
                <a:close/>
              </a:path>
              <a:path w="4882896" h="890016">
                <a:moveTo>
                  <a:pt x="2033674" y="572048"/>
                </a:moveTo>
                <a:lnTo>
                  <a:pt x="2046037" y="555870"/>
                </a:lnTo>
                <a:lnTo>
                  <a:pt x="2037871" y="584283"/>
                </a:lnTo>
                <a:lnTo>
                  <a:pt x="2031158" y="594997"/>
                </a:lnTo>
                <a:lnTo>
                  <a:pt x="2025061" y="606050"/>
                </a:lnTo>
                <a:lnTo>
                  <a:pt x="2022686" y="589166"/>
                </a:lnTo>
                <a:lnTo>
                  <a:pt x="2033674" y="572048"/>
                </a:lnTo>
                <a:close/>
              </a:path>
              <a:path w="4882896" h="890016">
                <a:moveTo>
                  <a:pt x="2025061" y="606050"/>
                </a:moveTo>
                <a:lnTo>
                  <a:pt x="2019600" y="617460"/>
                </a:lnTo>
                <a:lnTo>
                  <a:pt x="2014797" y="629243"/>
                </a:lnTo>
                <a:lnTo>
                  <a:pt x="2010675" y="641413"/>
                </a:lnTo>
                <a:lnTo>
                  <a:pt x="2007253" y="653989"/>
                </a:lnTo>
                <a:lnTo>
                  <a:pt x="2013156" y="607171"/>
                </a:lnTo>
                <a:lnTo>
                  <a:pt x="2022686" y="589166"/>
                </a:lnTo>
                <a:lnTo>
                  <a:pt x="2025061" y="606050"/>
                </a:lnTo>
                <a:close/>
              </a:path>
              <a:path w="4882896" h="890016">
                <a:moveTo>
                  <a:pt x="2005169" y="626010"/>
                </a:moveTo>
                <a:lnTo>
                  <a:pt x="2013156" y="607171"/>
                </a:lnTo>
                <a:lnTo>
                  <a:pt x="2007253" y="653989"/>
                </a:lnTo>
                <a:lnTo>
                  <a:pt x="2004555" y="666985"/>
                </a:lnTo>
                <a:lnTo>
                  <a:pt x="2002601" y="680418"/>
                </a:lnTo>
                <a:lnTo>
                  <a:pt x="2001412" y="694304"/>
                </a:lnTo>
                <a:lnTo>
                  <a:pt x="1998810" y="645631"/>
                </a:lnTo>
                <a:lnTo>
                  <a:pt x="2005169" y="626010"/>
                </a:lnTo>
                <a:close/>
              </a:path>
              <a:path w="4882896" h="890016">
                <a:moveTo>
                  <a:pt x="1961388" y="708660"/>
                </a:moveTo>
                <a:lnTo>
                  <a:pt x="1965982" y="709313"/>
                </a:lnTo>
                <a:lnTo>
                  <a:pt x="1978294" y="714343"/>
                </a:lnTo>
                <a:lnTo>
                  <a:pt x="1990343" y="717803"/>
                </a:lnTo>
                <a:lnTo>
                  <a:pt x="1991312" y="687009"/>
                </a:lnTo>
                <a:lnTo>
                  <a:pt x="1994163" y="665982"/>
                </a:lnTo>
                <a:lnTo>
                  <a:pt x="1998810" y="645631"/>
                </a:lnTo>
                <a:lnTo>
                  <a:pt x="2001412" y="694304"/>
                </a:lnTo>
                <a:lnTo>
                  <a:pt x="2001012" y="708660"/>
                </a:lnTo>
                <a:lnTo>
                  <a:pt x="2001012" y="717803"/>
                </a:lnTo>
                <a:lnTo>
                  <a:pt x="2002688" y="731845"/>
                </a:lnTo>
                <a:lnTo>
                  <a:pt x="1991235" y="726625"/>
                </a:lnTo>
                <a:lnTo>
                  <a:pt x="1979519" y="721790"/>
                </a:lnTo>
                <a:lnTo>
                  <a:pt x="1967531" y="717365"/>
                </a:lnTo>
                <a:lnTo>
                  <a:pt x="1961388" y="708660"/>
                </a:lnTo>
                <a:close/>
              </a:path>
              <a:path w="4882896" h="890016">
                <a:moveTo>
                  <a:pt x="2835838" y="537614"/>
                </a:moveTo>
                <a:lnTo>
                  <a:pt x="2828369" y="548182"/>
                </a:lnTo>
                <a:lnTo>
                  <a:pt x="2821444" y="559042"/>
                </a:lnTo>
                <a:lnTo>
                  <a:pt x="2815063" y="570184"/>
                </a:lnTo>
                <a:lnTo>
                  <a:pt x="2809229" y="581598"/>
                </a:lnTo>
                <a:lnTo>
                  <a:pt x="2803944" y="593276"/>
                </a:lnTo>
                <a:lnTo>
                  <a:pt x="2810628" y="563507"/>
                </a:lnTo>
                <a:lnTo>
                  <a:pt x="2820924" y="553212"/>
                </a:lnTo>
                <a:lnTo>
                  <a:pt x="2828502" y="537227"/>
                </a:lnTo>
                <a:lnTo>
                  <a:pt x="2835838" y="537614"/>
                </a:lnTo>
                <a:close/>
              </a:path>
              <a:path w="4882896" h="890016">
                <a:moveTo>
                  <a:pt x="2570987" y="589787"/>
                </a:moveTo>
                <a:lnTo>
                  <a:pt x="2571313" y="571748"/>
                </a:lnTo>
                <a:lnTo>
                  <a:pt x="2581983" y="564580"/>
                </a:lnTo>
                <a:lnTo>
                  <a:pt x="2593434" y="558059"/>
                </a:lnTo>
                <a:lnTo>
                  <a:pt x="2605490" y="552237"/>
                </a:lnTo>
                <a:lnTo>
                  <a:pt x="2617976" y="547166"/>
                </a:lnTo>
                <a:lnTo>
                  <a:pt x="2630717" y="542899"/>
                </a:lnTo>
                <a:lnTo>
                  <a:pt x="2643536" y="539489"/>
                </a:lnTo>
                <a:lnTo>
                  <a:pt x="2656260" y="536988"/>
                </a:lnTo>
                <a:lnTo>
                  <a:pt x="2668711" y="535449"/>
                </a:lnTo>
                <a:lnTo>
                  <a:pt x="2680716" y="534924"/>
                </a:lnTo>
                <a:lnTo>
                  <a:pt x="2682800" y="534934"/>
                </a:lnTo>
                <a:lnTo>
                  <a:pt x="2697282" y="535605"/>
                </a:lnTo>
                <a:lnTo>
                  <a:pt x="2711152" y="537282"/>
                </a:lnTo>
                <a:lnTo>
                  <a:pt x="2724417" y="539914"/>
                </a:lnTo>
                <a:lnTo>
                  <a:pt x="2737088" y="543448"/>
                </a:lnTo>
                <a:lnTo>
                  <a:pt x="2749173" y="547831"/>
                </a:lnTo>
                <a:lnTo>
                  <a:pt x="2760681" y="553011"/>
                </a:lnTo>
                <a:lnTo>
                  <a:pt x="2771619" y="558935"/>
                </a:lnTo>
                <a:lnTo>
                  <a:pt x="2781998" y="565550"/>
                </a:lnTo>
                <a:lnTo>
                  <a:pt x="2791826" y="572804"/>
                </a:lnTo>
                <a:lnTo>
                  <a:pt x="2801111" y="580644"/>
                </a:lnTo>
                <a:lnTo>
                  <a:pt x="2802913" y="573803"/>
                </a:lnTo>
                <a:lnTo>
                  <a:pt x="2810628" y="563507"/>
                </a:lnTo>
                <a:lnTo>
                  <a:pt x="2803944" y="593276"/>
                </a:lnTo>
                <a:lnTo>
                  <a:pt x="2801111" y="589787"/>
                </a:lnTo>
                <a:lnTo>
                  <a:pt x="2799464" y="588652"/>
                </a:lnTo>
                <a:lnTo>
                  <a:pt x="2787740" y="580892"/>
                </a:lnTo>
                <a:lnTo>
                  <a:pt x="2776005" y="573724"/>
                </a:lnTo>
                <a:lnTo>
                  <a:pt x="2764252" y="567203"/>
                </a:lnTo>
                <a:lnTo>
                  <a:pt x="2752471" y="561381"/>
                </a:lnTo>
                <a:lnTo>
                  <a:pt x="2740653" y="556310"/>
                </a:lnTo>
                <a:lnTo>
                  <a:pt x="2728791" y="552043"/>
                </a:lnTo>
                <a:lnTo>
                  <a:pt x="2716875" y="548633"/>
                </a:lnTo>
                <a:lnTo>
                  <a:pt x="2704896" y="546131"/>
                </a:lnTo>
                <a:lnTo>
                  <a:pt x="2692846" y="544592"/>
                </a:lnTo>
                <a:lnTo>
                  <a:pt x="2680716" y="544067"/>
                </a:lnTo>
                <a:lnTo>
                  <a:pt x="2676144" y="544148"/>
                </a:lnTo>
                <a:lnTo>
                  <a:pt x="2663471" y="545198"/>
                </a:lnTo>
                <a:lnTo>
                  <a:pt x="2650890" y="547409"/>
                </a:lnTo>
                <a:lnTo>
                  <a:pt x="2638466" y="550715"/>
                </a:lnTo>
                <a:lnTo>
                  <a:pt x="2626268" y="555048"/>
                </a:lnTo>
                <a:lnTo>
                  <a:pt x="2614361" y="560342"/>
                </a:lnTo>
                <a:lnTo>
                  <a:pt x="2602812" y="566530"/>
                </a:lnTo>
                <a:lnTo>
                  <a:pt x="2591689" y="573545"/>
                </a:lnTo>
                <a:lnTo>
                  <a:pt x="2581059" y="581319"/>
                </a:lnTo>
                <a:lnTo>
                  <a:pt x="2570987" y="589787"/>
                </a:lnTo>
                <a:close/>
              </a:path>
              <a:path w="4882896" h="890016">
                <a:moveTo>
                  <a:pt x="2803944" y="593276"/>
                </a:moveTo>
                <a:lnTo>
                  <a:pt x="2799208" y="605207"/>
                </a:lnTo>
                <a:lnTo>
                  <a:pt x="2795024" y="617382"/>
                </a:lnTo>
                <a:lnTo>
                  <a:pt x="2791392" y="629792"/>
                </a:lnTo>
                <a:lnTo>
                  <a:pt x="2788315" y="642428"/>
                </a:lnTo>
                <a:lnTo>
                  <a:pt x="2791983" y="598423"/>
                </a:lnTo>
                <a:lnTo>
                  <a:pt x="2801111" y="589787"/>
                </a:lnTo>
                <a:lnTo>
                  <a:pt x="2803944" y="593276"/>
                </a:lnTo>
                <a:close/>
              </a:path>
              <a:path w="4882896" h="890016">
                <a:moveTo>
                  <a:pt x="2785793" y="655279"/>
                </a:moveTo>
                <a:lnTo>
                  <a:pt x="2783830" y="668338"/>
                </a:lnTo>
                <a:lnTo>
                  <a:pt x="2785009" y="608620"/>
                </a:lnTo>
                <a:lnTo>
                  <a:pt x="2791983" y="598423"/>
                </a:lnTo>
                <a:lnTo>
                  <a:pt x="2788315" y="642428"/>
                </a:lnTo>
                <a:lnTo>
                  <a:pt x="2785793" y="655279"/>
                </a:lnTo>
                <a:close/>
              </a:path>
              <a:path w="4882896" h="890016">
                <a:moveTo>
                  <a:pt x="2783830" y="668338"/>
                </a:moveTo>
                <a:lnTo>
                  <a:pt x="2782425" y="681594"/>
                </a:lnTo>
                <a:lnTo>
                  <a:pt x="2781581" y="695037"/>
                </a:lnTo>
                <a:lnTo>
                  <a:pt x="2781300" y="708660"/>
                </a:lnTo>
                <a:lnTo>
                  <a:pt x="2781300" y="635508"/>
                </a:lnTo>
                <a:lnTo>
                  <a:pt x="2781489" y="621939"/>
                </a:lnTo>
                <a:lnTo>
                  <a:pt x="2785009" y="608620"/>
                </a:lnTo>
                <a:lnTo>
                  <a:pt x="2783830" y="668338"/>
                </a:lnTo>
                <a:close/>
              </a:path>
              <a:path w="4882896" h="890016">
                <a:moveTo>
                  <a:pt x="2781300" y="635508"/>
                </a:moveTo>
                <a:lnTo>
                  <a:pt x="2770632" y="635508"/>
                </a:lnTo>
                <a:lnTo>
                  <a:pt x="2773710" y="617280"/>
                </a:lnTo>
                <a:lnTo>
                  <a:pt x="2781300" y="626364"/>
                </a:lnTo>
                <a:lnTo>
                  <a:pt x="2781489" y="621939"/>
                </a:lnTo>
                <a:lnTo>
                  <a:pt x="2781300" y="635508"/>
                </a:lnTo>
                <a:close/>
              </a:path>
              <a:path w="4882896" h="890016">
                <a:moveTo>
                  <a:pt x="2881084" y="491219"/>
                </a:moveTo>
                <a:lnTo>
                  <a:pt x="2871216" y="498348"/>
                </a:lnTo>
                <a:lnTo>
                  <a:pt x="2861489" y="507749"/>
                </a:lnTo>
                <a:lnTo>
                  <a:pt x="2852400" y="517388"/>
                </a:lnTo>
                <a:lnTo>
                  <a:pt x="2843848" y="527346"/>
                </a:lnTo>
                <a:lnTo>
                  <a:pt x="2837274" y="526931"/>
                </a:lnTo>
                <a:lnTo>
                  <a:pt x="2840735" y="516635"/>
                </a:lnTo>
                <a:lnTo>
                  <a:pt x="2851403" y="507492"/>
                </a:lnTo>
                <a:lnTo>
                  <a:pt x="2852719" y="506196"/>
                </a:lnTo>
                <a:lnTo>
                  <a:pt x="2861953" y="497938"/>
                </a:lnTo>
                <a:lnTo>
                  <a:pt x="2871772" y="489929"/>
                </a:lnTo>
                <a:lnTo>
                  <a:pt x="2881084" y="491219"/>
                </a:lnTo>
                <a:close/>
              </a:path>
              <a:path w="4882896" h="890016">
                <a:moveTo>
                  <a:pt x="2835838" y="537614"/>
                </a:moveTo>
                <a:lnTo>
                  <a:pt x="2828502" y="537227"/>
                </a:lnTo>
                <a:lnTo>
                  <a:pt x="2837274" y="526931"/>
                </a:lnTo>
                <a:lnTo>
                  <a:pt x="2843848" y="527346"/>
                </a:lnTo>
                <a:lnTo>
                  <a:pt x="2835838" y="537614"/>
                </a:lnTo>
                <a:close/>
              </a:path>
              <a:path w="4882896" h="890016">
                <a:moveTo>
                  <a:pt x="2642147" y="501852"/>
                </a:moveTo>
                <a:lnTo>
                  <a:pt x="2654896" y="499928"/>
                </a:lnTo>
                <a:lnTo>
                  <a:pt x="2667760" y="498749"/>
                </a:lnTo>
                <a:lnTo>
                  <a:pt x="2680716" y="498348"/>
                </a:lnTo>
                <a:lnTo>
                  <a:pt x="2688667" y="498499"/>
                </a:lnTo>
                <a:lnTo>
                  <a:pt x="2701633" y="499381"/>
                </a:lnTo>
                <a:lnTo>
                  <a:pt x="2714533" y="501020"/>
                </a:lnTo>
                <a:lnTo>
                  <a:pt x="2727327" y="503381"/>
                </a:lnTo>
                <a:lnTo>
                  <a:pt x="2739972" y="506430"/>
                </a:lnTo>
                <a:lnTo>
                  <a:pt x="2752429" y="510130"/>
                </a:lnTo>
                <a:lnTo>
                  <a:pt x="2764657" y="514448"/>
                </a:lnTo>
                <a:lnTo>
                  <a:pt x="2776615" y="519348"/>
                </a:lnTo>
                <a:lnTo>
                  <a:pt x="2788261" y="524795"/>
                </a:lnTo>
                <a:lnTo>
                  <a:pt x="2799555" y="530754"/>
                </a:lnTo>
                <a:lnTo>
                  <a:pt x="2810456" y="537190"/>
                </a:lnTo>
                <a:lnTo>
                  <a:pt x="2820924" y="544067"/>
                </a:lnTo>
                <a:lnTo>
                  <a:pt x="2828502" y="537227"/>
                </a:lnTo>
                <a:lnTo>
                  <a:pt x="2820924" y="553212"/>
                </a:lnTo>
                <a:lnTo>
                  <a:pt x="2814570" y="548951"/>
                </a:lnTo>
                <a:lnTo>
                  <a:pt x="2803832" y="542340"/>
                </a:lnTo>
                <a:lnTo>
                  <a:pt x="2792685" y="536191"/>
                </a:lnTo>
                <a:lnTo>
                  <a:pt x="2781171" y="530542"/>
                </a:lnTo>
                <a:lnTo>
                  <a:pt x="2769329" y="525426"/>
                </a:lnTo>
                <a:lnTo>
                  <a:pt x="2757202" y="520878"/>
                </a:lnTo>
                <a:lnTo>
                  <a:pt x="2744829" y="516934"/>
                </a:lnTo>
                <a:lnTo>
                  <a:pt x="2732251" y="513628"/>
                </a:lnTo>
                <a:lnTo>
                  <a:pt x="2719510" y="510996"/>
                </a:lnTo>
                <a:lnTo>
                  <a:pt x="2706647" y="509073"/>
                </a:lnTo>
                <a:lnTo>
                  <a:pt x="2693702" y="507893"/>
                </a:lnTo>
                <a:lnTo>
                  <a:pt x="2680716" y="507492"/>
                </a:lnTo>
                <a:lnTo>
                  <a:pt x="2669358" y="507801"/>
                </a:lnTo>
                <a:lnTo>
                  <a:pt x="2655584" y="508996"/>
                </a:lnTo>
                <a:lnTo>
                  <a:pt x="2642147" y="501852"/>
                </a:lnTo>
                <a:close/>
              </a:path>
              <a:path w="4882896" h="890016">
                <a:moveTo>
                  <a:pt x="2580399" y="532692"/>
                </a:moveTo>
                <a:lnTo>
                  <a:pt x="2580935" y="521398"/>
                </a:lnTo>
                <a:lnTo>
                  <a:pt x="2592762" y="516281"/>
                </a:lnTo>
                <a:lnTo>
                  <a:pt x="2604819" y="511734"/>
                </a:lnTo>
                <a:lnTo>
                  <a:pt x="2617085" y="507789"/>
                </a:lnTo>
                <a:lnTo>
                  <a:pt x="2629535" y="504484"/>
                </a:lnTo>
                <a:lnTo>
                  <a:pt x="2642147" y="501852"/>
                </a:lnTo>
                <a:lnTo>
                  <a:pt x="2655584" y="508996"/>
                </a:lnTo>
                <a:lnTo>
                  <a:pt x="2642034" y="511051"/>
                </a:lnTo>
                <a:lnTo>
                  <a:pt x="2628785" y="513921"/>
                </a:lnTo>
                <a:lnTo>
                  <a:pt x="2615917" y="517563"/>
                </a:lnTo>
                <a:lnTo>
                  <a:pt x="2603511" y="521935"/>
                </a:lnTo>
                <a:lnTo>
                  <a:pt x="2591645" y="526992"/>
                </a:lnTo>
                <a:lnTo>
                  <a:pt x="2580399" y="532692"/>
                </a:lnTo>
                <a:close/>
              </a:path>
              <a:path w="4882896" h="890016">
                <a:moveTo>
                  <a:pt x="2547831" y="570071"/>
                </a:moveTo>
                <a:lnTo>
                  <a:pt x="2547077" y="539807"/>
                </a:lnTo>
                <a:lnTo>
                  <a:pt x="2558070" y="533195"/>
                </a:lnTo>
                <a:lnTo>
                  <a:pt x="2569363" y="527047"/>
                </a:lnTo>
                <a:lnTo>
                  <a:pt x="2580935" y="521398"/>
                </a:lnTo>
                <a:lnTo>
                  <a:pt x="2580399" y="532692"/>
                </a:lnTo>
                <a:lnTo>
                  <a:pt x="2569853" y="538991"/>
                </a:lnTo>
                <a:lnTo>
                  <a:pt x="2560085" y="545845"/>
                </a:lnTo>
                <a:lnTo>
                  <a:pt x="2551176" y="553212"/>
                </a:lnTo>
                <a:lnTo>
                  <a:pt x="2547831" y="570071"/>
                </a:lnTo>
                <a:close/>
              </a:path>
              <a:path w="4882896" h="890016">
                <a:moveTo>
                  <a:pt x="2520695" y="516635"/>
                </a:moveTo>
                <a:lnTo>
                  <a:pt x="2526993" y="523476"/>
                </a:lnTo>
                <a:lnTo>
                  <a:pt x="2533029" y="533772"/>
                </a:lnTo>
                <a:lnTo>
                  <a:pt x="2540508" y="544067"/>
                </a:lnTo>
                <a:lnTo>
                  <a:pt x="2547077" y="539807"/>
                </a:lnTo>
                <a:lnTo>
                  <a:pt x="2547831" y="570071"/>
                </a:lnTo>
                <a:lnTo>
                  <a:pt x="2541445" y="558932"/>
                </a:lnTo>
                <a:lnTo>
                  <a:pt x="2534514" y="548075"/>
                </a:lnTo>
                <a:lnTo>
                  <a:pt x="2527040" y="537509"/>
                </a:lnTo>
                <a:lnTo>
                  <a:pt x="2520695" y="516635"/>
                </a:lnTo>
                <a:close/>
              </a:path>
              <a:path w="4882896" h="890016">
                <a:moveTo>
                  <a:pt x="2851403" y="507492"/>
                </a:moveTo>
                <a:lnTo>
                  <a:pt x="2840735" y="516635"/>
                </a:lnTo>
                <a:lnTo>
                  <a:pt x="2838189" y="514429"/>
                </a:lnTo>
                <a:lnTo>
                  <a:pt x="2828728" y="506958"/>
                </a:lnTo>
                <a:lnTo>
                  <a:pt x="2818654" y="500063"/>
                </a:lnTo>
                <a:lnTo>
                  <a:pt x="2808013" y="493747"/>
                </a:lnTo>
                <a:lnTo>
                  <a:pt x="2796851" y="488014"/>
                </a:lnTo>
                <a:lnTo>
                  <a:pt x="2785216" y="482868"/>
                </a:lnTo>
                <a:lnTo>
                  <a:pt x="2773154" y="478312"/>
                </a:lnTo>
                <a:lnTo>
                  <a:pt x="2760713" y="474352"/>
                </a:lnTo>
                <a:lnTo>
                  <a:pt x="2747939" y="470990"/>
                </a:lnTo>
                <a:lnTo>
                  <a:pt x="2734879" y="468230"/>
                </a:lnTo>
                <a:lnTo>
                  <a:pt x="2721580" y="466077"/>
                </a:lnTo>
                <a:lnTo>
                  <a:pt x="2708088" y="464535"/>
                </a:lnTo>
                <a:lnTo>
                  <a:pt x="2694451" y="463606"/>
                </a:lnTo>
                <a:lnTo>
                  <a:pt x="2680716" y="463296"/>
                </a:lnTo>
                <a:lnTo>
                  <a:pt x="2676934" y="463320"/>
                </a:lnTo>
                <a:lnTo>
                  <a:pt x="2663488" y="463805"/>
                </a:lnTo>
                <a:lnTo>
                  <a:pt x="2650066" y="464907"/>
                </a:lnTo>
                <a:lnTo>
                  <a:pt x="2636725" y="466622"/>
                </a:lnTo>
                <a:lnTo>
                  <a:pt x="2623525" y="468946"/>
                </a:lnTo>
                <a:lnTo>
                  <a:pt x="2610524" y="471876"/>
                </a:lnTo>
                <a:lnTo>
                  <a:pt x="2597780" y="475407"/>
                </a:lnTo>
                <a:lnTo>
                  <a:pt x="2585352" y="479535"/>
                </a:lnTo>
                <a:lnTo>
                  <a:pt x="2573298" y="484257"/>
                </a:lnTo>
                <a:lnTo>
                  <a:pt x="2561677" y="489569"/>
                </a:lnTo>
                <a:lnTo>
                  <a:pt x="2550548" y="495467"/>
                </a:lnTo>
                <a:lnTo>
                  <a:pt x="2539969" y="501946"/>
                </a:lnTo>
                <a:lnTo>
                  <a:pt x="2529999" y="509004"/>
                </a:lnTo>
                <a:lnTo>
                  <a:pt x="2520695" y="516635"/>
                </a:lnTo>
                <a:lnTo>
                  <a:pt x="2527040" y="537509"/>
                </a:lnTo>
                <a:lnTo>
                  <a:pt x="2519024" y="527244"/>
                </a:lnTo>
                <a:lnTo>
                  <a:pt x="2521846" y="500456"/>
                </a:lnTo>
                <a:lnTo>
                  <a:pt x="2532838" y="493687"/>
                </a:lnTo>
                <a:lnTo>
                  <a:pt x="2544145" y="487440"/>
                </a:lnTo>
                <a:lnTo>
                  <a:pt x="2555738" y="481719"/>
                </a:lnTo>
                <a:lnTo>
                  <a:pt x="2567586" y="476526"/>
                </a:lnTo>
                <a:lnTo>
                  <a:pt x="2579658" y="471866"/>
                </a:lnTo>
                <a:lnTo>
                  <a:pt x="2591926" y="467742"/>
                </a:lnTo>
                <a:lnTo>
                  <a:pt x="2604358" y="464156"/>
                </a:lnTo>
                <a:lnTo>
                  <a:pt x="2616925" y="461113"/>
                </a:lnTo>
                <a:lnTo>
                  <a:pt x="2629595" y="458616"/>
                </a:lnTo>
                <a:lnTo>
                  <a:pt x="2642340" y="456668"/>
                </a:lnTo>
                <a:lnTo>
                  <a:pt x="2655128" y="455272"/>
                </a:lnTo>
                <a:lnTo>
                  <a:pt x="2667930" y="454432"/>
                </a:lnTo>
                <a:lnTo>
                  <a:pt x="2680716" y="454151"/>
                </a:lnTo>
                <a:lnTo>
                  <a:pt x="2681923" y="454153"/>
                </a:lnTo>
                <a:lnTo>
                  <a:pt x="2696519" y="454474"/>
                </a:lnTo>
                <a:lnTo>
                  <a:pt x="2710562" y="455345"/>
                </a:lnTo>
                <a:lnTo>
                  <a:pt x="2724095" y="456762"/>
                </a:lnTo>
                <a:lnTo>
                  <a:pt x="2737158" y="458723"/>
                </a:lnTo>
                <a:lnTo>
                  <a:pt x="2749796" y="461224"/>
                </a:lnTo>
                <a:lnTo>
                  <a:pt x="2762051" y="464261"/>
                </a:lnTo>
                <a:lnTo>
                  <a:pt x="2773965" y="467832"/>
                </a:lnTo>
                <a:lnTo>
                  <a:pt x="2785581" y="471933"/>
                </a:lnTo>
                <a:lnTo>
                  <a:pt x="2796942" y="476561"/>
                </a:lnTo>
                <a:lnTo>
                  <a:pt x="2808090" y="481713"/>
                </a:lnTo>
                <a:lnTo>
                  <a:pt x="2819067" y="487385"/>
                </a:lnTo>
                <a:lnTo>
                  <a:pt x="2829917" y="493575"/>
                </a:lnTo>
                <a:lnTo>
                  <a:pt x="2840681" y="500278"/>
                </a:lnTo>
                <a:lnTo>
                  <a:pt x="2851403" y="507492"/>
                </a:lnTo>
                <a:close/>
              </a:path>
              <a:path w="4882896" h="890016">
                <a:moveTo>
                  <a:pt x="2851403" y="439420"/>
                </a:moveTo>
                <a:lnTo>
                  <a:pt x="2851403" y="426719"/>
                </a:lnTo>
                <a:lnTo>
                  <a:pt x="2854915" y="385330"/>
                </a:lnTo>
                <a:lnTo>
                  <a:pt x="2860548" y="463296"/>
                </a:lnTo>
                <a:lnTo>
                  <a:pt x="2869647" y="465318"/>
                </a:lnTo>
                <a:lnTo>
                  <a:pt x="2880712" y="472200"/>
                </a:lnTo>
                <a:lnTo>
                  <a:pt x="2891027" y="481583"/>
                </a:lnTo>
                <a:lnTo>
                  <a:pt x="2892021" y="466356"/>
                </a:lnTo>
                <a:lnTo>
                  <a:pt x="2895707" y="454954"/>
                </a:lnTo>
                <a:lnTo>
                  <a:pt x="2899776" y="441380"/>
                </a:lnTo>
                <a:lnTo>
                  <a:pt x="2901867" y="477478"/>
                </a:lnTo>
                <a:lnTo>
                  <a:pt x="2891309" y="484253"/>
                </a:lnTo>
                <a:lnTo>
                  <a:pt x="2881884" y="481583"/>
                </a:lnTo>
                <a:lnTo>
                  <a:pt x="2875040" y="477514"/>
                </a:lnTo>
                <a:lnTo>
                  <a:pt x="2864055" y="471152"/>
                </a:lnTo>
                <a:lnTo>
                  <a:pt x="2853055" y="465027"/>
                </a:lnTo>
                <a:lnTo>
                  <a:pt x="2851403" y="452119"/>
                </a:lnTo>
                <a:lnTo>
                  <a:pt x="2851403" y="439420"/>
                </a:lnTo>
                <a:close/>
              </a:path>
              <a:path w="4882896" h="890016">
                <a:moveTo>
                  <a:pt x="2830889" y="453584"/>
                </a:moveTo>
                <a:lnTo>
                  <a:pt x="2831921" y="443873"/>
                </a:lnTo>
                <a:lnTo>
                  <a:pt x="2842177" y="448041"/>
                </a:lnTo>
                <a:lnTo>
                  <a:pt x="2851403" y="454151"/>
                </a:lnTo>
                <a:lnTo>
                  <a:pt x="2851403" y="452119"/>
                </a:lnTo>
                <a:lnTo>
                  <a:pt x="2853055" y="465027"/>
                </a:lnTo>
                <a:lnTo>
                  <a:pt x="2842010" y="459163"/>
                </a:lnTo>
                <a:lnTo>
                  <a:pt x="2830889" y="453584"/>
                </a:lnTo>
                <a:close/>
              </a:path>
              <a:path w="4882896" h="890016">
                <a:moveTo>
                  <a:pt x="2819664" y="448315"/>
                </a:moveTo>
                <a:lnTo>
                  <a:pt x="2808303" y="443378"/>
                </a:lnTo>
                <a:lnTo>
                  <a:pt x="2811779" y="435864"/>
                </a:lnTo>
                <a:lnTo>
                  <a:pt x="2818835" y="438942"/>
                </a:lnTo>
                <a:lnTo>
                  <a:pt x="2831921" y="443873"/>
                </a:lnTo>
                <a:lnTo>
                  <a:pt x="2830889" y="453584"/>
                </a:lnTo>
                <a:lnTo>
                  <a:pt x="2819664" y="448315"/>
                </a:lnTo>
                <a:close/>
              </a:path>
              <a:path w="4882896" h="890016">
                <a:moveTo>
                  <a:pt x="2803817" y="387100"/>
                </a:moveTo>
                <a:lnTo>
                  <a:pt x="2808164" y="399855"/>
                </a:lnTo>
                <a:lnTo>
                  <a:pt x="2810856" y="413095"/>
                </a:lnTo>
                <a:lnTo>
                  <a:pt x="2811779" y="426719"/>
                </a:lnTo>
                <a:lnTo>
                  <a:pt x="2811779" y="435864"/>
                </a:lnTo>
                <a:lnTo>
                  <a:pt x="2808303" y="443378"/>
                </a:lnTo>
                <a:lnTo>
                  <a:pt x="2803817" y="387100"/>
                </a:lnTo>
                <a:close/>
              </a:path>
              <a:path w="4882896" h="890016">
                <a:moveTo>
                  <a:pt x="2766860" y="405602"/>
                </a:moveTo>
                <a:lnTo>
                  <a:pt x="2770632" y="417576"/>
                </a:lnTo>
                <a:lnTo>
                  <a:pt x="2779464" y="423596"/>
                </a:lnTo>
                <a:lnTo>
                  <a:pt x="2790121" y="428730"/>
                </a:lnTo>
                <a:lnTo>
                  <a:pt x="2801111" y="435864"/>
                </a:lnTo>
                <a:lnTo>
                  <a:pt x="2803817" y="387100"/>
                </a:lnTo>
                <a:lnTo>
                  <a:pt x="2808303" y="443378"/>
                </a:lnTo>
                <a:lnTo>
                  <a:pt x="2796778" y="438798"/>
                </a:lnTo>
                <a:lnTo>
                  <a:pt x="2785059" y="434599"/>
                </a:lnTo>
                <a:lnTo>
                  <a:pt x="2773115" y="430804"/>
                </a:lnTo>
                <a:lnTo>
                  <a:pt x="2766860" y="405602"/>
                </a:lnTo>
                <a:close/>
              </a:path>
              <a:path w="4882896" h="890016">
                <a:moveTo>
                  <a:pt x="2761563" y="393916"/>
                </a:moveTo>
                <a:lnTo>
                  <a:pt x="2766860" y="405602"/>
                </a:lnTo>
                <a:lnTo>
                  <a:pt x="2773115" y="430804"/>
                </a:lnTo>
                <a:lnTo>
                  <a:pt x="2761487" y="417576"/>
                </a:lnTo>
                <a:lnTo>
                  <a:pt x="2761023" y="416028"/>
                </a:lnTo>
                <a:lnTo>
                  <a:pt x="2756071" y="403066"/>
                </a:lnTo>
                <a:lnTo>
                  <a:pt x="2754754" y="382808"/>
                </a:lnTo>
                <a:lnTo>
                  <a:pt x="2761563" y="393916"/>
                </a:lnTo>
                <a:close/>
              </a:path>
              <a:path w="4882896" h="890016">
                <a:moveTo>
                  <a:pt x="2722926" y="417576"/>
                </a:moveTo>
                <a:lnTo>
                  <a:pt x="2761487" y="417576"/>
                </a:lnTo>
                <a:lnTo>
                  <a:pt x="2773115" y="430804"/>
                </a:lnTo>
                <a:lnTo>
                  <a:pt x="2760917" y="427438"/>
                </a:lnTo>
                <a:lnTo>
                  <a:pt x="2748434" y="424524"/>
                </a:lnTo>
                <a:lnTo>
                  <a:pt x="2735638" y="422086"/>
                </a:lnTo>
                <a:lnTo>
                  <a:pt x="2722926" y="417576"/>
                </a:lnTo>
                <a:close/>
              </a:path>
              <a:path w="4882896" h="890016">
                <a:moveTo>
                  <a:pt x="2722498" y="420149"/>
                </a:moveTo>
                <a:lnTo>
                  <a:pt x="2708984" y="418735"/>
                </a:lnTo>
                <a:lnTo>
                  <a:pt x="2711195" y="408432"/>
                </a:lnTo>
                <a:lnTo>
                  <a:pt x="2713490" y="405295"/>
                </a:lnTo>
                <a:lnTo>
                  <a:pt x="2721864" y="417576"/>
                </a:lnTo>
                <a:lnTo>
                  <a:pt x="2722926" y="417576"/>
                </a:lnTo>
                <a:lnTo>
                  <a:pt x="2735638" y="422086"/>
                </a:lnTo>
                <a:lnTo>
                  <a:pt x="2722498" y="420149"/>
                </a:lnTo>
                <a:close/>
              </a:path>
              <a:path w="4882896" h="890016">
                <a:moveTo>
                  <a:pt x="2651759" y="408432"/>
                </a:moveTo>
                <a:lnTo>
                  <a:pt x="2711195" y="408432"/>
                </a:lnTo>
                <a:lnTo>
                  <a:pt x="2708984" y="418735"/>
                </a:lnTo>
                <a:lnTo>
                  <a:pt x="2695066" y="417870"/>
                </a:lnTo>
                <a:lnTo>
                  <a:pt x="2680716" y="417576"/>
                </a:lnTo>
                <a:lnTo>
                  <a:pt x="2674242" y="417653"/>
                </a:lnTo>
                <a:lnTo>
                  <a:pt x="2661510" y="418249"/>
                </a:lnTo>
                <a:lnTo>
                  <a:pt x="2651759" y="408432"/>
                </a:lnTo>
                <a:close/>
              </a:path>
              <a:path w="4882896" h="890016">
                <a:moveTo>
                  <a:pt x="2651759" y="408432"/>
                </a:moveTo>
                <a:lnTo>
                  <a:pt x="2661510" y="418249"/>
                </a:lnTo>
                <a:lnTo>
                  <a:pt x="2648799" y="419411"/>
                </a:lnTo>
                <a:lnTo>
                  <a:pt x="2647706" y="407289"/>
                </a:lnTo>
                <a:lnTo>
                  <a:pt x="2656495" y="397764"/>
                </a:lnTo>
                <a:lnTo>
                  <a:pt x="2663809" y="401088"/>
                </a:lnTo>
                <a:lnTo>
                  <a:pt x="2651759" y="408432"/>
                </a:lnTo>
                <a:close/>
              </a:path>
              <a:path w="4882896" h="890016">
                <a:moveTo>
                  <a:pt x="2860548" y="463296"/>
                </a:moveTo>
                <a:lnTo>
                  <a:pt x="2854915" y="385330"/>
                </a:lnTo>
                <a:lnTo>
                  <a:pt x="2858011" y="398727"/>
                </a:lnTo>
                <a:lnTo>
                  <a:pt x="2859905" y="412538"/>
                </a:lnTo>
                <a:lnTo>
                  <a:pt x="2860548" y="426719"/>
                </a:lnTo>
                <a:lnTo>
                  <a:pt x="2860548" y="463296"/>
                </a:lnTo>
                <a:close/>
              </a:path>
              <a:path w="4882896" h="890016">
                <a:moveTo>
                  <a:pt x="2851237" y="419520"/>
                </a:moveTo>
                <a:lnTo>
                  <a:pt x="2849951" y="405698"/>
                </a:lnTo>
                <a:lnTo>
                  <a:pt x="2850667" y="372392"/>
                </a:lnTo>
                <a:lnTo>
                  <a:pt x="2854915" y="385330"/>
                </a:lnTo>
                <a:lnTo>
                  <a:pt x="2851403" y="426719"/>
                </a:lnTo>
                <a:lnTo>
                  <a:pt x="2851237" y="419520"/>
                </a:lnTo>
                <a:close/>
              </a:path>
              <a:path w="4882896" h="890016">
                <a:moveTo>
                  <a:pt x="2847444" y="392484"/>
                </a:moveTo>
                <a:lnTo>
                  <a:pt x="2843782" y="379877"/>
                </a:lnTo>
                <a:lnTo>
                  <a:pt x="2845317" y="359957"/>
                </a:lnTo>
                <a:lnTo>
                  <a:pt x="2850667" y="372392"/>
                </a:lnTo>
                <a:lnTo>
                  <a:pt x="2849951" y="405698"/>
                </a:lnTo>
                <a:lnTo>
                  <a:pt x="2847444" y="392484"/>
                </a:lnTo>
                <a:close/>
              </a:path>
              <a:path w="4882896" h="890016">
                <a:moveTo>
                  <a:pt x="2801111" y="316992"/>
                </a:moveTo>
                <a:lnTo>
                  <a:pt x="2803771" y="306893"/>
                </a:lnTo>
                <a:lnTo>
                  <a:pt x="2813887" y="316143"/>
                </a:lnTo>
                <a:lnTo>
                  <a:pt x="2823149" y="326119"/>
                </a:lnTo>
                <a:lnTo>
                  <a:pt x="2831508" y="336776"/>
                </a:lnTo>
                <a:lnTo>
                  <a:pt x="2838914" y="348071"/>
                </a:lnTo>
                <a:lnTo>
                  <a:pt x="2845317" y="359957"/>
                </a:lnTo>
                <a:lnTo>
                  <a:pt x="2843782" y="379877"/>
                </a:lnTo>
                <a:lnTo>
                  <a:pt x="2839027" y="367878"/>
                </a:lnTo>
                <a:lnTo>
                  <a:pt x="2833245" y="356486"/>
                </a:lnTo>
                <a:lnTo>
                  <a:pt x="2826498" y="345701"/>
                </a:lnTo>
                <a:lnTo>
                  <a:pt x="2818851" y="335524"/>
                </a:lnTo>
                <a:lnTo>
                  <a:pt x="2810367" y="325954"/>
                </a:lnTo>
                <a:lnTo>
                  <a:pt x="2801111" y="316992"/>
                </a:lnTo>
                <a:close/>
              </a:path>
              <a:path w="4882896" h="890016">
                <a:moveTo>
                  <a:pt x="2780573" y="300929"/>
                </a:moveTo>
                <a:lnTo>
                  <a:pt x="2781177" y="290750"/>
                </a:lnTo>
                <a:lnTo>
                  <a:pt x="2792851" y="298414"/>
                </a:lnTo>
                <a:lnTo>
                  <a:pt x="2803771" y="306893"/>
                </a:lnTo>
                <a:lnTo>
                  <a:pt x="2801111" y="316992"/>
                </a:lnTo>
                <a:lnTo>
                  <a:pt x="2799839" y="315857"/>
                </a:lnTo>
                <a:lnTo>
                  <a:pt x="2790478" y="308096"/>
                </a:lnTo>
                <a:lnTo>
                  <a:pt x="2780573" y="300929"/>
                </a:lnTo>
                <a:close/>
              </a:path>
              <a:path w="4882896" h="890016">
                <a:moveTo>
                  <a:pt x="2650279" y="273630"/>
                </a:moveTo>
                <a:lnTo>
                  <a:pt x="2650293" y="265945"/>
                </a:lnTo>
                <a:lnTo>
                  <a:pt x="2665327" y="264232"/>
                </a:lnTo>
                <a:lnTo>
                  <a:pt x="2680716" y="263651"/>
                </a:lnTo>
                <a:lnTo>
                  <a:pt x="2682524" y="263659"/>
                </a:lnTo>
                <a:lnTo>
                  <a:pt x="2698083" y="264372"/>
                </a:lnTo>
                <a:lnTo>
                  <a:pt x="2713237" y="266211"/>
                </a:lnTo>
                <a:lnTo>
                  <a:pt x="2727935" y="269133"/>
                </a:lnTo>
                <a:lnTo>
                  <a:pt x="2742128" y="273092"/>
                </a:lnTo>
                <a:lnTo>
                  <a:pt x="2755766" y="278044"/>
                </a:lnTo>
                <a:lnTo>
                  <a:pt x="2768799" y="283945"/>
                </a:lnTo>
                <a:lnTo>
                  <a:pt x="2781177" y="290750"/>
                </a:lnTo>
                <a:lnTo>
                  <a:pt x="2780573" y="300929"/>
                </a:lnTo>
                <a:lnTo>
                  <a:pt x="2770116" y="294407"/>
                </a:lnTo>
                <a:lnTo>
                  <a:pt x="2759098" y="288585"/>
                </a:lnTo>
                <a:lnTo>
                  <a:pt x="2747510" y="283514"/>
                </a:lnTo>
                <a:lnTo>
                  <a:pt x="2735343" y="279247"/>
                </a:lnTo>
                <a:lnTo>
                  <a:pt x="2722590" y="275837"/>
                </a:lnTo>
                <a:lnTo>
                  <a:pt x="2709239" y="273336"/>
                </a:lnTo>
                <a:lnTo>
                  <a:pt x="2695284" y="271797"/>
                </a:lnTo>
                <a:lnTo>
                  <a:pt x="2680716" y="271272"/>
                </a:lnTo>
                <a:lnTo>
                  <a:pt x="2678631" y="271282"/>
                </a:lnTo>
                <a:lnTo>
                  <a:pt x="2664149" y="271953"/>
                </a:lnTo>
                <a:lnTo>
                  <a:pt x="2650279" y="273630"/>
                </a:lnTo>
                <a:close/>
              </a:path>
              <a:path w="4882896" h="890016">
                <a:moveTo>
                  <a:pt x="2569605" y="309152"/>
                </a:moveTo>
                <a:lnTo>
                  <a:pt x="2570529" y="297493"/>
                </a:lnTo>
                <a:lnTo>
                  <a:pt x="2582312" y="289925"/>
                </a:lnTo>
                <a:lnTo>
                  <a:pt x="2594771" y="283221"/>
                </a:lnTo>
                <a:lnTo>
                  <a:pt x="2607852" y="277427"/>
                </a:lnTo>
                <a:lnTo>
                  <a:pt x="2621502" y="272587"/>
                </a:lnTo>
                <a:lnTo>
                  <a:pt x="2635667" y="268744"/>
                </a:lnTo>
                <a:lnTo>
                  <a:pt x="2650293" y="265945"/>
                </a:lnTo>
                <a:lnTo>
                  <a:pt x="2650279" y="273630"/>
                </a:lnTo>
                <a:lnTo>
                  <a:pt x="2637013" y="276263"/>
                </a:lnTo>
                <a:lnTo>
                  <a:pt x="2624343" y="279796"/>
                </a:lnTo>
                <a:lnTo>
                  <a:pt x="2612258" y="284179"/>
                </a:lnTo>
                <a:lnTo>
                  <a:pt x="2600750" y="289359"/>
                </a:lnTo>
                <a:lnTo>
                  <a:pt x="2589812" y="295283"/>
                </a:lnTo>
                <a:lnTo>
                  <a:pt x="2579433" y="301898"/>
                </a:lnTo>
                <a:lnTo>
                  <a:pt x="2569605" y="309152"/>
                </a:lnTo>
                <a:close/>
              </a:path>
              <a:path w="4882896" h="890016">
                <a:moveTo>
                  <a:pt x="2547641" y="330305"/>
                </a:moveTo>
                <a:lnTo>
                  <a:pt x="2549206" y="315045"/>
                </a:lnTo>
                <a:lnTo>
                  <a:pt x="2559476" y="305881"/>
                </a:lnTo>
                <a:lnTo>
                  <a:pt x="2570529" y="297493"/>
                </a:lnTo>
                <a:lnTo>
                  <a:pt x="2569605" y="309152"/>
                </a:lnTo>
                <a:lnTo>
                  <a:pt x="2560319" y="316992"/>
                </a:lnTo>
                <a:lnTo>
                  <a:pt x="2556205" y="321015"/>
                </a:lnTo>
                <a:lnTo>
                  <a:pt x="2547641" y="330305"/>
                </a:lnTo>
                <a:close/>
              </a:path>
              <a:path w="4882896" h="890016">
                <a:moveTo>
                  <a:pt x="2521382" y="373602"/>
                </a:moveTo>
                <a:lnTo>
                  <a:pt x="2523635" y="346744"/>
                </a:lnTo>
                <a:lnTo>
                  <a:pt x="2531232" y="335521"/>
                </a:lnTo>
                <a:lnTo>
                  <a:pt x="2539774" y="324940"/>
                </a:lnTo>
                <a:lnTo>
                  <a:pt x="2549206" y="315045"/>
                </a:lnTo>
                <a:lnTo>
                  <a:pt x="2547641" y="330305"/>
                </a:lnTo>
                <a:lnTo>
                  <a:pt x="2539801" y="340208"/>
                </a:lnTo>
                <a:lnTo>
                  <a:pt x="2532761" y="350726"/>
                </a:lnTo>
                <a:lnTo>
                  <a:pt x="2526596" y="361857"/>
                </a:lnTo>
                <a:lnTo>
                  <a:pt x="2521382" y="373602"/>
                </a:lnTo>
                <a:close/>
              </a:path>
              <a:path w="4882896" h="890016">
                <a:moveTo>
                  <a:pt x="2517195" y="385961"/>
                </a:moveTo>
                <a:lnTo>
                  <a:pt x="2514110" y="398933"/>
                </a:lnTo>
                <a:lnTo>
                  <a:pt x="2517036" y="358565"/>
                </a:lnTo>
                <a:lnTo>
                  <a:pt x="2523635" y="346744"/>
                </a:lnTo>
                <a:lnTo>
                  <a:pt x="2521382" y="373602"/>
                </a:lnTo>
                <a:lnTo>
                  <a:pt x="2517195" y="385961"/>
                </a:lnTo>
                <a:close/>
              </a:path>
              <a:path w="4882896" h="890016">
                <a:moveTo>
                  <a:pt x="2511551" y="428751"/>
                </a:moveTo>
                <a:lnTo>
                  <a:pt x="2511551" y="454151"/>
                </a:lnTo>
                <a:lnTo>
                  <a:pt x="2511489" y="370940"/>
                </a:lnTo>
                <a:lnTo>
                  <a:pt x="2517036" y="358565"/>
                </a:lnTo>
                <a:lnTo>
                  <a:pt x="2514110" y="398933"/>
                </a:lnTo>
                <a:lnTo>
                  <a:pt x="2512204" y="412519"/>
                </a:lnTo>
                <a:lnTo>
                  <a:pt x="2511551" y="426719"/>
                </a:lnTo>
                <a:lnTo>
                  <a:pt x="2511551" y="428751"/>
                </a:lnTo>
                <a:close/>
              </a:path>
              <a:path w="4882896" h="890016">
                <a:moveTo>
                  <a:pt x="2871256" y="140466"/>
                </a:moveTo>
                <a:lnTo>
                  <a:pt x="2871216" y="182033"/>
                </a:lnTo>
                <a:lnTo>
                  <a:pt x="2871256" y="140466"/>
                </a:lnTo>
                <a:close/>
              </a:path>
              <a:path w="4882896" h="890016">
                <a:moveTo>
                  <a:pt x="2871216" y="0"/>
                </a:moveTo>
                <a:lnTo>
                  <a:pt x="2881884" y="0"/>
                </a:lnTo>
                <a:lnTo>
                  <a:pt x="2881368" y="749"/>
                </a:lnTo>
                <a:lnTo>
                  <a:pt x="2874047" y="11777"/>
                </a:lnTo>
                <a:lnTo>
                  <a:pt x="2867199" y="22895"/>
                </a:lnTo>
                <a:lnTo>
                  <a:pt x="2863864" y="11022"/>
                </a:lnTo>
                <a:lnTo>
                  <a:pt x="2871216" y="0"/>
                </a:lnTo>
                <a:close/>
              </a:path>
              <a:path w="4882896" h="890016">
                <a:moveTo>
                  <a:pt x="2849804" y="57053"/>
                </a:moveTo>
                <a:lnTo>
                  <a:pt x="2850603" y="33359"/>
                </a:lnTo>
                <a:lnTo>
                  <a:pt x="2856982" y="22133"/>
                </a:lnTo>
                <a:lnTo>
                  <a:pt x="2863864" y="11022"/>
                </a:lnTo>
                <a:lnTo>
                  <a:pt x="2867199" y="22895"/>
                </a:lnTo>
                <a:lnTo>
                  <a:pt x="2860855" y="34129"/>
                </a:lnTo>
                <a:lnTo>
                  <a:pt x="2855046" y="45507"/>
                </a:lnTo>
                <a:lnTo>
                  <a:pt x="2849804" y="57053"/>
                </a:lnTo>
                <a:close/>
              </a:path>
              <a:path w="4882896" h="890016">
                <a:moveTo>
                  <a:pt x="2837788" y="92962"/>
                </a:moveTo>
                <a:lnTo>
                  <a:pt x="2839475" y="56259"/>
                </a:lnTo>
                <a:lnTo>
                  <a:pt x="2844757" y="44725"/>
                </a:lnTo>
                <a:lnTo>
                  <a:pt x="2850603" y="33359"/>
                </a:lnTo>
                <a:lnTo>
                  <a:pt x="2849804" y="57053"/>
                </a:lnTo>
                <a:lnTo>
                  <a:pt x="2845159" y="68793"/>
                </a:lnTo>
                <a:lnTo>
                  <a:pt x="2841144" y="80754"/>
                </a:lnTo>
                <a:lnTo>
                  <a:pt x="2837788" y="92962"/>
                </a:lnTo>
                <a:close/>
              </a:path>
              <a:path w="4882896" h="890016">
                <a:moveTo>
                  <a:pt x="2820924" y="153924"/>
                </a:moveTo>
                <a:lnTo>
                  <a:pt x="2820925" y="143850"/>
                </a:lnTo>
                <a:lnTo>
                  <a:pt x="2820924" y="163067"/>
                </a:lnTo>
                <a:lnTo>
                  <a:pt x="2820924" y="153924"/>
                </a:lnTo>
                <a:close/>
              </a:path>
              <a:path w="4882896" h="890016">
                <a:moveTo>
                  <a:pt x="2551176" y="553212"/>
                </a:moveTo>
                <a:lnTo>
                  <a:pt x="2551548" y="556547"/>
                </a:lnTo>
                <a:lnTo>
                  <a:pt x="2556577" y="568595"/>
                </a:lnTo>
                <a:lnTo>
                  <a:pt x="2560319" y="580644"/>
                </a:lnTo>
                <a:lnTo>
                  <a:pt x="2563702" y="605086"/>
                </a:lnTo>
                <a:lnTo>
                  <a:pt x="2558961" y="593158"/>
                </a:lnTo>
                <a:lnTo>
                  <a:pt x="2553670" y="581483"/>
                </a:lnTo>
                <a:lnTo>
                  <a:pt x="2551176" y="553212"/>
                </a:lnTo>
                <a:close/>
              </a:path>
              <a:path w="4882896" h="890016">
                <a:moveTo>
                  <a:pt x="2803817" y="387100"/>
                </a:moveTo>
                <a:lnTo>
                  <a:pt x="2801111" y="435864"/>
                </a:lnTo>
                <a:lnTo>
                  <a:pt x="2801111" y="426719"/>
                </a:lnTo>
                <a:lnTo>
                  <a:pt x="2800560" y="415880"/>
                </a:lnTo>
                <a:lnTo>
                  <a:pt x="2798698" y="403971"/>
                </a:lnTo>
                <a:lnTo>
                  <a:pt x="2797931" y="374932"/>
                </a:lnTo>
                <a:lnTo>
                  <a:pt x="2803817" y="387100"/>
                </a:lnTo>
                <a:close/>
              </a:path>
              <a:path w="4882896" h="890016">
                <a:moveTo>
                  <a:pt x="2798698" y="403971"/>
                </a:moveTo>
                <a:lnTo>
                  <a:pt x="2795549" y="392061"/>
                </a:lnTo>
                <a:lnTo>
                  <a:pt x="2791140" y="380152"/>
                </a:lnTo>
                <a:lnTo>
                  <a:pt x="2785499" y="368243"/>
                </a:lnTo>
                <a:lnTo>
                  <a:pt x="2778654" y="356333"/>
                </a:lnTo>
                <a:lnTo>
                  <a:pt x="2770632" y="344424"/>
                </a:lnTo>
                <a:lnTo>
                  <a:pt x="2767232" y="341524"/>
                </a:lnTo>
                <a:lnTo>
                  <a:pt x="2772186" y="342965"/>
                </a:lnTo>
                <a:lnTo>
                  <a:pt x="2782001" y="352763"/>
                </a:lnTo>
                <a:lnTo>
                  <a:pt x="2790621" y="363453"/>
                </a:lnTo>
                <a:lnTo>
                  <a:pt x="2797931" y="374932"/>
                </a:lnTo>
                <a:lnTo>
                  <a:pt x="2798698" y="403971"/>
                </a:lnTo>
                <a:close/>
              </a:path>
              <a:path w="4882896" h="890016">
                <a:moveTo>
                  <a:pt x="2772186" y="342965"/>
                </a:moveTo>
                <a:lnTo>
                  <a:pt x="2767232" y="341524"/>
                </a:lnTo>
                <a:lnTo>
                  <a:pt x="2757437" y="335015"/>
                </a:lnTo>
                <a:lnTo>
                  <a:pt x="2746073" y="329508"/>
                </a:lnTo>
                <a:lnTo>
                  <a:pt x="2733569" y="325002"/>
                </a:lnTo>
                <a:lnTo>
                  <a:pt x="2720353" y="321498"/>
                </a:lnTo>
                <a:lnTo>
                  <a:pt x="2706853" y="318994"/>
                </a:lnTo>
                <a:lnTo>
                  <a:pt x="2693498" y="317492"/>
                </a:lnTo>
                <a:lnTo>
                  <a:pt x="2680716" y="316992"/>
                </a:lnTo>
                <a:lnTo>
                  <a:pt x="2694652" y="308571"/>
                </a:lnTo>
                <a:lnTo>
                  <a:pt x="2709219" y="310892"/>
                </a:lnTo>
                <a:lnTo>
                  <a:pt x="2723282" y="314713"/>
                </a:lnTo>
                <a:lnTo>
                  <a:pt x="2736725" y="319932"/>
                </a:lnTo>
                <a:lnTo>
                  <a:pt x="2749434" y="326448"/>
                </a:lnTo>
                <a:lnTo>
                  <a:pt x="2761292" y="334159"/>
                </a:lnTo>
                <a:lnTo>
                  <a:pt x="2772186" y="342965"/>
                </a:lnTo>
                <a:close/>
              </a:path>
              <a:path w="4882896" h="890016">
                <a:moveTo>
                  <a:pt x="2694652" y="308571"/>
                </a:moveTo>
                <a:lnTo>
                  <a:pt x="2680716" y="316992"/>
                </a:lnTo>
                <a:lnTo>
                  <a:pt x="2675983" y="317073"/>
                </a:lnTo>
                <a:lnTo>
                  <a:pt x="2664107" y="317976"/>
                </a:lnTo>
                <a:lnTo>
                  <a:pt x="2652096" y="319881"/>
                </a:lnTo>
                <a:lnTo>
                  <a:pt x="2665709" y="308689"/>
                </a:lnTo>
                <a:lnTo>
                  <a:pt x="2680716" y="307848"/>
                </a:lnTo>
                <a:lnTo>
                  <a:pt x="2694652" y="308571"/>
                </a:lnTo>
                <a:close/>
              </a:path>
              <a:path w="4882896" h="890016">
                <a:moveTo>
                  <a:pt x="2665709" y="308689"/>
                </a:moveTo>
                <a:lnTo>
                  <a:pt x="2652096" y="319881"/>
                </a:lnTo>
                <a:lnTo>
                  <a:pt x="2639972" y="322787"/>
                </a:lnTo>
                <a:lnTo>
                  <a:pt x="2627757" y="326694"/>
                </a:lnTo>
                <a:lnTo>
                  <a:pt x="2615476" y="331602"/>
                </a:lnTo>
                <a:lnTo>
                  <a:pt x="2603149" y="337512"/>
                </a:lnTo>
                <a:lnTo>
                  <a:pt x="2590800" y="344424"/>
                </a:lnTo>
                <a:lnTo>
                  <a:pt x="2583451" y="355263"/>
                </a:lnTo>
                <a:lnTo>
                  <a:pt x="2576498" y="367172"/>
                </a:lnTo>
                <a:lnTo>
                  <a:pt x="2570748" y="379082"/>
                </a:lnTo>
                <a:lnTo>
                  <a:pt x="2566227" y="390991"/>
                </a:lnTo>
                <a:lnTo>
                  <a:pt x="2570915" y="364849"/>
                </a:lnTo>
                <a:lnTo>
                  <a:pt x="2579279" y="353989"/>
                </a:lnTo>
                <a:lnTo>
                  <a:pt x="2588860" y="344019"/>
                </a:lnTo>
                <a:lnTo>
                  <a:pt x="2599547" y="335043"/>
                </a:lnTo>
                <a:lnTo>
                  <a:pt x="2611229" y="327164"/>
                </a:lnTo>
                <a:lnTo>
                  <a:pt x="2623796" y="320486"/>
                </a:lnTo>
                <a:lnTo>
                  <a:pt x="2637139" y="315112"/>
                </a:lnTo>
                <a:lnTo>
                  <a:pt x="2651147" y="311145"/>
                </a:lnTo>
                <a:lnTo>
                  <a:pt x="2665709" y="308689"/>
                </a:lnTo>
                <a:close/>
              </a:path>
              <a:path w="4882896" h="890016">
                <a:moveTo>
                  <a:pt x="2563878" y="376497"/>
                </a:moveTo>
                <a:lnTo>
                  <a:pt x="2570915" y="364849"/>
                </a:lnTo>
                <a:lnTo>
                  <a:pt x="2566227" y="390991"/>
                </a:lnTo>
                <a:lnTo>
                  <a:pt x="2562963" y="402901"/>
                </a:lnTo>
                <a:lnTo>
                  <a:pt x="2560985" y="414810"/>
                </a:lnTo>
                <a:lnTo>
                  <a:pt x="2558277" y="388828"/>
                </a:lnTo>
                <a:lnTo>
                  <a:pt x="2563878" y="376497"/>
                </a:lnTo>
                <a:close/>
              </a:path>
              <a:path w="4882896" h="890016">
                <a:moveTo>
                  <a:pt x="2558277" y="388828"/>
                </a:moveTo>
                <a:lnTo>
                  <a:pt x="2560985" y="414810"/>
                </a:lnTo>
                <a:lnTo>
                  <a:pt x="2560319" y="426719"/>
                </a:lnTo>
                <a:lnTo>
                  <a:pt x="2560319" y="435864"/>
                </a:lnTo>
                <a:lnTo>
                  <a:pt x="2554223" y="401740"/>
                </a:lnTo>
                <a:lnTo>
                  <a:pt x="2558277" y="388828"/>
                </a:lnTo>
                <a:close/>
              </a:path>
              <a:path w="4882896" h="890016">
                <a:moveTo>
                  <a:pt x="2801111" y="27432"/>
                </a:moveTo>
                <a:lnTo>
                  <a:pt x="2794394" y="24325"/>
                </a:lnTo>
                <a:lnTo>
                  <a:pt x="2801111" y="18287"/>
                </a:lnTo>
                <a:lnTo>
                  <a:pt x="2811779" y="9144"/>
                </a:lnTo>
                <a:lnTo>
                  <a:pt x="2802589" y="31989"/>
                </a:lnTo>
                <a:lnTo>
                  <a:pt x="2797648" y="43578"/>
                </a:lnTo>
                <a:lnTo>
                  <a:pt x="2793454" y="55338"/>
                </a:lnTo>
                <a:lnTo>
                  <a:pt x="2791711" y="41260"/>
                </a:lnTo>
                <a:lnTo>
                  <a:pt x="2801111" y="27432"/>
                </a:lnTo>
                <a:close/>
              </a:path>
              <a:path w="4882896" h="890016">
                <a:moveTo>
                  <a:pt x="2791711" y="41260"/>
                </a:moveTo>
                <a:lnTo>
                  <a:pt x="2793454" y="55338"/>
                </a:lnTo>
                <a:lnTo>
                  <a:pt x="2789964" y="67298"/>
                </a:lnTo>
                <a:lnTo>
                  <a:pt x="2787132" y="79483"/>
                </a:lnTo>
                <a:lnTo>
                  <a:pt x="2784914" y="91923"/>
                </a:lnTo>
                <a:lnTo>
                  <a:pt x="2784654" y="51974"/>
                </a:lnTo>
                <a:lnTo>
                  <a:pt x="2791711" y="41260"/>
                </a:lnTo>
                <a:close/>
              </a:path>
              <a:path w="4882896" h="890016">
                <a:moveTo>
                  <a:pt x="2784654" y="51974"/>
                </a:moveTo>
                <a:lnTo>
                  <a:pt x="2784914" y="91923"/>
                </a:lnTo>
                <a:lnTo>
                  <a:pt x="2783266" y="104645"/>
                </a:lnTo>
                <a:lnTo>
                  <a:pt x="2782144" y="117677"/>
                </a:lnTo>
                <a:lnTo>
                  <a:pt x="2781503" y="131046"/>
                </a:lnTo>
                <a:lnTo>
                  <a:pt x="2781378" y="61008"/>
                </a:lnTo>
                <a:lnTo>
                  <a:pt x="2784654" y="51974"/>
                </a:lnTo>
                <a:close/>
              </a:path>
              <a:path w="4882896" h="890016">
                <a:moveTo>
                  <a:pt x="2773399" y="56033"/>
                </a:moveTo>
                <a:lnTo>
                  <a:pt x="2781300" y="62483"/>
                </a:lnTo>
                <a:lnTo>
                  <a:pt x="2781378" y="61008"/>
                </a:lnTo>
                <a:lnTo>
                  <a:pt x="2781503" y="131046"/>
                </a:lnTo>
                <a:lnTo>
                  <a:pt x="2781300" y="144780"/>
                </a:lnTo>
                <a:lnTo>
                  <a:pt x="2781300" y="80772"/>
                </a:lnTo>
                <a:lnTo>
                  <a:pt x="2773399" y="56033"/>
                </a:lnTo>
                <a:close/>
              </a:path>
              <a:path w="4882896" h="890016">
                <a:moveTo>
                  <a:pt x="2811779" y="9144"/>
                </a:moveTo>
                <a:lnTo>
                  <a:pt x="2811779" y="0"/>
                </a:lnTo>
                <a:lnTo>
                  <a:pt x="2820924" y="0"/>
                </a:lnTo>
                <a:lnTo>
                  <a:pt x="2814889" y="9214"/>
                </a:lnTo>
                <a:lnTo>
                  <a:pt x="2808321" y="20544"/>
                </a:lnTo>
                <a:lnTo>
                  <a:pt x="2802589" y="31989"/>
                </a:lnTo>
                <a:lnTo>
                  <a:pt x="2811779" y="9144"/>
                </a:lnTo>
                <a:close/>
              </a:path>
              <a:path w="4882896" h="890016">
                <a:moveTo>
                  <a:pt x="2770632" y="0"/>
                </a:moveTo>
                <a:lnTo>
                  <a:pt x="2779464" y="7617"/>
                </a:lnTo>
                <a:lnTo>
                  <a:pt x="2790121" y="15203"/>
                </a:lnTo>
                <a:lnTo>
                  <a:pt x="2801111" y="18287"/>
                </a:lnTo>
                <a:lnTo>
                  <a:pt x="2794394" y="24325"/>
                </a:lnTo>
                <a:lnTo>
                  <a:pt x="2781548" y="18244"/>
                </a:lnTo>
                <a:lnTo>
                  <a:pt x="2770632" y="0"/>
                </a:lnTo>
                <a:close/>
              </a:path>
              <a:path w="4882896" h="890016">
                <a:moveTo>
                  <a:pt x="2770632" y="0"/>
                </a:moveTo>
                <a:lnTo>
                  <a:pt x="2781548" y="18244"/>
                </a:lnTo>
                <a:lnTo>
                  <a:pt x="2769605" y="12162"/>
                </a:lnTo>
                <a:lnTo>
                  <a:pt x="2759163" y="6081"/>
                </a:lnTo>
                <a:lnTo>
                  <a:pt x="2750819" y="0"/>
                </a:lnTo>
                <a:lnTo>
                  <a:pt x="2770632" y="0"/>
                </a:lnTo>
                <a:close/>
              </a:path>
              <a:path w="4882896" h="890016">
                <a:moveTo>
                  <a:pt x="2761487" y="699516"/>
                </a:moveTo>
                <a:lnTo>
                  <a:pt x="2756071" y="685006"/>
                </a:lnTo>
                <a:lnTo>
                  <a:pt x="2749528" y="673106"/>
                </a:lnTo>
                <a:lnTo>
                  <a:pt x="2741464" y="662473"/>
                </a:lnTo>
                <a:lnTo>
                  <a:pt x="2731947" y="653313"/>
                </a:lnTo>
                <a:lnTo>
                  <a:pt x="2721045" y="645831"/>
                </a:lnTo>
                <a:lnTo>
                  <a:pt x="2708827" y="640233"/>
                </a:lnTo>
                <a:lnTo>
                  <a:pt x="2695361" y="636723"/>
                </a:lnTo>
                <a:lnTo>
                  <a:pt x="2680716" y="635508"/>
                </a:lnTo>
                <a:lnTo>
                  <a:pt x="2673282" y="635835"/>
                </a:lnTo>
                <a:lnTo>
                  <a:pt x="2658494" y="638571"/>
                </a:lnTo>
                <a:lnTo>
                  <a:pt x="2645140" y="643865"/>
                </a:lnTo>
                <a:lnTo>
                  <a:pt x="2633527" y="651455"/>
                </a:lnTo>
                <a:lnTo>
                  <a:pt x="2623961" y="661077"/>
                </a:lnTo>
                <a:lnTo>
                  <a:pt x="2616749" y="672470"/>
                </a:lnTo>
                <a:lnTo>
                  <a:pt x="2612197" y="685371"/>
                </a:lnTo>
                <a:lnTo>
                  <a:pt x="2618813" y="656937"/>
                </a:lnTo>
                <a:lnTo>
                  <a:pt x="2628864" y="646886"/>
                </a:lnTo>
                <a:lnTo>
                  <a:pt x="2640468" y="638445"/>
                </a:lnTo>
                <a:lnTo>
                  <a:pt x="2653237" y="631972"/>
                </a:lnTo>
                <a:lnTo>
                  <a:pt x="2666782" y="627825"/>
                </a:lnTo>
                <a:lnTo>
                  <a:pt x="2680716" y="626364"/>
                </a:lnTo>
                <a:lnTo>
                  <a:pt x="2682805" y="626385"/>
                </a:lnTo>
                <a:lnTo>
                  <a:pt x="2698438" y="627968"/>
                </a:lnTo>
                <a:lnTo>
                  <a:pt x="2712630" y="631860"/>
                </a:lnTo>
                <a:lnTo>
                  <a:pt x="2725370" y="637773"/>
                </a:lnTo>
                <a:lnTo>
                  <a:pt x="2736645" y="645418"/>
                </a:lnTo>
                <a:lnTo>
                  <a:pt x="2746444" y="654506"/>
                </a:lnTo>
                <a:lnTo>
                  <a:pt x="2754754" y="664748"/>
                </a:lnTo>
                <a:lnTo>
                  <a:pt x="2761563" y="675856"/>
                </a:lnTo>
                <a:lnTo>
                  <a:pt x="2761487" y="699516"/>
                </a:lnTo>
                <a:close/>
              </a:path>
              <a:path w="4882896" h="890016">
                <a:moveTo>
                  <a:pt x="2612197" y="685371"/>
                </a:moveTo>
                <a:lnTo>
                  <a:pt x="2610611" y="699516"/>
                </a:lnTo>
                <a:lnTo>
                  <a:pt x="2610703" y="668239"/>
                </a:lnTo>
                <a:lnTo>
                  <a:pt x="2618813" y="656937"/>
                </a:lnTo>
                <a:lnTo>
                  <a:pt x="2612197" y="685371"/>
                </a:lnTo>
                <a:close/>
              </a:path>
              <a:path w="4882896" h="890016">
                <a:moveTo>
                  <a:pt x="2590800" y="699516"/>
                </a:moveTo>
                <a:lnTo>
                  <a:pt x="2582138" y="636499"/>
                </a:lnTo>
                <a:lnTo>
                  <a:pt x="2586365" y="648346"/>
                </a:lnTo>
                <a:lnTo>
                  <a:pt x="2588929" y="661403"/>
                </a:lnTo>
                <a:lnTo>
                  <a:pt x="2590245" y="674838"/>
                </a:lnTo>
                <a:lnTo>
                  <a:pt x="2590730" y="687819"/>
                </a:lnTo>
                <a:lnTo>
                  <a:pt x="2590800" y="699516"/>
                </a:lnTo>
                <a:close/>
              </a:path>
              <a:path w="4882896" h="890016">
                <a:moveTo>
                  <a:pt x="2534173" y="734110"/>
                </a:moveTo>
                <a:lnTo>
                  <a:pt x="2540508" y="717803"/>
                </a:lnTo>
                <a:lnTo>
                  <a:pt x="2545975" y="717566"/>
                </a:lnTo>
                <a:lnTo>
                  <a:pt x="2560370" y="714619"/>
                </a:lnTo>
                <a:lnTo>
                  <a:pt x="2571763" y="710650"/>
                </a:lnTo>
                <a:lnTo>
                  <a:pt x="2581151" y="714969"/>
                </a:lnTo>
                <a:lnTo>
                  <a:pt x="2569000" y="719143"/>
                </a:lnTo>
                <a:lnTo>
                  <a:pt x="2557126" y="723740"/>
                </a:lnTo>
                <a:lnTo>
                  <a:pt x="2545520" y="728737"/>
                </a:lnTo>
                <a:lnTo>
                  <a:pt x="2534173" y="734110"/>
                </a:lnTo>
                <a:close/>
              </a:path>
              <a:path w="4882896" h="890016">
                <a:moveTo>
                  <a:pt x="2540508" y="717803"/>
                </a:moveTo>
                <a:lnTo>
                  <a:pt x="2534173" y="734110"/>
                </a:lnTo>
                <a:lnTo>
                  <a:pt x="2537028" y="665982"/>
                </a:lnTo>
                <a:lnTo>
                  <a:pt x="2539627" y="687009"/>
                </a:lnTo>
                <a:lnTo>
                  <a:pt x="2540508" y="708660"/>
                </a:lnTo>
                <a:lnTo>
                  <a:pt x="2540508" y="717803"/>
                </a:lnTo>
                <a:close/>
              </a:path>
              <a:path w="4882896" h="890016">
                <a:moveTo>
                  <a:pt x="2491740" y="743712"/>
                </a:moveTo>
                <a:lnTo>
                  <a:pt x="2495698" y="740248"/>
                </a:lnTo>
                <a:lnTo>
                  <a:pt x="2507350" y="732913"/>
                </a:lnTo>
                <a:lnTo>
                  <a:pt x="2520215" y="727522"/>
                </a:lnTo>
                <a:lnTo>
                  <a:pt x="2531364" y="725424"/>
                </a:lnTo>
                <a:lnTo>
                  <a:pt x="2534173" y="734110"/>
                </a:lnTo>
                <a:lnTo>
                  <a:pt x="2523076" y="739835"/>
                </a:lnTo>
                <a:lnTo>
                  <a:pt x="2512221" y="745891"/>
                </a:lnTo>
                <a:lnTo>
                  <a:pt x="2501598" y="752252"/>
                </a:lnTo>
                <a:lnTo>
                  <a:pt x="2491740" y="743712"/>
                </a:lnTo>
                <a:close/>
              </a:path>
              <a:path w="4882896" h="890016">
                <a:moveTo>
                  <a:pt x="2491200" y="758895"/>
                </a:moveTo>
                <a:lnTo>
                  <a:pt x="2481016" y="765798"/>
                </a:lnTo>
                <a:lnTo>
                  <a:pt x="2481071" y="752856"/>
                </a:lnTo>
                <a:lnTo>
                  <a:pt x="2481821" y="744616"/>
                </a:lnTo>
                <a:lnTo>
                  <a:pt x="2485471" y="732544"/>
                </a:lnTo>
                <a:lnTo>
                  <a:pt x="2489707" y="721290"/>
                </a:lnTo>
                <a:lnTo>
                  <a:pt x="2491740" y="708660"/>
                </a:lnTo>
                <a:lnTo>
                  <a:pt x="2491740" y="743712"/>
                </a:lnTo>
                <a:lnTo>
                  <a:pt x="2501598" y="752252"/>
                </a:lnTo>
                <a:lnTo>
                  <a:pt x="2491200" y="758895"/>
                </a:lnTo>
                <a:close/>
              </a:path>
              <a:path w="4882896" h="890016">
                <a:moveTo>
                  <a:pt x="2481016" y="765798"/>
                </a:moveTo>
                <a:lnTo>
                  <a:pt x="2471039" y="772937"/>
                </a:lnTo>
                <a:lnTo>
                  <a:pt x="2470403" y="762000"/>
                </a:lnTo>
                <a:lnTo>
                  <a:pt x="2465269" y="758883"/>
                </a:lnTo>
                <a:lnTo>
                  <a:pt x="2454222" y="752461"/>
                </a:lnTo>
                <a:lnTo>
                  <a:pt x="2442960" y="746305"/>
                </a:lnTo>
                <a:lnTo>
                  <a:pt x="2441448" y="734567"/>
                </a:lnTo>
                <a:lnTo>
                  <a:pt x="2441448" y="734032"/>
                </a:lnTo>
                <a:lnTo>
                  <a:pt x="2445277" y="667757"/>
                </a:lnTo>
                <a:lnTo>
                  <a:pt x="2450592" y="734567"/>
                </a:lnTo>
                <a:lnTo>
                  <a:pt x="2459425" y="742185"/>
                </a:lnTo>
                <a:lnTo>
                  <a:pt x="2470081" y="749771"/>
                </a:lnTo>
                <a:lnTo>
                  <a:pt x="2481071" y="752856"/>
                </a:lnTo>
                <a:lnTo>
                  <a:pt x="2481016" y="765798"/>
                </a:lnTo>
                <a:close/>
              </a:path>
              <a:path w="4882896" h="890016">
                <a:moveTo>
                  <a:pt x="2450592" y="734567"/>
                </a:moveTo>
                <a:lnTo>
                  <a:pt x="2445277" y="667757"/>
                </a:lnTo>
                <a:lnTo>
                  <a:pt x="2448199" y="681154"/>
                </a:lnTo>
                <a:lnTo>
                  <a:pt x="2449986" y="694807"/>
                </a:lnTo>
                <a:lnTo>
                  <a:pt x="2450592" y="708660"/>
                </a:lnTo>
                <a:lnTo>
                  <a:pt x="2450592" y="734567"/>
                </a:lnTo>
                <a:close/>
              </a:path>
              <a:path w="4882896" h="890016">
                <a:moveTo>
                  <a:pt x="2445277" y="667757"/>
                </a:moveTo>
                <a:lnTo>
                  <a:pt x="2441448" y="734032"/>
                </a:lnTo>
                <a:lnTo>
                  <a:pt x="2441448" y="708660"/>
                </a:lnTo>
                <a:lnTo>
                  <a:pt x="2441282" y="701459"/>
                </a:lnTo>
                <a:lnTo>
                  <a:pt x="2441264" y="654674"/>
                </a:lnTo>
                <a:lnTo>
                  <a:pt x="2445277" y="667757"/>
                </a:lnTo>
                <a:close/>
              </a:path>
              <a:path w="4882896" h="890016">
                <a:moveTo>
                  <a:pt x="2441282" y="701459"/>
                </a:moveTo>
                <a:lnTo>
                  <a:pt x="2439995" y="687638"/>
                </a:lnTo>
                <a:lnTo>
                  <a:pt x="2437488" y="674424"/>
                </a:lnTo>
                <a:lnTo>
                  <a:pt x="2433826" y="661817"/>
                </a:lnTo>
                <a:lnTo>
                  <a:pt x="2429071" y="649818"/>
                </a:lnTo>
                <a:lnTo>
                  <a:pt x="2423289" y="638426"/>
                </a:lnTo>
                <a:lnTo>
                  <a:pt x="2430152" y="629681"/>
                </a:lnTo>
                <a:lnTo>
                  <a:pt x="2436208" y="641963"/>
                </a:lnTo>
                <a:lnTo>
                  <a:pt x="2441264" y="654674"/>
                </a:lnTo>
                <a:lnTo>
                  <a:pt x="2441282" y="701459"/>
                </a:lnTo>
                <a:close/>
              </a:path>
              <a:path w="4882896" h="890016">
                <a:moveTo>
                  <a:pt x="2430152" y="629681"/>
                </a:moveTo>
                <a:lnTo>
                  <a:pt x="2423289" y="638426"/>
                </a:lnTo>
                <a:lnTo>
                  <a:pt x="2416542" y="627641"/>
                </a:lnTo>
                <a:lnTo>
                  <a:pt x="2408895" y="617464"/>
                </a:lnTo>
                <a:lnTo>
                  <a:pt x="2400412" y="607894"/>
                </a:lnTo>
                <a:lnTo>
                  <a:pt x="2391156" y="598932"/>
                </a:lnTo>
                <a:lnTo>
                  <a:pt x="2387443" y="594618"/>
                </a:lnTo>
                <a:lnTo>
                  <a:pt x="2396849" y="585993"/>
                </a:lnTo>
                <a:lnTo>
                  <a:pt x="2406446" y="595983"/>
                </a:lnTo>
                <a:lnTo>
                  <a:pt x="2415225" y="606633"/>
                </a:lnTo>
                <a:lnTo>
                  <a:pt x="2423142" y="617885"/>
                </a:lnTo>
                <a:lnTo>
                  <a:pt x="2430152" y="629681"/>
                </a:lnTo>
                <a:close/>
              </a:path>
              <a:path w="4882896" h="890016">
                <a:moveTo>
                  <a:pt x="2396849" y="585993"/>
                </a:moveTo>
                <a:lnTo>
                  <a:pt x="2387443" y="594618"/>
                </a:lnTo>
                <a:lnTo>
                  <a:pt x="2378198" y="585014"/>
                </a:lnTo>
                <a:lnTo>
                  <a:pt x="2368436" y="576420"/>
                </a:lnTo>
                <a:lnTo>
                  <a:pt x="2358149" y="568837"/>
                </a:lnTo>
                <a:lnTo>
                  <a:pt x="2347329" y="562266"/>
                </a:lnTo>
                <a:lnTo>
                  <a:pt x="2335968" y="556705"/>
                </a:lnTo>
                <a:lnTo>
                  <a:pt x="2324057" y="552156"/>
                </a:lnTo>
                <a:lnTo>
                  <a:pt x="2311589" y="548617"/>
                </a:lnTo>
                <a:lnTo>
                  <a:pt x="2324666" y="543109"/>
                </a:lnTo>
                <a:lnTo>
                  <a:pt x="2338208" y="547938"/>
                </a:lnTo>
                <a:lnTo>
                  <a:pt x="2351206" y="553770"/>
                </a:lnTo>
                <a:lnTo>
                  <a:pt x="2363614" y="560550"/>
                </a:lnTo>
                <a:lnTo>
                  <a:pt x="2375388" y="568218"/>
                </a:lnTo>
                <a:lnTo>
                  <a:pt x="2386482" y="576718"/>
                </a:lnTo>
                <a:lnTo>
                  <a:pt x="2396849" y="585993"/>
                </a:lnTo>
                <a:close/>
              </a:path>
              <a:path w="4882896" h="890016">
                <a:moveTo>
                  <a:pt x="2324666" y="543109"/>
                </a:moveTo>
                <a:lnTo>
                  <a:pt x="2311589" y="548617"/>
                </a:lnTo>
                <a:lnTo>
                  <a:pt x="2298555" y="546090"/>
                </a:lnTo>
                <a:lnTo>
                  <a:pt x="2284948" y="544573"/>
                </a:lnTo>
                <a:lnTo>
                  <a:pt x="2270759" y="544067"/>
                </a:lnTo>
                <a:lnTo>
                  <a:pt x="2264759" y="544156"/>
                </a:lnTo>
                <a:lnTo>
                  <a:pt x="2250814" y="545084"/>
                </a:lnTo>
                <a:lnTo>
                  <a:pt x="2237447" y="547023"/>
                </a:lnTo>
                <a:lnTo>
                  <a:pt x="2224651" y="549973"/>
                </a:lnTo>
                <a:lnTo>
                  <a:pt x="2212417" y="553934"/>
                </a:lnTo>
                <a:lnTo>
                  <a:pt x="2200737" y="558906"/>
                </a:lnTo>
                <a:lnTo>
                  <a:pt x="2212583" y="544501"/>
                </a:lnTo>
                <a:lnTo>
                  <a:pt x="2226472" y="540397"/>
                </a:lnTo>
                <a:lnTo>
                  <a:pt x="2240828" y="537395"/>
                </a:lnTo>
                <a:lnTo>
                  <a:pt x="2255606" y="535551"/>
                </a:lnTo>
                <a:lnTo>
                  <a:pt x="2270759" y="534924"/>
                </a:lnTo>
                <a:lnTo>
                  <a:pt x="2281235" y="535223"/>
                </a:lnTo>
                <a:lnTo>
                  <a:pt x="2296134" y="536694"/>
                </a:lnTo>
                <a:lnTo>
                  <a:pt x="2310627" y="539342"/>
                </a:lnTo>
                <a:lnTo>
                  <a:pt x="2324666" y="543109"/>
                </a:lnTo>
                <a:close/>
              </a:path>
              <a:path w="4882896" h="890016">
                <a:moveTo>
                  <a:pt x="2212583" y="544501"/>
                </a:moveTo>
                <a:lnTo>
                  <a:pt x="2200737" y="558906"/>
                </a:lnTo>
                <a:lnTo>
                  <a:pt x="2189603" y="564889"/>
                </a:lnTo>
                <a:lnTo>
                  <a:pt x="2179006" y="571883"/>
                </a:lnTo>
                <a:lnTo>
                  <a:pt x="2168940" y="579888"/>
                </a:lnTo>
                <a:lnTo>
                  <a:pt x="2159395" y="588904"/>
                </a:lnTo>
                <a:lnTo>
                  <a:pt x="2150364" y="598932"/>
                </a:lnTo>
                <a:lnTo>
                  <a:pt x="2145821" y="603375"/>
                </a:lnTo>
                <a:lnTo>
                  <a:pt x="2151731" y="579524"/>
                </a:lnTo>
                <a:lnTo>
                  <a:pt x="2162603" y="570777"/>
                </a:lnTo>
                <a:lnTo>
                  <a:pt x="2174170" y="562844"/>
                </a:lnTo>
                <a:lnTo>
                  <a:pt x="2186386" y="555781"/>
                </a:lnTo>
                <a:lnTo>
                  <a:pt x="2199205" y="549648"/>
                </a:lnTo>
                <a:lnTo>
                  <a:pt x="2212583" y="544501"/>
                </a:lnTo>
                <a:close/>
              </a:path>
              <a:path w="4882896" h="890016">
                <a:moveTo>
                  <a:pt x="2151731" y="579524"/>
                </a:moveTo>
                <a:lnTo>
                  <a:pt x="2145821" y="603375"/>
                </a:lnTo>
                <a:lnTo>
                  <a:pt x="2137242" y="612644"/>
                </a:lnTo>
                <a:lnTo>
                  <a:pt x="2129313" y="622520"/>
                </a:lnTo>
                <a:lnTo>
                  <a:pt x="2122130" y="633004"/>
                </a:lnTo>
                <a:lnTo>
                  <a:pt x="2115789" y="644095"/>
                </a:lnTo>
                <a:lnTo>
                  <a:pt x="2110386" y="655793"/>
                </a:lnTo>
                <a:lnTo>
                  <a:pt x="2116096" y="621500"/>
                </a:lnTo>
                <a:lnTo>
                  <a:pt x="2123735" y="610073"/>
                </a:lnTo>
                <a:lnTo>
                  <a:pt x="2132251" y="599230"/>
                </a:lnTo>
                <a:lnTo>
                  <a:pt x="2141598" y="589028"/>
                </a:lnTo>
                <a:lnTo>
                  <a:pt x="2151731" y="579524"/>
                </a:lnTo>
                <a:close/>
              </a:path>
              <a:path w="4882896" h="890016">
                <a:moveTo>
                  <a:pt x="2116096" y="621500"/>
                </a:moveTo>
                <a:lnTo>
                  <a:pt x="2110386" y="655793"/>
                </a:lnTo>
                <a:lnTo>
                  <a:pt x="2106017" y="668099"/>
                </a:lnTo>
                <a:lnTo>
                  <a:pt x="2102778" y="681012"/>
                </a:lnTo>
                <a:lnTo>
                  <a:pt x="2100764" y="694532"/>
                </a:lnTo>
                <a:lnTo>
                  <a:pt x="2103628" y="645875"/>
                </a:lnTo>
                <a:lnTo>
                  <a:pt x="2109378" y="633454"/>
                </a:lnTo>
                <a:lnTo>
                  <a:pt x="2116096" y="621500"/>
                </a:lnTo>
                <a:close/>
              </a:path>
              <a:path w="4882896" h="890016">
                <a:moveTo>
                  <a:pt x="2103628" y="645875"/>
                </a:moveTo>
                <a:lnTo>
                  <a:pt x="2100764" y="694532"/>
                </a:lnTo>
                <a:lnTo>
                  <a:pt x="2100071" y="708660"/>
                </a:lnTo>
                <a:lnTo>
                  <a:pt x="2100071" y="734567"/>
                </a:lnTo>
                <a:lnTo>
                  <a:pt x="2098892" y="658709"/>
                </a:lnTo>
                <a:lnTo>
                  <a:pt x="2103628" y="645875"/>
                </a:lnTo>
                <a:close/>
              </a:path>
              <a:path w="4882896" h="890016">
                <a:moveTo>
                  <a:pt x="2616749" y="390530"/>
                </a:moveTo>
                <a:lnTo>
                  <a:pt x="2618813" y="374997"/>
                </a:lnTo>
                <a:lnTo>
                  <a:pt x="2628864" y="364946"/>
                </a:lnTo>
                <a:lnTo>
                  <a:pt x="2640468" y="356505"/>
                </a:lnTo>
                <a:lnTo>
                  <a:pt x="2653237" y="350032"/>
                </a:lnTo>
                <a:lnTo>
                  <a:pt x="2666782" y="345886"/>
                </a:lnTo>
                <a:lnTo>
                  <a:pt x="2680716" y="344424"/>
                </a:lnTo>
                <a:lnTo>
                  <a:pt x="2682805" y="344445"/>
                </a:lnTo>
                <a:lnTo>
                  <a:pt x="2698438" y="346028"/>
                </a:lnTo>
                <a:lnTo>
                  <a:pt x="2712630" y="349921"/>
                </a:lnTo>
                <a:lnTo>
                  <a:pt x="2725370" y="355833"/>
                </a:lnTo>
                <a:lnTo>
                  <a:pt x="2736645" y="363478"/>
                </a:lnTo>
                <a:lnTo>
                  <a:pt x="2746444" y="372566"/>
                </a:lnTo>
                <a:lnTo>
                  <a:pt x="2754754" y="382808"/>
                </a:lnTo>
                <a:lnTo>
                  <a:pt x="2756071" y="403066"/>
                </a:lnTo>
                <a:lnTo>
                  <a:pt x="2749528" y="391166"/>
                </a:lnTo>
                <a:lnTo>
                  <a:pt x="2741464" y="380533"/>
                </a:lnTo>
                <a:lnTo>
                  <a:pt x="2731947" y="371373"/>
                </a:lnTo>
                <a:lnTo>
                  <a:pt x="2721045" y="363891"/>
                </a:lnTo>
                <a:lnTo>
                  <a:pt x="2708827" y="358293"/>
                </a:lnTo>
                <a:lnTo>
                  <a:pt x="2695361" y="354783"/>
                </a:lnTo>
                <a:lnTo>
                  <a:pt x="2680716" y="353567"/>
                </a:lnTo>
                <a:lnTo>
                  <a:pt x="2673281" y="353895"/>
                </a:lnTo>
                <a:lnTo>
                  <a:pt x="2658494" y="356631"/>
                </a:lnTo>
                <a:lnTo>
                  <a:pt x="2645140" y="361925"/>
                </a:lnTo>
                <a:lnTo>
                  <a:pt x="2633527" y="369515"/>
                </a:lnTo>
                <a:lnTo>
                  <a:pt x="2623961" y="379137"/>
                </a:lnTo>
                <a:lnTo>
                  <a:pt x="2616749" y="390530"/>
                </a:lnTo>
                <a:close/>
              </a:path>
              <a:path w="4882896" h="890016">
                <a:moveTo>
                  <a:pt x="2601467" y="417576"/>
                </a:moveTo>
                <a:lnTo>
                  <a:pt x="2601859" y="411225"/>
                </a:lnTo>
                <a:lnTo>
                  <a:pt x="2604922" y="398495"/>
                </a:lnTo>
                <a:lnTo>
                  <a:pt x="2610703" y="386299"/>
                </a:lnTo>
                <a:lnTo>
                  <a:pt x="2618813" y="374997"/>
                </a:lnTo>
                <a:lnTo>
                  <a:pt x="2616749" y="390530"/>
                </a:lnTo>
                <a:lnTo>
                  <a:pt x="2612197" y="403431"/>
                </a:lnTo>
                <a:lnTo>
                  <a:pt x="2610611" y="417576"/>
                </a:lnTo>
                <a:lnTo>
                  <a:pt x="2610938" y="426059"/>
                </a:lnTo>
                <a:lnTo>
                  <a:pt x="2601467" y="417576"/>
                </a:lnTo>
                <a:close/>
              </a:path>
              <a:path w="4882896" h="890016">
                <a:moveTo>
                  <a:pt x="2590800" y="144780"/>
                </a:moveTo>
                <a:lnTo>
                  <a:pt x="2582138" y="81754"/>
                </a:lnTo>
                <a:lnTo>
                  <a:pt x="2586365" y="92620"/>
                </a:lnTo>
                <a:lnTo>
                  <a:pt x="2588929" y="103940"/>
                </a:lnTo>
                <a:lnTo>
                  <a:pt x="2590245" y="116130"/>
                </a:lnTo>
                <a:lnTo>
                  <a:pt x="2590730" y="129604"/>
                </a:lnTo>
                <a:lnTo>
                  <a:pt x="2590800" y="144780"/>
                </a:lnTo>
                <a:close/>
              </a:path>
              <a:path w="4882896" h="890016">
                <a:moveTo>
                  <a:pt x="2533995" y="176486"/>
                </a:moveTo>
                <a:lnTo>
                  <a:pt x="2540508" y="163067"/>
                </a:lnTo>
                <a:lnTo>
                  <a:pt x="2549037" y="159429"/>
                </a:lnTo>
                <a:lnTo>
                  <a:pt x="2561961" y="154807"/>
                </a:lnTo>
                <a:lnTo>
                  <a:pt x="2572424" y="150745"/>
                </a:lnTo>
                <a:lnTo>
                  <a:pt x="2580845" y="158209"/>
                </a:lnTo>
                <a:lnTo>
                  <a:pt x="2568728" y="162053"/>
                </a:lnTo>
                <a:lnTo>
                  <a:pt x="2556887" y="166381"/>
                </a:lnTo>
                <a:lnTo>
                  <a:pt x="2545312" y="171192"/>
                </a:lnTo>
                <a:lnTo>
                  <a:pt x="2533995" y="176486"/>
                </a:lnTo>
                <a:close/>
              </a:path>
              <a:path w="4882896" h="890016">
                <a:moveTo>
                  <a:pt x="2540508" y="163067"/>
                </a:moveTo>
                <a:lnTo>
                  <a:pt x="2538470" y="105320"/>
                </a:lnTo>
                <a:lnTo>
                  <a:pt x="2539651" y="118138"/>
                </a:lnTo>
                <a:lnTo>
                  <a:pt x="2540306" y="131282"/>
                </a:lnTo>
                <a:lnTo>
                  <a:pt x="2540508" y="144780"/>
                </a:lnTo>
                <a:lnTo>
                  <a:pt x="2540508" y="163067"/>
                </a:lnTo>
                <a:close/>
              </a:path>
              <a:path w="4882896" h="890016">
                <a:moveTo>
                  <a:pt x="2534236" y="80559"/>
                </a:moveTo>
                <a:lnTo>
                  <a:pt x="2531364" y="163067"/>
                </a:lnTo>
                <a:lnTo>
                  <a:pt x="2531362" y="143850"/>
                </a:lnTo>
                <a:lnTo>
                  <a:pt x="2531036" y="68564"/>
                </a:lnTo>
                <a:lnTo>
                  <a:pt x="2534236" y="80559"/>
                </a:lnTo>
                <a:close/>
              </a:path>
              <a:path w="4882896" h="890016">
                <a:moveTo>
                  <a:pt x="2531036" y="68564"/>
                </a:moveTo>
                <a:lnTo>
                  <a:pt x="2531362" y="143850"/>
                </a:lnTo>
                <a:lnTo>
                  <a:pt x="2530904" y="130420"/>
                </a:lnTo>
                <a:lnTo>
                  <a:pt x="2529664" y="117340"/>
                </a:lnTo>
                <a:lnTo>
                  <a:pt x="2527672" y="104582"/>
                </a:lnTo>
                <a:lnTo>
                  <a:pt x="2527014" y="56789"/>
                </a:lnTo>
                <a:lnTo>
                  <a:pt x="2531036" y="68564"/>
                </a:lnTo>
                <a:close/>
              </a:path>
              <a:path w="4882896" h="890016">
                <a:moveTo>
                  <a:pt x="2524960" y="92121"/>
                </a:moveTo>
                <a:lnTo>
                  <a:pt x="2521558" y="79931"/>
                </a:lnTo>
                <a:lnTo>
                  <a:pt x="2522099" y="45211"/>
                </a:lnTo>
                <a:lnTo>
                  <a:pt x="2527014" y="56789"/>
                </a:lnTo>
                <a:lnTo>
                  <a:pt x="2527672" y="104582"/>
                </a:lnTo>
                <a:lnTo>
                  <a:pt x="2524960" y="92121"/>
                </a:lnTo>
                <a:close/>
              </a:path>
              <a:path w="4882896" h="890016">
                <a:moveTo>
                  <a:pt x="2507530" y="44725"/>
                </a:moveTo>
                <a:lnTo>
                  <a:pt x="2509294" y="22534"/>
                </a:lnTo>
                <a:lnTo>
                  <a:pt x="2516217" y="33801"/>
                </a:lnTo>
                <a:lnTo>
                  <a:pt x="2522099" y="45211"/>
                </a:lnTo>
                <a:lnTo>
                  <a:pt x="2521558" y="79931"/>
                </a:lnTo>
                <a:lnTo>
                  <a:pt x="2517499" y="67985"/>
                </a:lnTo>
                <a:lnTo>
                  <a:pt x="2512812" y="56259"/>
                </a:lnTo>
                <a:lnTo>
                  <a:pt x="2507530" y="44725"/>
                </a:lnTo>
                <a:close/>
              </a:path>
              <a:path w="4882896" h="890016">
                <a:moveTo>
                  <a:pt x="2491740" y="0"/>
                </a:moveTo>
                <a:lnTo>
                  <a:pt x="2492029" y="323"/>
                </a:lnTo>
                <a:lnTo>
                  <a:pt x="2501255" y="11384"/>
                </a:lnTo>
                <a:lnTo>
                  <a:pt x="2509294" y="22534"/>
                </a:lnTo>
                <a:lnTo>
                  <a:pt x="2507530" y="44725"/>
                </a:lnTo>
                <a:lnTo>
                  <a:pt x="2501684" y="33359"/>
                </a:lnTo>
                <a:lnTo>
                  <a:pt x="2495305" y="22133"/>
                </a:lnTo>
                <a:lnTo>
                  <a:pt x="2491740" y="0"/>
                </a:lnTo>
                <a:close/>
              </a:path>
              <a:path w="4882896" h="890016">
                <a:moveTo>
                  <a:pt x="2488423" y="11022"/>
                </a:moveTo>
                <a:lnTo>
                  <a:pt x="2481071" y="0"/>
                </a:lnTo>
                <a:lnTo>
                  <a:pt x="2491740" y="0"/>
                </a:lnTo>
                <a:lnTo>
                  <a:pt x="2495305" y="22133"/>
                </a:lnTo>
                <a:lnTo>
                  <a:pt x="2488423" y="11022"/>
                </a:lnTo>
                <a:close/>
              </a:path>
              <a:path w="4882896" h="890016">
                <a:moveTo>
                  <a:pt x="2718030" y="681983"/>
                </a:moveTo>
                <a:lnTo>
                  <a:pt x="2711195" y="690372"/>
                </a:lnTo>
                <a:lnTo>
                  <a:pt x="2702362" y="682755"/>
                </a:lnTo>
                <a:lnTo>
                  <a:pt x="2691706" y="675168"/>
                </a:lnTo>
                <a:lnTo>
                  <a:pt x="2680716" y="672083"/>
                </a:lnTo>
                <a:lnTo>
                  <a:pt x="2694325" y="665500"/>
                </a:lnTo>
                <a:lnTo>
                  <a:pt x="2708076" y="672763"/>
                </a:lnTo>
                <a:lnTo>
                  <a:pt x="2718030" y="681983"/>
                </a:lnTo>
                <a:close/>
              </a:path>
              <a:path w="4882896" h="890016">
                <a:moveTo>
                  <a:pt x="2694325" y="665500"/>
                </a:moveTo>
                <a:lnTo>
                  <a:pt x="2680716" y="672083"/>
                </a:lnTo>
                <a:lnTo>
                  <a:pt x="2673376" y="673757"/>
                </a:lnTo>
                <a:lnTo>
                  <a:pt x="2662405" y="680665"/>
                </a:lnTo>
                <a:lnTo>
                  <a:pt x="2651759" y="690372"/>
                </a:lnTo>
                <a:lnTo>
                  <a:pt x="2647706" y="683675"/>
                </a:lnTo>
                <a:lnTo>
                  <a:pt x="2656495" y="674164"/>
                </a:lnTo>
                <a:lnTo>
                  <a:pt x="2667052" y="666248"/>
                </a:lnTo>
                <a:lnTo>
                  <a:pt x="2680716" y="662940"/>
                </a:lnTo>
                <a:lnTo>
                  <a:pt x="2694325" y="665500"/>
                </a:lnTo>
                <a:close/>
              </a:path>
              <a:path w="4882896" h="890016">
                <a:moveTo>
                  <a:pt x="2704898" y="403937"/>
                </a:moveTo>
                <a:lnTo>
                  <a:pt x="2692954" y="399869"/>
                </a:lnTo>
                <a:lnTo>
                  <a:pt x="2693026" y="391590"/>
                </a:lnTo>
                <a:lnTo>
                  <a:pt x="2704187" y="396633"/>
                </a:lnTo>
                <a:lnTo>
                  <a:pt x="2713490" y="405295"/>
                </a:lnTo>
                <a:lnTo>
                  <a:pt x="2711195" y="408432"/>
                </a:lnTo>
                <a:lnTo>
                  <a:pt x="2704898" y="403937"/>
                </a:lnTo>
                <a:close/>
              </a:path>
              <a:path w="4882896" h="890016">
                <a:moveTo>
                  <a:pt x="2663809" y="401088"/>
                </a:moveTo>
                <a:lnTo>
                  <a:pt x="2667052" y="392049"/>
                </a:lnTo>
                <a:lnTo>
                  <a:pt x="2680716" y="390144"/>
                </a:lnTo>
                <a:lnTo>
                  <a:pt x="2693026" y="391590"/>
                </a:lnTo>
                <a:lnTo>
                  <a:pt x="2692954" y="399869"/>
                </a:lnTo>
                <a:lnTo>
                  <a:pt x="2680716" y="399287"/>
                </a:lnTo>
                <a:lnTo>
                  <a:pt x="2676121" y="399327"/>
                </a:lnTo>
                <a:lnTo>
                  <a:pt x="2663809" y="401088"/>
                </a:lnTo>
                <a:close/>
              </a:path>
              <a:path w="4882896" h="890016">
                <a:moveTo>
                  <a:pt x="2647706" y="407289"/>
                </a:moveTo>
                <a:lnTo>
                  <a:pt x="2648799" y="419411"/>
                </a:lnTo>
                <a:lnTo>
                  <a:pt x="2636124" y="421117"/>
                </a:lnTo>
                <a:lnTo>
                  <a:pt x="2623499" y="423341"/>
                </a:lnTo>
                <a:lnTo>
                  <a:pt x="2610938" y="426059"/>
                </a:lnTo>
                <a:lnTo>
                  <a:pt x="2610611" y="417576"/>
                </a:lnTo>
                <a:lnTo>
                  <a:pt x="2641092" y="417576"/>
                </a:lnTo>
                <a:lnTo>
                  <a:pt x="2647706" y="407289"/>
                </a:lnTo>
                <a:close/>
              </a:path>
              <a:path w="4882896" h="890016">
                <a:moveTo>
                  <a:pt x="2561621" y="441382"/>
                </a:moveTo>
                <a:lnTo>
                  <a:pt x="2565277" y="432225"/>
                </a:lnTo>
                <a:lnTo>
                  <a:pt x="2575028" y="427603"/>
                </a:lnTo>
                <a:lnTo>
                  <a:pt x="2586681" y="423541"/>
                </a:lnTo>
                <a:lnTo>
                  <a:pt x="2601467" y="417576"/>
                </a:lnTo>
                <a:lnTo>
                  <a:pt x="2610938" y="426059"/>
                </a:lnTo>
                <a:lnTo>
                  <a:pt x="2598456" y="429246"/>
                </a:lnTo>
                <a:lnTo>
                  <a:pt x="2586066" y="432879"/>
                </a:lnTo>
                <a:lnTo>
                  <a:pt x="2573783" y="436932"/>
                </a:lnTo>
                <a:lnTo>
                  <a:pt x="2561621" y="441382"/>
                </a:lnTo>
                <a:close/>
              </a:path>
              <a:path w="4882896" h="890016">
                <a:moveTo>
                  <a:pt x="2501695" y="410935"/>
                </a:moveTo>
                <a:lnTo>
                  <a:pt x="2503765" y="397169"/>
                </a:lnTo>
                <a:lnTo>
                  <a:pt x="2511551" y="454151"/>
                </a:lnTo>
                <a:lnTo>
                  <a:pt x="2515510" y="451074"/>
                </a:lnTo>
                <a:lnTo>
                  <a:pt x="2527162" y="446143"/>
                </a:lnTo>
                <a:lnTo>
                  <a:pt x="2540027" y="441974"/>
                </a:lnTo>
                <a:lnTo>
                  <a:pt x="2551176" y="435864"/>
                </a:lnTo>
                <a:lnTo>
                  <a:pt x="2561621" y="441382"/>
                </a:lnTo>
                <a:lnTo>
                  <a:pt x="2549594" y="446204"/>
                </a:lnTo>
                <a:lnTo>
                  <a:pt x="2537717" y="451374"/>
                </a:lnTo>
                <a:lnTo>
                  <a:pt x="2526003" y="456867"/>
                </a:lnTo>
                <a:lnTo>
                  <a:pt x="2514468" y="462659"/>
                </a:lnTo>
                <a:lnTo>
                  <a:pt x="2503125" y="468725"/>
                </a:lnTo>
                <a:lnTo>
                  <a:pt x="2501695" y="410935"/>
                </a:lnTo>
                <a:close/>
              </a:path>
              <a:path w="4882896" h="890016">
                <a:moveTo>
                  <a:pt x="2511551" y="454151"/>
                </a:moveTo>
                <a:lnTo>
                  <a:pt x="2503765" y="397169"/>
                </a:lnTo>
                <a:lnTo>
                  <a:pt x="2507047" y="383822"/>
                </a:lnTo>
                <a:lnTo>
                  <a:pt x="2511489" y="370940"/>
                </a:lnTo>
                <a:lnTo>
                  <a:pt x="2511551" y="454151"/>
                </a:lnTo>
                <a:close/>
              </a:path>
              <a:path w="4882896" h="890016">
                <a:moveTo>
                  <a:pt x="2500892" y="425076"/>
                </a:moveTo>
                <a:lnTo>
                  <a:pt x="2501695" y="410935"/>
                </a:lnTo>
                <a:lnTo>
                  <a:pt x="2503125" y="468725"/>
                </a:lnTo>
                <a:lnTo>
                  <a:pt x="2500884" y="463296"/>
                </a:lnTo>
                <a:lnTo>
                  <a:pt x="2500892" y="425076"/>
                </a:lnTo>
                <a:close/>
              </a:path>
              <a:path w="4882896" h="890016">
                <a:moveTo>
                  <a:pt x="2491988" y="475041"/>
                </a:moveTo>
                <a:lnTo>
                  <a:pt x="2481071" y="481583"/>
                </a:lnTo>
                <a:lnTo>
                  <a:pt x="2481176" y="479996"/>
                </a:lnTo>
                <a:lnTo>
                  <a:pt x="2488222" y="468426"/>
                </a:lnTo>
                <a:lnTo>
                  <a:pt x="2500884" y="463296"/>
                </a:lnTo>
                <a:lnTo>
                  <a:pt x="2503125" y="468725"/>
                </a:lnTo>
                <a:lnTo>
                  <a:pt x="2491988" y="475041"/>
                </a:lnTo>
                <a:close/>
              </a:path>
              <a:path w="4882896" h="890016">
                <a:moveTo>
                  <a:pt x="2441448" y="227076"/>
                </a:moveTo>
                <a:lnTo>
                  <a:pt x="2430779" y="236219"/>
                </a:lnTo>
                <a:lnTo>
                  <a:pt x="2427887" y="234243"/>
                </a:lnTo>
                <a:lnTo>
                  <a:pt x="2418393" y="228091"/>
                </a:lnTo>
                <a:lnTo>
                  <a:pt x="2408254" y="222031"/>
                </a:lnTo>
                <a:lnTo>
                  <a:pt x="2419465" y="215495"/>
                </a:lnTo>
                <a:lnTo>
                  <a:pt x="2430604" y="221256"/>
                </a:lnTo>
                <a:lnTo>
                  <a:pt x="2441448" y="227076"/>
                </a:lnTo>
                <a:close/>
              </a:path>
              <a:path w="4882896" h="890016">
                <a:moveTo>
                  <a:pt x="2297563" y="173970"/>
                </a:moveTo>
                <a:lnTo>
                  <a:pt x="2310223" y="175929"/>
                </a:lnTo>
                <a:lnTo>
                  <a:pt x="2322849" y="178531"/>
                </a:lnTo>
                <a:lnTo>
                  <a:pt x="2335413" y="181718"/>
                </a:lnTo>
                <a:lnTo>
                  <a:pt x="2347890" y="185432"/>
                </a:lnTo>
                <a:lnTo>
                  <a:pt x="2360254" y="189614"/>
                </a:lnTo>
                <a:lnTo>
                  <a:pt x="2372478" y="194205"/>
                </a:lnTo>
                <a:lnTo>
                  <a:pt x="2384538" y="199147"/>
                </a:lnTo>
                <a:lnTo>
                  <a:pt x="2396406" y="204382"/>
                </a:lnTo>
                <a:lnTo>
                  <a:pt x="2408057" y="209851"/>
                </a:lnTo>
                <a:lnTo>
                  <a:pt x="2419465" y="215495"/>
                </a:lnTo>
                <a:lnTo>
                  <a:pt x="2408254" y="222031"/>
                </a:lnTo>
                <a:lnTo>
                  <a:pt x="2397528" y="216132"/>
                </a:lnTo>
                <a:lnTo>
                  <a:pt x="2386274" y="210465"/>
                </a:lnTo>
                <a:lnTo>
                  <a:pt x="2374548" y="205098"/>
                </a:lnTo>
                <a:lnTo>
                  <a:pt x="2362410" y="200102"/>
                </a:lnTo>
                <a:lnTo>
                  <a:pt x="2349917" y="195547"/>
                </a:lnTo>
                <a:lnTo>
                  <a:pt x="2337127" y="191501"/>
                </a:lnTo>
                <a:lnTo>
                  <a:pt x="2324099" y="188034"/>
                </a:lnTo>
                <a:lnTo>
                  <a:pt x="2310890" y="185217"/>
                </a:lnTo>
                <a:lnTo>
                  <a:pt x="2297563" y="173970"/>
                </a:lnTo>
                <a:close/>
              </a:path>
              <a:path w="4882896" h="890016">
                <a:moveTo>
                  <a:pt x="2117559" y="262266"/>
                </a:moveTo>
                <a:lnTo>
                  <a:pt x="2109191" y="252673"/>
                </a:lnTo>
                <a:lnTo>
                  <a:pt x="2112206" y="220576"/>
                </a:lnTo>
                <a:lnTo>
                  <a:pt x="2123378" y="214826"/>
                </a:lnTo>
                <a:lnTo>
                  <a:pt x="2134816" y="209199"/>
                </a:lnTo>
                <a:lnTo>
                  <a:pt x="2146494" y="203755"/>
                </a:lnTo>
                <a:lnTo>
                  <a:pt x="2158386" y="198551"/>
                </a:lnTo>
                <a:lnTo>
                  <a:pt x="2170466" y="193647"/>
                </a:lnTo>
                <a:lnTo>
                  <a:pt x="2182708" y="189101"/>
                </a:lnTo>
                <a:lnTo>
                  <a:pt x="2195087" y="184971"/>
                </a:lnTo>
                <a:lnTo>
                  <a:pt x="2207575" y="181316"/>
                </a:lnTo>
                <a:lnTo>
                  <a:pt x="2220148" y="178195"/>
                </a:lnTo>
                <a:lnTo>
                  <a:pt x="2232779" y="175665"/>
                </a:lnTo>
                <a:lnTo>
                  <a:pt x="2245441" y="173785"/>
                </a:lnTo>
                <a:lnTo>
                  <a:pt x="2258110" y="172615"/>
                </a:lnTo>
                <a:lnTo>
                  <a:pt x="2270759" y="172212"/>
                </a:lnTo>
                <a:lnTo>
                  <a:pt x="2272241" y="172217"/>
                </a:lnTo>
                <a:lnTo>
                  <a:pt x="2284893" y="172713"/>
                </a:lnTo>
                <a:lnTo>
                  <a:pt x="2297563" y="173970"/>
                </a:lnTo>
                <a:lnTo>
                  <a:pt x="2310890" y="185217"/>
                </a:lnTo>
                <a:lnTo>
                  <a:pt x="2297558" y="183118"/>
                </a:lnTo>
                <a:lnTo>
                  <a:pt x="2284162" y="181808"/>
                </a:lnTo>
                <a:lnTo>
                  <a:pt x="2270759" y="181356"/>
                </a:lnTo>
                <a:lnTo>
                  <a:pt x="2266474" y="181403"/>
                </a:lnTo>
                <a:lnTo>
                  <a:pt x="2253067" y="182137"/>
                </a:lnTo>
                <a:lnTo>
                  <a:pt x="2239685" y="183707"/>
                </a:lnTo>
                <a:lnTo>
                  <a:pt x="2226387" y="186044"/>
                </a:lnTo>
                <a:lnTo>
                  <a:pt x="2213229" y="189076"/>
                </a:lnTo>
                <a:lnTo>
                  <a:pt x="2200271" y="192736"/>
                </a:lnTo>
                <a:lnTo>
                  <a:pt x="2187570" y="196952"/>
                </a:lnTo>
                <a:lnTo>
                  <a:pt x="2175184" y="201657"/>
                </a:lnTo>
                <a:lnTo>
                  <a:pt x="2163171" y="206779"/>
                </a:lnTo>
                <a:lnTo>
                  <a:pt x="2151590" y="212249"/>
                </a:lnTo>
                <a:lnTo>
                  <a:pt x="2140498" y="217998"/>
                </a:lnTo>
                <a:lnTo>
                  <a:pt x="2129954" y="223955"/>
                </a:lnTo>
                <a:lnTo>
                  <a:pt x="2120015" y="230053"/>
                </a:lnTo>
                <a:lnTo>
                  <a:pt x="2110740" y="236219"/>
                </a:lnTo>
                <a:lnTo>
                  <a:pt x="2117559" y="262266"/>
                </a:lnTo>
                <a:close/>
              </a:path>
              <a:path w="4882896" h="890016">
                <a:moveTo>
                  <a:pt x="2060448" y="199644"/>
                </a:moveTo>
                <a:lnTo>
                  <a:pt x="2069280" y="193623"/>
                </a:lnTo>
                <a:lnTo>
                  <a:pt x="2071116" y="208787"/>
                </a:lnTo>
                <a:lnTo>
                  <a:pt x="2078455" y="214359"/>
                </a:lnTo>
                <a:lnTo>
                  <a:pt x="2089426" y="219743"/>
                </a:lnTo>
                <a:lnTo>
                  <a:pt x="2100071" y="227076"/>
                </a:lnTo>
                <a:lnTo>
                  <a:pt x="2101326" y="226392"/>
                </a:lnTo>
                <a:lnTo>
                  <a:pt x="2112206" y="220576"/>
                </a:lnTo>
                <a:lnTo>
                  <a:pt x="2109191" y="252673"/>
                </a:lnTo>
                <a:lnTo>
                  <a:pt x="2100187" y="243595"/>
                </a:lnTo>
                <a:lnTo>
                  <a:pt x="2090544" y="235055"/>
                </a:lnTo>
                <a:lnTo>
                  <a:pt x="2080259" y="227076"/>
                </a:lnTo>
                <a:lnTo>
                  <a:pt x="2075843" y="223067"/>
                </a:lnTo>
                <a:lnTo>
                  <a:pt x="2065998" y="214610"/>
                </a:lnTo>
                <a:lnTo>
                  <a:pt x="2060448" y="199644"/>
                </a:lnTo>
                <a:close/>
              </a:path>
              <a:path w="4882896" h="890016">
                <a:moveTo>
                  <a:pt x="2051498" y="149535"/>
                </a:moveTo>
                <a:lnTo>
                  <a:pt x="2053454" y="162062"/>
                </a:lnTo>
                <a:lnTo>
                  <a:pt x="2056468" y="174589"/>
                </a:lnTo>
                <a:lnTo>
                  <a:pt x="2059235" y="187117"/>
                </a:lnTo>
                <a:lnTo>
                  <a:pt x="2060448" y="199644"/>
                </a:lnTo>
                <a:lnTo>
                  <a:pt x="2055952" y="206637"/>
                </a:lnTo>
                <a:lnTo>
                  <a:pt x="2051498" y="149535"/>
                </a:lnTo>
                <a:close/>
              </a:path>
              <a:path w="4882896" h="890016">
                <a:moveTo>
                  <a:pt x="2051498" y="149535"/>
                </a:moveTo>
                <a:lnTo>
                  <a:pt x="2055952" y="206637"/>
                </a:lnTo>
                <a:lnTo>
                  <a:pt x="2045696" y="199146"/>
                </a:lnTo>
                <a:lnTo>
                  <a:pt x="2035222" y="192139"/>
                </a:lnTo>
                <a:lnTo>
                  <a:pt x="2024522" y="185615"/>
                </a:lnTo>
                <a:lnTo>
                  <a:pt x="2013586" y="179574"/>
                </a:lnTo>
                <a:lnTo>
                  <a:pt x="2002405" y="174017"/>
                </a:lnTo>
                <a:lnTo>
                  <a:pt x="1994784" y="101827"/>
                </a:lnTo>
                <a:lnTo>
                  <a:pt x="1997827" y="89726"/>
                </a:lnTo>
                <a:lnTo>
                  <a:pt x="2001012" y="153924"/>
                </a:lnTo>
                <a:lnTo>
                  <a:pt x="2010155" y="163067"/>
                </a:lnTo>
                <a:lnTo>
                  <a:pt x="2017614" y="169365"/>
                </a:lnTo>
                <a:lnTo>
                  <a:pt x="2026774" y="176410"/>
                </a:lnTo>
                <a:lnTo>
                  <a:pt x="2037694" y="183455"/>
                </a:lnTo>
                <a:lnTo>
                  <a:pt x="2051303" y="190500"/>
                </a:lnTo>
                <a:lnTo>
                  <a:pt x="2051498" y="149535"/>
                </a:lnTo>
                <a:close/>
              </a:path>
              <a:path w="4882896" h="890016">
                <a:moveTo>
                  <a:pt x="2002577" y="118757"/>
                </a:moveTo>
                <a:lnTo>
                  <a:pt x="2001403" y="131600"/>
                </a:lnTo>
                <a:lnTo>
                  <a:pt x="2001012" y="144780"/>
                </a:lnTo>
                <a:lnTo>
                  <a:pt x="2001012" y="153924"/>
                </a:lnTo>
                <a:lnTo>
                  <a:pt x="1997827" y="89726"/>
                </a:lnTo>
                <a:lnTo>
                  <a:pt x="2001668" y="77879"/>
                </a:lnTo>
                <a:lnTo>
                  <a:pt x="2002577" y="118757"/>
                </a:lnTo>
                <a:close/>
              </a:path>
              <a:path w="4882896" h="890016">
                <a:moveTo>
                  <a:pt x="1990343" y="163067"/>
                </a:moveTo>
                <a:lnTo>
                  <a:pt x="1990396" y="139889"/>
                </a:lnTo>
                <a:lnTo>
                  <a:pt x="1991074" y="126885"/>
                </a:lnTo>
                <a:lnTo>
                  <a:pt x="1992535" y="114205"/>
                </a:lnTo>
                <a:lnTo>
                  <a:pt x="1994784" y="101827"/>
                </a:lnTo>
                <a:lnTo>
                  <a:pt x="2002405" y="174017"/>
                </a:lnTo>
                <a:lnTo>
                  <a:pt x="1990972" y="168943"/>
                </a:lnTo>
                <a:lnTo>
                  <a:pt x="1990343" y="163067"/>
                </a:lnTo>
                <a:close/>
              </a:path>
              <a:path w="4882896" h="890016">
                <a:moveTo>
                  <a:pt x="1990343" y="163067"/>
                </a:moveTo>
                <a:lnTo>
                  <a:pt x="1990972" y="168943"/>
                </a:lnTo>
                <a:lnTo>
                  <a:pt x="1979277" y="164352"/>
                </a:lnTo>
                <a:lnTo>
                  <a:pt x="1967312" y="160244"/>
                </a:lnTo>
                <a:lnTo>
                  <a:pt x="1955067" y="156619"/>
                </a:lnTo>
                <a:lnTo>
                  <a:pt x="1950719" y="115357"/>
                </a:lnTo>
                <a:lnTo>
                  <a:pt x="1950719" y="103115"/>
                </a:lnTo>
                <a:lnTo>
                  <a:pt x="1961388" y="62483"/>
                </a:lnTo>
                <a:lnTo>
                  <a:pt x="1961388" y="144780"/>
                </a:lnTo>
                <a:lnTo>
                  <a:pt x="1968727" y="150351"/>
                </a:lnTo>
                <a:lnTo>
                  <a:pt x="1979698" y="155735"/>
                </a:lnTo>
                <a:lnTo>
                  <a:pt x="1990343" y="163067"/>
                </a:lnTo>
                <a:close/>
              </a:path>
              <a:path w="4882896" h="890016">
                <a:moveTo>
                  <a:pt x="1961388" y="62483"/>
                </a:moveTo>
                <a:lnTo>
                  <a:pt x="1950719" y="103115"/>
                </a:lnTo>
                <a:lnTo>
                  <a:pt x="1950719" y="62483"/>
                </a:lnTo>
                <a:lnTo>
                  <a:pt x="1950470" y="56033"/>
                </a:lnTo>
                <a:lnTo>
                  <a:pt x="1961388" y="62483"/>
                </a:lnTo>
                <a:close/>
              </a:path>
              <a:path w="4882896" h="890016">
                <a:moveTo>
                  <a:pt x="1770888" y="71628"/>
                </a:moveTo>
                <a:lnTo>
                  <a:pt x="1763097" y="59962"/>
                </a:lnTo>
                <a:lnTo>
                  <a:pt x="1771697" y="53604"/>
                </a:lnTo>
                <a:lnTo>
                  <a:pt x="1781794" y="47590"/>
                </a:lnTo>
                <a:lnTo>
                  <a:pt x="1793156" y="42076"/>
                </a:lnTo>
                <a:lnTo>
                  <a:pt x="1805551" y="37217"/>
                </a:lnTo>
                <a:lnTo>
                  <a:pt x="1818745" y="33169"/>
                </a:lnTo>
                <a:lnTo>
                  <a:pt x="1832507" y="30085"/>
                </a:lnTo>
                <a:lnTo>
                  <a:pt x="1846604" y="28121"/>
                </a:lnTo>
                <a:lnTo>
                  <a:pt x="1860804" y="27432"/>
                </a:lnTo>
                <a:lnTo>
                  <a:pt x="1866233" y="27537"/>
                </a:lnTo>
                <a:lnTo>
                  <a:pt x="1879755" y="28738"/>
                </a:lnTo>
                <a:lnTo>
                  <a:pt x="1892625" y="31154"/>
                </a:lnTo>
                <a:lnTo>
                  <a:pt x="1904938" y="34630"/>
                </a:lnTo>
                <a:lnTo>
                  <a:pt x="1916786" y="39011"/>
                </a:lnTo>
                <a:lnTo>
                  <a:pt x="1928262" y="44142"/>
                </a:lnTo>
                <a:lnTo>
                  <a:pt x="1939459" y="49867"/>
                </a:lnTo>
                <a:lnTo>
                  <a:pt x="1950470" y="56033"/>
                </a:lnTo>
                <a:lnTo>
                  <a:pt x="1950719" y="62483"/>
                </a:lnTo>
                <a:lnTo>
                  <a:pt x="1946163" y="59823"/>
                </a:lnTo>
                <a:lnTo>
                  <a:pt x="1933880" y="53381"/>
                </a:lnTo>
                <a:lnTo>
                  <a:pt x="1921702" y="48055"/>
                </a:lnTo>
                <a:lnTo>
                  <a:pt x="1909585" y="43801"/>
                </a:lnTo>
                <a:lnTo>
                  <a:pt x="1897482" y="40571"/>
                </a:lnTo>
                <a:lnTo>
                  <a:pt x="1885348" y="38321"/>
                </a:lnTo>
                <a:lnTo>
                  <a:pt x="1873137" y="37004"/>
                </a:lnTo>
                <a:lnTo>
                  <a:pt x="1860804" y="36576"/>
                </a:lnTo>
                <a:lnTo>
                  <a:pt x="1854934" y="36633"/>
                </a:lnTo>
                <a:lnTo>
                  <a:pt x="1839688" y="37383"/>
                </a:lnTo>
                <a:lnTo>
                  <a:pt x="1825483" y="39038"/>
                </a:lnTo>
                <a:lnTo>
                  <a:pt x="1812343" y="41643"/>
                </a:lnTo>
                <a:lnTo>
                  <a:pt x="1800291" y="45245"/>
                </a:lnTo>
                <a:lnTo>
                  <a:pt x="1789349" y="49888"/>
                </a:lnTo>
                <a:lnTo>
                  <a:pt x="1779540" y="55619"/>
                </a:lnTo>
                <a:lnTo>
                  <a:pt x="1770888" y="62483"/>
                </a:lnTo>
                <a:lnTo>
                  <a:pt x="1770888" y="71628"/>
                </a:lnTo>
                <a:close/>
              </a:path>
              <a:path w="4882896" h="890016">
                <a:moveTo>
                  <a:pt x="2461304" y="770734"/>
                </a:moveTo>
                <a:lnTo>
                  <a:pt x="2470403" y="762000"/>
                </a:lnTo>
                <a:lnTo>
                  <a:pt x="2471039" y="772937"/>
                </a:lnTo>
                <a:lnTo>
                  <a:pt x="2461259" y="780287"/>
                </a:lnTo>
                <a:lnTo>
                  <a:pt x="2459005" y="782333"/>
                </a:lnTo>
                <a:lnTo>
                  <a:pt x="2451868" y="779468"/>
                </a:lnTo>
                <a:lnTo>
                  <a:pt x="2461304" y="770734"/>
                </a:lnTo>
                <a:close/>
              </a:path>
              <a:path w="4882896" h="890016">
                <a:moveTo>
                  <a:pt x="2450125" y="790753"/>
                </a:moveTo>
                <a:lnTo>
                  <a:pt x="2441394" y="799694"/>
                </a:lnTo>
                <a:lnTo>
                  <a:pt x="2441448" y="789432"/>
                </a:lnTo>
                <a:lnTo>
                  <a:pt x="2442685" y="788203"/>
                </a:lnTo>
                <a:lnTo>
                  <a:pt x="2451868" y="779468"/>
                </a:lnTo>
                <a:lnTo>
                  <a:pt x="2459005" y="782333"/>
                </a:lnTo>
                <a:lnTo>
                  <a:pt x="2450125" y="790753"/>
                </a:lnTo>
                <a:close/>
              </a:path>
              <a:path w="4882896" h="890016">
                <a:moveTo>
                  <a:pt x="2410967" y="826008"/>
                </a:moveTo>
                <a:lnTo>
                  <a:pt x="2417265" y="819167"/>
                </a:lnTo>
                <a:lnTo>
                  <a:pt x="2423300" y="808871"/>
                </a:lnTo>
                <a:lnTo>
                  <a:pt x="2430779" y="798576"/>
                </a:lnTo>
                <a:lnTo>
                  <a:pt x="2441448" y="789432"/>
                </a:lnTo>
                <a:lnTo>
                  <a:pt x="2441394" y="799694"/>
                </a:lnTo>
                <a:lnTo>
                  <a:pt x="2432930" y="809158"/>
                </a:lnTo>
                <a:lnTo>
                  <a:pt x="2424853" y="819143"/>
                </a:lnTo>
                <a:lnTo>
                  <a:pt x="2417281" y="829650"/>
                </a:lnTo>
                <a:lnTo>
                  <a:pt x="2410967" y="826008"/>
                </a:lnTo>
                <a:close/>
              </a:path>
              <a:path w="4882896" h="890016">
                <a:moveTo>
                  <a:pt x="2441448" y="789432"/>
                </a:moveTo>
                <a:lnTo>
                  <a:pt x="2430779" y="798576"/>
                </a:lnTo>
                <a:lnTo>
                  <a:pt x="2427887" y="795971"/>
                </a:lnTo>
                <a:lnTo>
                  <a:pt x="2418393" y="788241"/>
                </a:lnTo>
                <a:lnTo>
                  <a:pt x="2408254" y="781129"/>
                </a:lnTo>
                <a:lnTo>
                  <a:pt x="2419465" y="774988"/>
                </a:lnTo>
                <a:lnTo>
                  <a:pt x="2430604" y="781935"/>
                </a:lnTo>
                <a:lnTo>
                  <a:pt x="2441448" y="789432"/>
                </a:lnTo>
                <a:close/>
              </a:path>
              <a:path w="4882896" h="890016">
                <a:moveTo>
                  <a:pt x="2297563" y="735802"/>
                </a:moveTo>
                <a:lnTo>
                  <a:pt x="2310224" y="737243"/>
                </a:lnTo>
                <a:lnTo>
                  <a:pt x="2322849" y="739234"/>
                </a:lnTo>
                <a:lnTo>
                  <a:pt x="2335413" y="741776"/>
                </a:lnTo>
                <a:lnTo>
                  <a:pt x="2347890" y="744869"/>
                </a:lnTo>
                <a:lnTo>
                  <a:pt x="2360254" y="748512"/>
                </a:lnTo>
                <a:lnTo>
                  <a:pt x="2372478" y="752706"/>
                </a:lnTo>
                <a:lnTo>
                  <a:pt x="2384538" y="757451"/>
                </a:lnTo>
                <a:lnTo>
                  <a:pt x="2396406" y="762746"/>
                </a:lnTo>
                <a:lnTo>
                  <a:pt x="2408057" y="768592"/>
                </a:lnTo>
                <a:lnTo>
                  <a:pt x="2419465" y="774988"/>
                </a:lnTo>
                <a:lnTo>
                  <a:pt x="2408254" y="781129"/>
                </a:lnTo>
                <a:lnTo>
                  <a:pt x="2397528" y="774635"/>
                </a:lnTo>
                <a:lnTo>
                  <a:pt x="2386274" y="768759"/>
                </a:lnTo>
                <a:lnTo>
                  <a:pt x="2374548" y="763502"/>
                </a:lnTo>
                <a:lnTo>
                  <a:pt x="2362410" y="758864"/>
                </a:lnTo>
                <a:lnTo>
                  <a:pt x="2349917" y="754844"/>
                </a:lnTo>
                <a:lnTo>
                  <a:pt x="2337127" y="751442"/>
                </a:lnTo>
                <a:lnTo>
                  <a:pt x="2324099" y="748659"/>
                </a:lnTo>
                <a:lnTo>
                  <a:pt x="2310890" y="746495"/>
                </a:lnTo>
                <a:lnTo>
                  <a:pt x="2297563" y="735802"/>
                </a:lnTo>
                <a:close/>
              </a:path>
              <a:path w="4882896" h="890016">
                <a:moveTo>
                  <a:pt x="2114667" y="816569"/>
                </a:moveTo>
                <a:lnTo>
                  <a:pt x="2106481" y="806716"/>
                </a:lnTo>
                <a:lnTo>
                  <a:pt x="2112206" y="781092"/>
                </a:lnTo>
                <a:lnTo>
                  <a:pt x="2123378" y="774209"/>
                </a:lnTo>
                <a:lnTo>
                  <a:pt x="2134816" y="767878"/>
                </a:lnTo>
                <a:lnTo>
                  <a:pt x="2146494" y="762097"/>
                </a:lnTo>
                <a:lnTo>
                  <a:pt x="2158386" y="756866"/>
                </a:lnTo>
                <a:lnTo>
                  <a:pt x="2170466" y="752186"/>
                </a:lnTo>
                <a:lnTo>
                  <a:pt x="2182708" y="748057"/>
                </a:lnTo>
                <a:lnTo>
                  <a:pt x="2195087" y="744478"/>
                </a:lnTo>
                <a:lnTo>
                  <a:pt x="2207575" y="741450"/>
                </a:lnTo>
                <a:lnTo>
                  <a:pt x="2220148" y="738972"/>
                </a:lnTo>
                <a:lnTo>
                  <a:pt x="2232779" y="737045"/>
                </a:lnTo>
                <a:lnTo>
                  <a:pt x="2245441" y="735669"/>
                </a:lnTo>
                <a:lnTo>
                  <a:pt x="2258110" y="734843"/>
                </a:lnTo>
                <a:lnTo>
                  <a:pt x="2270759" y="734567"/>
                </a:lnTo>
                <a:lnTo>
                  <a:pt x="2272241" y="734571"/>
                </a:lnTo>
                <a:lnTo>
                  <a:pt x="2284893" y="734911"/>
                </a:lnTo>
                <a:lnTo>
                  <a:pt x="2297563" y="735802"/>
                </a:lnTo>
                <a:lnTo>
                  <a:pt x="2310890" y="746495"/>
                </a:lnTo>
                <a:lnTo>
                  <a:pt x="2297558" y="744949"/>
                </a:lnTo>
                <a:lnTo>
                  <a:pt x="2284162" y="744021"/>
                </a:lnTo>
                <a:lnTo>
                  <a:pt x="2270759" y="743712"/>
                </a:lnTo>
                <a:lnTo>
                  <a:pt x="2266474" y="743743"/>
                </a:lnTo>
                <a:lnTo>
                  <a:pt x="2253067" y="744250"/>
                </a:lnTo>
                <a:lnTo>
                  <a:pt x="2239685" y="745376"/>
                </a:lnTo>
                <a:lnTo>
                  <a:pt x="2226386" y="747120"/>
                </a:lnTo>
                <a:lnTo>
                  <a:pt x="2213229" y="749483"/>
                </a:lnTo>
                <a:lnTo>
                  <a:pt x="2200271" y="752464"/>
                </a:lnTo>
                <a:lnTo>
                  <a:pt x="2187570" y="756063"/>
                </a:lnTo>
                <a:lnTo>
                  <a:pt x="2175184" y="760281"/>
                </a:lnTo>
                <a:lnTo>
                  <a:pt x="2163171" y="765117"/>
                </a:lnTo>
                <a:lnTo>
                  <a:pt x="2151590" y="770572"/>
                </a:lnTo>
                <a:lnTo>
                  <a:pt x="2140498" y="776645"/>
                </a:lnTo>
                <a:lnTo>
                  <a:pt x="2129954" y="783337"/>
                </a:lnTo>
                <a:lnTo>
                  <a:pt x="2120015" y="790647"/>
                </a:lnTo>
                <a:lnTo>
                  <a:pt x="2110740" y="798576"/>
                </a:lnTo>
                <a:lnTo>
                  <a:pt x="2114667" y="816569"/>
                </a:lnTo>
                <a:close/>
              </a:path>
              <a:path w="4882896" h="890016">
                <a:moveTo>
                  <a:pt x="2080259" y="780287"/>
                </a:moveTo>
                <a:lnTo>
                  <a:pt x="2081536" y="771963"/>
                </a:lnTo>
                <a:lnTo>
                  <a:pt x="2090972" y="780697"/>
                </a:lnTo>
                <a:lnTo>
                  <a:pt x="2100071" y="789432"/>
                </a:lnTo>
                <a:lnTo>
                  <a:pt x="2101327" y="788525"/>
                </a:lnTo>
                <a:lnTo>
                  <a:pt x="2112206" y="781092"/>
                </a:lnTo>
                <a:lnTo>
                  <a:pt x="2106481" y="806716"/>
                </a:lnTo>
                <a:lnTo>
                  <a:pt x="2097938" y="797384"/>
                </a:lnTo>
                <a:lnTo>
                  <a:pt x="2089158" y="788575"/>
                </a:lnTo>
                <a:lnTo>
                  <a:pt x="2080259" y="780287"/>
                </a:lnTo>
                <a:close/>
              </a:path>
              <a:path w="4882896" h="890016">
                <a:moveTo>
                  <a:pt x="2076242" y="777225"/>
                </a:moveTo>
                <a:lnTo>
                  <a:pt x="2066381" y="769960"/>
                </a:lnTo>
                <a:lnTo>
                  <a:pt x="2071116" y="762000"/>
                </a:lnTo>
                <a:lnTo>
                  <a:pt x="2072353" y="763229"/>
                </a:lnTo>
                <a:lnTo>
                  <a:pt x="2081536" y="771963"/>
                </a:lnTo>
                <a:lnTo>
                  <a:pt x="2080259" y="780287"/>
                </a:lnTo>
                <a:lnTo>
                  <a:pt x="2076242" y="777225"/>
                </a:lnTo>
                <a:close/>
              </a:path>
              <a:path w="4882896" h="890016">
                <a:moveTo>
                  <a:pt x="2055019" y="727679"/>
                </a:moveTo>
                <a:lnTo>
                  <a:pt x="2058683" y="739216"/>
                </a:lnTo>
                <a:lnTo>
                  <a:pt x="2060448" y="752856"/>
                </a:lnTo>
                <a:lnTo>
                  <a:pt x="2069281" y="750834"/>
                </a:lnTo>
                <a:lnTo>
                  <a:pt x="2079937" y="743952"/>
                </a:lnTo>
                <a:lnTo>
                  <a:pt x="2090927" y="734567"/>
                </a:lnTo>
                <a:lnTo>
                  <a:pt x="2091216" y="699100"/>
                </a:lnTo>
                <a:lnTo>
                  <a:pt x="2092640" y="685378"/>
                </a:lnTo>
                <a:lnTo>
                  <a:pt x="2092863" y="749176"/>
                </a:lnTo>
                <a:lnTo>
                  <a:pt x="2081961" y="755460"/>
                </a:lnTo>
                <a:lnTo>
                  <a:pt x="2071116" y="762000"/>
                </a:lnTo>
                <a:lnTo>
                  <a:pt x="2066381" y="769960"/>
                </a:lnTo>
                <a:lnTo>
                  <a:pt x="2056320" y="762916"/>
                </a:lnTo>
                <a:lnTo>
                  <a:pt x="2055019" y="727679"/>
                </a:lnTo>
                <a:close/>
              </a:path>
              <a:path w="4882896" h="890016">
                <a:moveTo>
                  <a:pt x="2002688" y="731845"/>
                </a:moveTo>
                <a:lnTo>
                  <a:pt x="2010155" y="725424"/>
                </a:lnTo>
                <a:lnTo>
                  <a:pt x="2015113" y="726040"/>
                </a:lnTo>
                <a:lnTo>
                  <a:pt x="2024864" y="729879"/>
                </a:lnTo>
                <a:lnTo>
                  <a:pt x="2036517" y="736180"/>
                </a:lnTo>
                <a:lnTo>
                  <a:pt x="2051303" y="743712"/>
                </a:lnTo>
                <a:lnTo>
                  <a:pt x="2051900" y="716004"/>
                </a:lnTo>
                <a:lnTo>
                  <a:pt x="2055019" y="727679"/>
                </a:lnTo>
                <a:lnTo>
                  <a:pt x="2056320" y="762916"/>
                </a:lnTo>
                <a:lnTo>
                  <a:pt x="2046049" y="756117"/>
                </a:lnTo>
                <a:lnTo>
                  <a:pt x="2035559" y="749587"/>
                </a:lnTo>
                <a:lnTo>
                  <a:pt x="2024841" y="743350"/>
                </a:lnTo>
                <a:lnTo>
                  <a:pt x="2013887" y="737428"/>
                </a:lnTo>
                <a:lnTo>
                  <a:pt x="2002688" y="731845"/>
                </a:lnTo>
                <a:close/>
              </a:path>
              <a:path w="4882896" h="890016">
                <a:moveTo>
                  <a:pt x="2491740" y="743712"/>
                </a:moveTo>
                <a:lnTo>
                  <a:pt x="2493811" y="657235"/>
                </a:lnTo>
                <a:lnTo>
                  <a:pt x="2497691" y="673885"/>
                </a:lnTo>
                <a:lnTo>
                  <a:pt x="2500073" y="691043"/>
                </a:lnTo>
                <a:lnTo>
                  <a:pt x="2500884" y="708660"/>
                </a:lnTo>
                <a:lnTo>
                  <a:pt x="2498922" y="718492"/>
                </a:lnTo>
                <a:lnTo>
                  <a:pt x="2494323" y="731941"/>
                </a:lnTo>
                <a:lnTo>
                  <a:pt x="2491740" y="743712"/>
                </a:lnTo>
                <a:close/>
              </a:path>
              <a:path w="4882896" h="890016">
                <a:moveTo>
                  <a:pt x="2493811" y="657235"/>
                </a:moveTo>
                <a:lnTo>
                  <a:pt x="2491740" y="743712"/>
                </a:lnTo>
                <a:lnTo>
                  <a:pt x="2491740" y="708660"/>
                </a:lnTo>
                <a:lnTo>
                  <a:pt x="2491408" y="698688"/>
                </a:lnTo>
                <a:lnTo>
                  <a:pt x="2490033" y="685848"/>
                </a:lnTo>
                <a:lnTo>
                  <a:pt x="2488509" y="641140"/>
                </a:lnTo>
                <a:lnTo>
                  <a:pt x="2493811" y="657235"/>
                </a:lnTo>
                <a:close/>
              </a:path>
              <a:path w="4882896" h="890016">
                <a:moveTo>
                  <a:pt x="2490033" y="685848"/>
                </a:moveTo>
                <a:lnTo>
                  <a:pt x="2487645" y="673102"/>
                </a:lnTo>
                <a:lnTo>
                  <a:pt x="2484308" y="660502"/>
                </a:lnTo>
                <a:lnTo>
                  <a:pt x="2480081" y="648100"/>
                </a:lnTo>
                <a:lnTo>
                  <a:pt x="2475027" y="635950"/>
                </a:lnTo>
                <a:lnTo>
                  <a:pt x="2481857" y="625649"/>
                </a:lnTo>
                <a:lnTo>
                  <a:pt x="2488509" y="641140"/>
                </a:lnTo>
                <a:lnTo>
                  <a:pt x="2490033" y="685848"/>
                </a:lnTo>
                <a:close/>
              </a:path>
              <a:path w="4882896" h="890016">
                <a:moveTo>
                  <a:pt x="2481857" y="625649"/>
                </a:moveTo>
                <a:lnTo>
                  <a:pt x="2475027" y="635950"/>
                </a:lnTo>
                <a:lnTo>
                  <a:pt x="2469206" y="624103"/>
                </a:lnTo>
                <a:lnTo>
                  <a:pt x="2462681" y="612613"/>
                </a:lnTo>
                <a:lnTo>
                  <a:pt x="2455513" y="601533"/>
                </a:lnTo>
                <a:lnTo>
                  <a:pt x="2464806" y="596670"/>
                </a:lnTo>
                <a:lnTo>
                  <a:pt x="2473932" y="610810"/>
                </a:lnTo>
                <a:lnTo>
                  <a:pt x="2481857" y="625649"/>
                </a:lnTo>
                <a:close/>
              </a:path>
              <a:path w="4882896" h="890016">
                <a:moveTo>
                  <a:pt x="2464806" y="596670"/>
                </a:moveTo>
                <a:lnTo>
                  <a:pt x="2455513" y="601533"/>
                </a:lnTo>
                <a:lnTo>
                  <a:pt x="2447763" y="590914"/>
                </a:lnTo>
                <a:lnTo>
                  <a:pt x="2439492" y="580810"/>
                </a:lnTo>
                <a:lnTo>
                  <a:pt x="2430763" y="571273"/>
                </a:lnTo>
                <a:lnTo>
                  <a:pt x="2421635" y="562356"/>
                </a:lnTo>
                <a:lnTo>
                  <a:pt x="2430970" y="558927"/>
                </a:lnTo>
                <a:lnTo>
                  <a:pt x="2443251" y="570680"/>
                </a:lnTo>
                <a:lnTo>
                  <a:pt x="2454554" y="583277"/>
                </a:lnTo>
                <a:lnTo>
                  <a:pt x="2464806" y="596670"/>
                </a:lnTo>
                <a:close/>
              </a:path>
              <a:path w="4882896" h="890016">
                <a:moveTo>
                  <a:pt x="2417786" y="548065"/>
                </a:moveTo>
                <a:lnTo>
                  <a:pt x="2430970" y="558927"/>
                </a:lnTo>
                <a:lnTo>
                  <a:pt x="2421635" y="562356"/>
                </a:lnTo>
                <a:lnTo>
                  <a:pt x="2415305" y="556932"/>
                </a:lnTo>
                <a:lnTo>
                  <a:pt x="2405147" y="549035"/>
                </a:lnTo>
                <a:lnTo>
                  <a:pt x="2403774" y="538142"/>
                </a:lnTo>
                <a:lnTo>
                  <a:pt x="2417786" y="548065"/>
                </a:lnTo>
                <a:close/>
              </a:path>
              <a:path w="4882896" h="890016">
                <a:moveTo>
                  <a:pt x="2372616" y="529465"/>
                </a:moveTo>
                <a:lnTo>
                  <a:pt x="2373561" y="521308"/>
                </a:lnTo>
                <a:lnTo>
                  <a:pt x="2389008" y="529207"/>
                </a:lnTo>
                <a:lnTo>
                  <a:pt x="2403774" y="538142"/>
                </a:lnTo>
                <a:lnTo>
                  <a:pt x="2405147" y="549035"/>
                </a:lnTo>
                <a:lnTo>
                  <a:pt x="2394647" y="541825"/>
                </a:lnTo>
                <a:lnTo>
                  <a:pt x="2383803" y="535302"/>
                </a:lnTo>
                <a:lnTo>
                  <a:pt x="2372616" y="529465"/>
                </a:lnTo>
                <a:close/>
              </a:path>
              <a:path w="4882896" h="890016">
                <a:moveTo>
                  <a:pt x="2336995" y="516075"/>
                </a:moveTo>
                <a:lnTo>
                  <a:pt x="2340924" y="508808"/>
                </a:lnTo>
                <a:lnTo>
                  <a:pt x="2357508" y="514492"/>
                </a:lnTo>
                <a:lnTo>
                  <a:pt x="2373561" y="521308"/>
                </a:lnTo>
                <a:lnTo>
                  <a:pt x="2372616" y="529465"/>
                </a:lnTo>
                <a:lnTo>
                  <a:pt x="2361086" y="524315"/>
                </a:lnTo>
                <a:lnTo>
                  <a:pt x="2349212" y="519852"/>
                </a:lnTo>
                <a:lnTo>
                  <a:pt x="2336995" y="516075"/>
                </a:lnTo>
                <a:close/>
              </a:path>
              <a:path w="4882896" h="890016">
                <a:moveTo>
                  <a:pt x="2284693" y="507835"/>
                </a:moveTo>
                <a:lnTo>
                  <a:pt x="2288727" y="499025"/>
                </a:lnTo>
                <a:lnTo>
                  <a:pt x="2306459" y="501027"/>
                </a:lnTo>
                <a:lnTo>
                  <a:pt x="2323883" y="504304"/>
                </a:lnTo>
                <a:lnTo>
                  <a:pt x="2340924" y="508808"/>
                </a:lnTo>
                <a:lnTo>
                  <a:pt x="2336995" y="516075"/>
                </a:lnTo>
                <a:lnTo>
                  <a:pt x="2324435" y="512985"/>
                </a:lnTo>
                <a:lnTo>
                  <a:pt x="2311531" y="510582"/>
                </a:lnTo>
                <a:lnTo>
                  <a:pt x="2298284" y="508865"/>
                </a:lnTo>
                <a:lnTo>
                  <a:pt x="2284693" y="507835"/>
                </a:lnTo>
                <a:close/>
              </a:path>
              <a:path w="4882896" h="890016">
                <a:moveTo>
                  <a:pt x="2249418" y="508308"/>
                </a:moveTo>
                <a:lnTo>
                  <a:pt x="2251555" y="499025"/>
                </a:lnTo>
                <a:lnTo>
                  <a:pt x="2270759" y="498348"/>
                </a:lnTo>
                <a:lnTo>
                  <a:pt x="2288727" y="499025"/>
                </a:lnTo>
                <a:lnTo>
                  <a:pt x="2284693" y="507835"/>
                </a:lnTo>
                <a:lnTo>
                  <a:pt x="2270759" y="507492"/>
                </a:lnTo>
                <a:lnTo>
                  <a:pt x="2263289" y="507589"/>
                </a:lnTo>
                <a:lnTo>
                  <a:pt x="2249418" y="508308"/>
                </a:lnTo>
                <a:close/>
              </a:path>
              <a:path w="4882896" h="890016">
                <a:moveTo>
                  <a:pt x="2209966" y="514659"/>
                </a:moveTo>
                <a:lnTo>
                  <a:pt x="2214663" y="504304"/>
                </a:lnTo>
                <a:lnTo>
                  <a:pt x="2232838" y="501027"/>
                </a:lnTo>
                <a:lnTo>
                  <a:pt x="2251555" y="499025"/>
                </a:lnTo>
                <a:lnTo>
                  <a:pt x="2249418" y="508308"/>
                </a:lnTo>
                <a:lnTo>
                  <a:pt x="2235905" y="509726"/>
                </a:lnTo>
                <a:lnTo>
                  <a:pt x="2222752" y="511843"/>
                </a:lnTo>
                <a:lnTo>
                  <a:pt x="2209966" y="514659"/>
                </a:lnTo>
                <a:close/>
              </a:path>
              <a:path w="4882896" h="890016">
                <a:moveTo>
                  <a:pt x="2162573" y="532915"/>
                </a:moveTo>
                <a:lnTo>
                  <a:pt x="2163926" y="521308"/>
                </a:lnTo>
                <a:lnTo>
                  <a:pt x="2180153" y="514492"/>
                </a:lnTo>
                <a:lnTo>
                  <a:pt x="2197083" y="508808"/>
                </a:lnTo>
                <a:lnTo>
                  <a:pt x="2214663" y="504304"/>
                </a:lnTo>
                <a:lnTo>
                  <a:pt x="2209966" y="514659"/>
                </a:lnTo>
                <a:lnTo>
                  <a:pt x="2197550" y="518175"/>
                </a:lnTo>
                <a:lnTo>
                  <a:pt x="2185510" y="522389"/>
                </a:lnTo>
                <a:lnTo>
                  <a:pt x="2173849" y="527302"/>
                </a:lnTo>
                <a:lnTo>
                  <a:pt x="2162573" y="532915"/>
                </a:lnTo>
                <a:close/>
              </a:path>
              <a:path w="4882896" h="890016">
                <a:moveTo>
                  <a:pt x="2131099" y="553947"/>
                </a:moveTo>
                <a:lnTo>
                  <a:pt x="2133795" y="538142"/>
                </a:lnTo>
                <a:lnTo>
                  <a:pt x="2148455" y="529207"/>
                </a:lnTo>
                <a:lnTo>
                  <a:pt x="2163926" y="521308"/>
                </a:lnTo>
                <a:lnTo>
                  <a:pt x="2162573" y="532915"/>
                </a:lnTo>
                <a:lnTo>
                  <a:pt x="2151686" y="539227"/>
                </a:lnTo>
                <a:lnTo>
                  <a:pt x="2141193" y="546237"/>
                </a:lnTo>
                <a:lnTo>
                  <a:pt x="2131099" y="553947"/>
                </a:lnTo>
                <a:close/>
              </a:path>
              <a:path w="4882896" h="890016">
                <a:moveTo>
                  <a:pt x="2105013" y="578605"/>
                </a:moveTo>
                <a:lnTo>
                  <a:pt x="2107120" y="558927"/>
                </a:lnTo>
                <a:lnTo>
                  <a:pt x="2119998" y="548065"/>
                </a:lnTo>
                <a:lnTo>
                  <a:pt x="2133795" y="538142"/>
                </a:lnTo>
                <a:lnTo>
                  <a:pt x="2131099" y="553947"/>
                </a:lnTo>
                <a:lnTo>
                  <a:pt x="2121408" y="562356"/>
                </a:lnTo>
                <a:lnTo>
                  <a:pt x="2114064" y="569204"/>
                </a:lnTo>
                <a:lnTo>
                  <a:pt x="2105013" y="578605"/>
                </a:lnTo>
                <a:close/>
              </a:path>
              <a:path w="4882896" h="890016">
                <a:moveTo>
                  <a:pt x="2081256" y="610074"/>
                </a:moveTo>
                <a:lnTo>
                  <a:pt x="2084332" y="583277"/>
                </a:lnTo>
                <a:lnTo>
                  <a:pt x="2095213" y="570680"/>
                </a:lnTo>
                <a:lnTo>
                  <a:pt x="2107120" y="558927"/>
                </a:lnTo>
                <a:lnTo>
                  <a:pt x="2105013" y="578605"/>
                </a:lnTo>
                <a:lnTo>
                  <a:pt x="2096496" y="588586"/>
                </a:lnTo>
                <a:lnTo>
                  <a:pt x="2088560" y="599093"/>
                </a:lnTo>
                <a:lnTo>
                  <a:pt x="2081256" y="610074"/>
                </a:lnTo>
                <a:close/>
              </a:path>
              <a:path w="4882896" h="890016">
                <a:moveTo>
                  <a:pt x="2063607" y="645333"/>
                </a:moveTo>
                <a:lnTo>
                  <a:pt x="2065859" y="610810"/>
                </a:lnTo>
                <a:lnTo>
                  <a:pt x="2074529" y="596670"/>
                </a:lnTo>
                <a:lnTo>
                  <a:pt x="2084332" y="583277"/>
                </a:lnTo>
                <a:lnTo>
                  <a:pt x="2081256" y="610074"/>
                </a:lnTo>
                <a:lnTo>
                  <a:pt x="2074630" y="621476"/>
                </a:lnTo>
                <a:lnTo>
                  <a:pt x="2068731" y="633246"/>
                </a:lnTo>
                <a:lnTo>
                  <a:pt x="2063607" y="645333"/>
                </a:lnTo>
                <a:close/>
              </a:path>
              <a:path w="4882896" h="890016">
                <a:moveTo>
                  <a:pt x="2059306" y="657682"/>
                </a:moveTo>
                <a:lnTo>
                  <a:pt x="2055877" y="670242"/>
                </a:lnTo>
                <a:lnTo>
                  <a:pt x="2058376" y="625649"/>
                </a:lnTo>
                <a:lnTo>
                  <a:pt x="2065859" y="610810"/>
                </a:lnTo>
                <a:lnTo>
                  <a:pt x="2063607" y="645333"/>
                </a:lnTo>
                <a:lnTo>
                  <a:pt x="2059306" y="657682"/>
                </a:lnTo>
                <a:close/>
              </a:path>
              <a:path w="4882896" h="890016">
                <a:moveTo>
                  <a:pt x="2053368" y="682960"/>
                </a:moveTo>
                <a:lnTo>
                  <a:pt x="2051828" y="695784"/>
                </a:lnTo>
                <a:lnTo>
                  <a:pt x="2052132" y="641140"/>
                </a:lnTo>
                <a:lnTo>
                  <a:pt x="2058376" y="625649"/>
                </a:lnTo>
                <a:lnTo>
                  <a:pt x="2055877" y="670242"/>
                </a:lnTo>
                <a:lnTo>
                  <a:pt x="2053368" y="682960"/>
                </a:lnTo>
                <a:close/>
              </a:path>
              <a:path w="4882896" h="890016">
                <a:moveTo>
                  <a:pt x="2051303" y="708660"/>
                </a:moveTo>
                <a:lnTo>
                  <a:pt x="2051900" y="716004"/>
                </a:lnTo>
                <a:lnTo>
                  <a:pt x="2051303" y="743712"/>
                </a:lnTo>
                <a:lnTo>
                  <a:pt x="2047183" y="657235"/>
                </a:lnTo>
                <a:lnTo>
                  <a:pt x="2052132" y="641140"/>
                </a:lnTo>
                <a:lnTo>
                  <a:pt x="2051828" y="695784"/>
                </a:lnTo>
                <a:lnTo>
                  <a:pt x="2051303" y="708660"/>
                </a:lnTo>
                <a:close/>
              </a:path>
              <a:path w="4882896" h="890016">
                <a:moveTo>
                  <a:pt x="2491740" y="190500"/>
                </a:moveTo>
                <a:lnTo>
                  <a:pt x="2492436" y="93737"/>
                </a:lnTo>
                <a:lnTo>
                  <a:pt x="2496037" y="106255"/>
                </a:lnTo>
                <a:lnTo>
                  <a:pt x="2498688" y="118964"/>
                </a:lnTo>
                <a:lnTo>
                  <a:pt x="2500324" y="131821"/>
                </a:lnTo>
                <a:lnTo>
                  <a:pt x="2500884" y="144780"/>
                </a:lnTo>
                <a:lnTo>
                  <a:pt x="2500078" y="154006"/>
                </a:lnTo>
                <a:lnTo>
                  <a:pt x="2496924" y="165796"/>
                </a:lnTo>
                <a:lnTo>
                  <a:pt x="2493405" y="177221"/>
                </a:lnTo>
                <a:lnTo>
                  <a:pt x="2491740" y="190500"/>
                </a:lnTo>
                <a:close/>
              </a:path>
              <a:path w="4882896" h="890016">
                <a:moveTo>
                  <a:pt x="2492436" y="93737"/>
                </a:moveTo>
                <a:lnTo>
                  <a:pt x="2491740" y="190500"/>
                </a:lnTo>
                <a:lnTo>
                  <a:pt x="2491739" y="144476"/>
                </a:lnTo>
                <a:lnTo>
                  <a:pt x="2491092" y="130985"/>
                </a:lnTo>
                <a:lnTo>
                  <a:pt x="2489254" y="117878"/>
                </a:lnTo>
                <a:lnTo>
                  <a:pt x="2487947" y="81456"/>
                </a:lnTo>
                <a:lnTo>
                  <a:pt x="2492436" y="93737"/>
                </a:lnTo>
                <a:close/>
              </a:path>
              <a:path w="4882896" h="890016">
                <a:moveTo>
                  <a:pt x="2486300" y="105162"/>
                </a:moveTo>
                <a:lnTo>
                  <a:pt x="2482303" y="92841"/>
                </a:lnTo>
                <a:lnTo>
                  <a:pt x="2482633" y="69458"/>
                </a:lnTo>
                <a:lnTo>
                  <a:pt x="2487947" y="81456"/>
                </a:lnTo>
                <a:lnTo>
                  <a:pt x="2489254" y="117878"/>
                </a:lnTo>
                <a:lnTo>
                  <a:pt x="2486300" y="105162"/>
                </a:lnTo>
                <a:close/>
              </a:path>
              <a:path w="4882896" h="890016">
                <a:moveTo>
                  <a:pt x="2421635" y="9144"/>
                </a:moveTo>
                <a:lnTo>
                  <a:pt x="2430779" y="0"/>
                </a:lnTo>
                <a:lnTo>
                  <a:pt x="2436952" y="5907"/>
                </a:lnTo>
                <a:lnTo>
                  <a:pt x="2445893" y="15269"/>
                </a:lnTo>
                <a:lnTo>
                  <a:pt x="2454387" y="25183"/>
                </a:lnTo>
                <a:lnTo>
                  <a:pt x="2462371" y="35603"/>
                </a:lnTo>
                <a:lnTo>
                  <a:pt x="2469782" y="46486"/>
                </a:lnTo>
                <a:lnTo>
                  <a:pt x="2476557" y="57786"/>
                </a:lnTo>
                <a:lnTo>
                  <a:pt x="2482633" y="69458"/>
                </a:lnTo>
                <a:lnTo>
                  <a:pt x="2482303" y="92841"/>
                </a:lnTo>
                <a:lnTo>
                  <a:pt x="2477338" y="80921"/>
                </a:lnTo>
                <a:lnTo>
                  <a:pt x="2471477" y="69407"/>
                </a:lnTo>
                <a:lnTo>
                  <a:pt x="2464794" y="58304"/>
                </a:lnTo>
                <a:lnTo>
                  <a:pt x="2457364" y="47618"/>
                </a:lnTo>
                <a:lnTo>
                  <a:pt x="2449259" y="37353"/>
                </a:lnTo>
                <a:lnTo>
                  <a:pt x="2440553" y="27516"/>
                </a:lnTo>
                <a:lnTo>
                  <a:pt x="2431321" y="18111"/>
                </a:lnTo>
                <a:lnTo>
                  <a:pt x="2421635" y="9144"/>
                </a:lnTo>
                <a:close/>
              </a:path>
              <a:path w="4882896" h="890016">
                <a:moveTo>
                  <a:pt x="2457664" y="375387"/>
                </a:moveTo>
                <a:lnTo>
                  <a:pt x="2462966" y="359359"/>
                </a:lnTo>
                <a:lnTo>
                  <a:pt x="2461259" y="426719"/>
                </a:lnTo>
                <a:lnTo>
                  <a:pt x="2462065" y="436696"/>
                </a:lnTo>
                <a:lnTo>
                  <a:pt x="2465219" y="450833"/>
                </a:lnTo>
                <a:lnTo>
                  <a:pt x="2468738" y="463117"/>
                </a:lnTo>
                <a:lnTo>
                  <a:pt x="2466268" y="480768"/>
                </a:lnTo>
                <a:lnTo>
                  <a:pt x="2461259" y="463296"/>
                </a:lnTo>
                <a:lnTo>
                  <a:pt x="2458494" y="453813"/>
                </a:lnTo>
                <a:lnTo>
                  <a:pt x="2457664" y="375387"/>
                </a:lnTo>
                <a:close/>
              </a:path>
              <a:path w="4882896" h="890016">
                <a:moveTo>
                  <a:pt x="2161032" y="890016"/>
                </a:moveTo>
                <a:lnTo>
                  <a:pt x="2150364" y="890016"/>
                </a:lnTo>
                <a:lnTo>
                  <a:pt x="2151636" y="861449"/>
                </a:lnTo>
                <a:lnTo>
                  <a:pt x="2160997" y="853688"/>
                </a:lnTo>
                <a:lnTo>
                  <a:pt x="2161032" y="890016"/>
                </a:lnTo>
                <a:close/>
              </a:path>
              <a:path w="4882896" h="890016">
                <a:moveTo>
                  <a:pt x="2151636" y="861449"/>
                </a:moveTo>
                <a:lnTo>
                  <a:pt x="2150364" y="890016"/>
                </a:lnTo>
                <a:lnTo>
                  <a:pt x="2149649" y="886650"/>
                </a:lnTo>
                <a:lnTo>
                  <a:pt x="2146095" y="873665"/>
                </a:lnTo>
                <a:lnTo>
                  <a:pt x="2141472" y="861202"/>
                </a:lnTo>
                <a:lnTo>
                  <a:pt x="2146902" y="852288"/>
                </a:lnTo>
                <a:lnTo>
                  <a:pt x="2150364" y="862583"/>
                </a:lnTo>
                <a:lnTo>
                  <a:pt x="2151636" y="861449"/>
                </a:lnTo>
                <a:close/>
              </a:path>
              <a:path w="4882896" h="890016">
                <a:moveTo>
                  <a:pt x="2110740" y="798576"/>
                </a:moveTo>
                <a:lnTo>
                  <a:pt x="2112541" y="805416"/>
                </a:lnTo>
                <a:lnTo>
                  <a:pt x="2120256" y="815712"/>
                </a:lnTo>
                <a:lnTo>
                  <a:pt x="2130551" y="826008"/>
                </a:lnTo>
                <a:lnTo>
                  <a:pt x="2130551" y="835151"/>
                </a:lnTo>
                <a:lnTo>
                  <a:pt x="2138130" y="841992"/>
                </a:lnTo>
                <a:lnTo>
                  <a:pt x="2146902" y="852288"/>
                </a:lnTo>
                <a:lnTo>
                  <a:pt x="2141472" y="861202"/>
                </a:lnTo>
                <a:lnTo>
                  <a:pt x="2135899" y="849261"/>
                </a:lnTo>
                <a:lnTo>
                  <a:pt x="2129495" y="837842"/>
                </a:lnTo>
                <a:lnTo>
                  <a:pt x="2122378" y="826945"/>
                </a:lnTo>
                <a:lnTo>
                  <a:pt x="2114667" y="816569"/>
                </a:lnTo>
                <a:lnTo>
                  <a:pt x="2110740" y="798576"/>
                </a:lnTo>
                <a:close/>
              </a:path>
              <a:path w="4882896" h="890016">
                <a:moveTo>
                  <a:pt x="2371343" y="353567"/>
                </a:moveTo>
                <a:lnTo>
                  <a:pt x="2360676" y="353567"/>
                </a:lnTo>
                <a:lnTo>
                  <a:pt x="2360676" y="344424"/>
                </a:lnTo>
                <a:lnTo>
                  <a:pt x="2355720" y="341524"/>
                </a:lnTo>
                <a:lnTo>
                  <a:pt x="2343498" y="335015"/>
                </a:lnTo>
                <a:lnTo>
                  <a:pt x="2331379" y="329508"/>
                </a:lnTo>
                <a:lnTo>
                  <a:pt x="2319318" y="325002"/>
                </a:lnTo>
                <a:lnTo>
                  <a:pt x="2307271" y="321498"/>
                </a:lnTo>
                <a:lnTo>
                  <a:pt x="2295192" y="318994"/>
                </a:lnTo>
                <a:lnTo>
                  <a:pt x="2283037" y="317492"/>
                </a:lnTo>
                <a:lnTo>
                  <a:pt x="2270759" y="316992"/>
                </a:lnTo>
                <a:lnTo>
                  <a:pt x="2265715" y="317073"/>
                </a:lnTo>
                <a:lnTo>
                  <a:pt x="2252651" y="317976"/>
                </a:lnTo>
                <a:lnTo>
                  <a:pt x="2239186" y="319881"/>
                </a:lnTo>
                <a:lnTo>
                  <a:pt x="2225749" y="322787"/>
                </a:lnTo>
                <a:lnTo>
                  <a:pt x="2212767" y="326694"/>
                </a:lnTo>
                <a:lnTo>
                  <a:pt x="2200670" y="331602"/>
                </a:lnTo>
                <a:lnTo>
                  <a:pt x="2189886" y="337512"/>
                </a:lnTo>
                <a:lnTo>
                  <a:pt x="2180843" y="344424"/>
                </a:lnTo>
                <a:lnTo>
                  <a:pt x="2180843" y="353567"/>
                </a:lnTo>
                <a:lnTo>
                  <a:pt x="2170176" y="353567"/>
                </a:lnTo>
                <a:lnTo>
                  <a:pt x="2173560" y="340390"/>
                </a:lnTo>
                <a:lnTo>
                  <a:pt x="2182502" y="332014"/>
                </a:lnTo>
                <a:lnTo>
                  <a:pt x="2192727" y="325053"/>
                </a:lnTo>
                <a:lnTo>
                  <a:pt x="2204052" y="319414"/>
                </a:lnTo>
                <a:lnTo>
                  <a:pt x="2216293" y="315005"/>
                </a:lnTo>
                <a:lnTo>
                  <a:pt x="2229268" y="311736"/>
                </a:lnTo>
                <a:lnTo>
                  <a:pt x="2242793" y="309515"/>
                </a:lnTo>
                <a:lnTo>
                  <a:pt x="2256685" y="308249"/>
                </a:lnTo>
                <a:lnTo>
                  <a:pt x="2270759" y="307848"/>
                </a:lnTo>
                <a:lnTo>
                  <a:pt x="2276719" y="307919"/>
                </a:lnTo>
                <a:lnTo>
                  <a:pt x="2290151" y="308679"/>
                </a:lnTo>
                <a:lnTo>
                  <a:pt x="2302942" y="310342"/>
                </a:lnTo>
                <a:lnTo>
                  <a:pt x="2315182" y="313000"/>
                </a:lnTo>
                <a:lnTo>
                  <a:pt x="2326964" y="316745"/>
                </a:lnTo>
                <a:lnTo>
                  <a:pt x="2338380" y="321668"/>
                </a:lnTo>
                <a:lnTo>
                  <a:pt x="2349521" y="327861"/>
                </a:lnTo>
                <a:lnTo>
                  <a:pt x="2360478" y="335416"/>
                </a:lnTo>
                <a:lnTo>
                  <a:pt x="2371343" y="344424"/>
                </a:lnTo>
                <a:lnTo>
                  <a:pt x="2371343" y="353567"/>
                </a:lnTo>
                <a:close/>
              </a:path>
              <a:path w="4882896" h="890016">
                <a:moveTo>
                  <a:pt x="2170176" y="344424"/>
                </a:moveTo>
                <a:lnTo>
                  <a:pt x="2173560" y="340390"/>
                </a:lnTo>
                <a:lnTo>
                  <a:pt x="2170176" y="353567"/>
                </a:lnTo>
                <a:lnTo>
                  <a:pt x="2170176" y="426719"/>
                </a:lnTo>
                <a:lnTo>
                  <a:pt x="2170159" y="423277"/>
                </a:lnTo>
                <a:lnTo>
                  <a:pt x="2169724" y="409101"/>
                </a:lnTo>
                <a:lnTo>
                  <a:pt x="2168701" y="395139"/>
                </a:lnTo>
                <a:lnTo>
                  <a:pt x="2167762" y="332769"/>
                </a:lnTo>
                <a:lnTo>
                  <a:pt x="2170176" y="344424"/>
                </a:lnTo>
                <a:close/>
              </a:path>
              <a:path w="4882896" h="890016">
                <a:moveTo>
                  <a:pt x="2170176" y="426719"/>
                </a:moveTo>
                <a:lnTo>
                  <a:pt x="2170176" y="353567"/>
                </a:lnTo>
                <a:lnTo>
                  <a:pt x="2170847" y="355319"/>
                </a:lnTo>
                <a:lnTo>
                  <a:pt x="2181101" y="429663"/>
                </a:lnTo>
                <a:lnTo>
                  <a:pt x="2168096" y="433472"/>
                </a:lnTo>
                <a:lnTo>
                  <a:pt x="2160930" y="428838"/>
                </a:lnTo>
                <a:lnTo>
                  <a:pt x="2170176" y="426719"/>
                </a:lnTo>
                <a:close/>
              </a:path>
              <a:path w="4882896" h="890016">
                <a:moveTo>
                  <a:pt x="2168701" y="395139"/>
                </a:moveTo>
                <a:lnTo>
                  <a:pt x="2167086" y="381413"/>
                </a:lnTo>
                <a:lnTo>
                  <a:pt x="2164874" y="367946"/>
                </a:lnTo>
                <a:lnTo>
                  <a:pt x="2162063" y="354763"/>
                </a:lnTo>
                <a:lnTo>
                  <a:pt x="2158670" y="291879"/>
                </a:lnTo>
                <a:lnTo>
                  <a:pt x="2168713" y="285144"/>
                </a:lnTo>
                <a:lnTo>
                  <a:pt x="2161032" y="307848"/>
                </a:lnTo>
                <a:lnTo>
                  <a:pt x="2163317" y="319084"/>
                </a:lnTo>
                <a:lnTo>
                  <a:pt x="2167762" y="332769"/>
                </a:lnTo>
                <a:lnTo>
                  <a:pt x="2168701" y="395139"/>
                </a:lnTo>
                <a:close/>
              </a:path>
              <a:path w="4882896" h="890016">
                <a:moveTo>
                  <a:pt x="2162063" y="354763"/>
                </a:moveTo>
                <a:lnTo>
                  <a:pt x="2158649" y="341886"/>
                </a:lnTo>
                <a:lnTo>
                  <a:pt x="2154628" y="329338"/>
                </a:lnTo>
                <a:lnTo>
                  <a:pt x="2149996" y="317143"/>
                </a:lnTo>
                <a:lnTo>
                  <a:pt x="2144751" y="305323"/>
                </a:lnTo>
                <a:lnTo>
                  <a:pt x="2138888" y="293902"/>
                </a:lnTo>
                <a:lnTo>
                  <a:pt x="2146902" y="288408"/>
                </a:lnTo>
                <a:lnTo>
                  <a:pt x="2150364" y="298703"/>
                </a:lnTo>
                <a:lnTo>
                  <a:pt x="2158670" y="291879"/>
                </a:lnTo>
                <a:lnTo>
                  <a:pt x="2162063" y="354763"/>
                </a:lnTo>
                <a:close/>
              </a:path>
              <a:path w="4882896" h="890016">
                <a:moveTo>
                  <a:pt x="2120256" y="253356"/>
                </a:moveTo>
                <a:lnTo>
                  <a:pt x="2130551" y="263651"/>
                </a:lnTo>
                <a:lnTo>
                  <a:pt x="2130551" y="271272"/>
                </a:lnTo>
                <a:lnTo>
                  <a:pt x="2138130" y="278112"/>
                </a:lnTo>
                <a:lnTo>
                  <a:pt x="2146902" y="288408"/>
                </a:lnTo>
                <a:lnTo>
                  <a:pt x="2138888" y="293902"/>
                </a:lnTo>
                <a:lnTo>
                  <a:pt x="2132404" y="282904"/>
                </a:lnTo>
                <a:lnTo>
                  <a:pt x="2125296" y="272351"/>
                </a:lnTo>
                <a:lnTo>
                  <a:pt x="2120256" y="253356"/>
                </a:lnTo>
                <a:close/>
              </a:path>
              <a:path w="4882896" h="890016">
                <a:moveTo>
                  <a:pt x="2117559" y="262266"/>
                </a:moveTo>
                <a:lnTo>
                  <a:pt x="2110740" y="236219"/>
                </a:lnTo>
                <a:lnTo>
                  <a:pt x="2112541" y="243060"/>
                </a:lnTo>
                <a:lnTo>
                  <a:pt x="2120256" y="253356"/>
                </a:lnTo>
                <a:lnTo>
                  <a:pt x="2125296" y="272351"/>
                </a:lnTo>
                <a:lnTo>
                  <a:pt x="2117559" y="262266"/>
                </a:lnTo>
                <a:close/>
              </a:path>
              <a:path w="4882896" h="890016">
                <a:moveTo>
                  <a:pt x="1657109" y="210302"/>
                </a:moveTo>
                <a:lnTo>
                  <a:pt x="1648211" y="218450"/>
                </a:lnTo>
                <a:lnTo>
                  <a:pt x="1639823" y="227076"/>
                </a:lnTo>
                <a:lnTo>
                  <a:pt x="1637350" y="228944"/>
                </a:lnTo>
                <a:lnTo>
                  <a:pt x="1627442" y="237060"/>
                </a:lnTo>
                <a:lnTo>
                  <a:pt x="1618120" y="245732"/>
                </a:lnTo>
                <a:lnTo>
                  <a:pt x="1609386" y="254936"/>
                </a:lnTo>
                <a:lnTo>
                  <a:pt x="1601243" y="264650"/>
                </a:lnTo>
                <a:lnTo>
                  <a:pt x="1593692" y="274849"/>
                </a:lnTo>
                <a:lnTo>
                  <a:pt x="1586734" y="285512"/>
                </a:lnTo>
                <a:lnTo>
                  <a:pt x="1580373" y="296614"/>
                </a:lnTo>
                <a:lnTo>
                  <a:pt x="1574608" y="308133"/>
                </a:lnTo>
                <a:lnTo>
                  <a:pt x="1569719" y="298703"/>
                </a:lnTo>
                <a:lnTo>
                  <a:pt x="1570265" y="294945"/>
                </a:lnTo>
                <a:lnTo>
                  <a:pt x="1576143" y="283108"/>
                </a:lnTo>
                <a:lnTo>
                  <a:pt x="1580388" y="271272"/>
                </a:lnTo>
                <a:lnTo>
                  <a:pt x="1591055" y="263651"/>
                </a:lnTo>
                <a:lnTo>
                  <a:pt x="1596498" y="256811"/>
                </a:lnTo>
                <a:lnTo>
                  <a:pt x="1602317" y="246515"/>
                </a:lnTo>
                <a:lnTo>
                  <a:pt x="1610867" y="236219"/>
                </a:lnTo>
                <a:lnTo>
                  <a:pt x="1620012" y="227076"/>
                </a:lnTo>
                <a:lnTo>
                  <a:pt x="1628845" y="221055"/>
                </a:lnTo>
                <a:lnTo>
                  <a:pt x="1639501" y="215921"/>
                </a:lnTo>
                <a:lnTo>
                  <a:pt x="1650492" y="208787"/>
                </a:lnTo>
                <a:lnTo>
                  <a:pt x="1657109" y="210302"/>
                </a:lnTo>
                <a:close/>
              </a:path>
              <a:path w="4882896" h="890016">
                <a:moveTo>
                  <a:pt x="1280159" y="236219"/>
                </a:moveTo>
                <a:lnTo>
                  <a:pt x="1282406" y="238164"/>
                </a:lnTo>
                <a:lnTo>
                  <a:pt x="1291846" y="246660"/>
                </a:lnTo>
                <a:lnTo>
                  <a:pt x="1301076" y="255156"/>
                </a:lnTo>
                <a:lnTo>
                  <a:pt x="1310639" y="263651"/>
                </a:lnTo>
                <a:lnTo>
                  <a:pt x="1327200" y="252779"/>
                </a:lnTo>
                <a:lnTo>
                  <a:pt x="1337622" y="246631"/>
                </a:lnTo>
                <a:lnTo>
                  <a:pt x="1348259" y="240982"/>
                </a:lnTo>
                <a:lnTo>
                  <a:pt x="1359190" y="235865"/>
                </a:lnTo>
                <a:lnTo>
                  <a:pt x="1370499" y="231318"/>
                </a:lnTo>
                <a:lnTo>
                  <a:pt x="1382266" y="227373"/>
                </a:lnTo>
                <a:lnTo>
                  <a:pt x="1394574" y="224068"/>
                </a:lnTo>
                <a:lnTo>
                  <a:pt x="1407505" y="221436"/>
                </a:lnTo>
                <a:lnTo>
                  <a:pt x="1421139" y="219512"/>
                </a:lnTo>
                <a:lnTo>
                  <a:pt x="1435559" y="218333"/>
                </a:lnTo>
                <a:lnTo>
                  <a:pt x="1450847" y="217932"/>
                </a:lnTo>
                <a:lnTo>
                  <a:pt x="1458787" y="218083"/>
                </a:lnTo>
                <a:lnTo>
                  <a:pt x="1471689" y="218965"/>
                </a:lnTo>
                <a:lnTo>
                  <a:pt x="1484486" y="220604"/>
                </a:lnTo>
                <a:lnTo>
                  <a:pt x="1497154" y="222965"/>
                </a:lnTo>
                <a:lnTo>
                  <a:pt x="1509670" y="226014"/>
                </a:lnTo>
                <a:lnTo>
                  <a:pt x="1522010" y="229714"/>
                </a:lnTo>
                <a:lnTo>
                  <a:pt x="1534151" y="234032"/>
                </a:lnTo>
                <a:lnTo>
                  <a:pt x="1546070" y="238932"/>
                </a:lnTo>
                <a:lnTo>
                  <a:pt x="1557743" y="244379"/>
                </a:lnTo>
                <a:lnTo>
                  <a:pt x="1569147" y="250338"/>
                </a:lnTo>
                <a:lnTo>
                  <a:pt x="1580259" y="256774"/>
                </a:lnTo>
                <a:lnTo>
                  <a:pt x="1591055" y="263651"/>
                </a:lnTo>
                <a:lnTo>
                  <a:pt x="1580388" y="271272"/>
                </a:lnTo>
                <a:lnTo>
                  <a:pt x="1573513" y="265789"/>
                </a:lnTo>
                <a:lnTo>
                  <a:pt x="1563891" y="259124"/>
                </a:lnTo>
                <a:lnTo>
                  <a:pt x="1553467" y="252943"/>
                </a:lnTo>
                <a:lnTo>
                  <a:pt x="1542321" y="247298"/>
                </a:lnTo>
                <a:lnTo>
                  <a:pt x="1530534" y="242240"/>
                </a:lnTo>
                <a:lnTo>
                  <a:pt x="1518186" y="237819"/>
                </a:lnTo>
                <a:lnTo>
                  <a:pt x="1505358" y="234088"/>
                </a:lnTo>
                <a:lnTo>
                  <a:pt x="1492130" y="231097"/>
                </a:lnTo>
                <a:lnTo>
                  <a:pt x="1478582" y="228897"/>
                </a:lnTo>
                <a:lnTo>
                  <a:pt x="1464794" y="227540"/>
                </a:lnTo>
                <a:lnTo>
                  <a:pt x="1450847" y="227076"/>
                </a:lnTo>
                <a:lnTo>
                  <a:pt x="1443348" y="227210"/>
                </a:lnTo>
                <a:lnTo>
                  <a:pt x="1430339" y="228065"/>
                </a:lnTo>
                <a:lnTo>
                  <a:pt x="1417396" y="229674"/>
                </a:lnTo>
                <a:lnTo>
                  <a:pt x="1404559" y="231996"/>
                </a:lnTo>
                <a:lnTo>
                  <a:pt x="1391869" y="234989"/>
                </a:lnTo>
                <a:lnTo>
                  <a:pt x="1379368" y="238612"/>
                </a:lnTo>
                <a:lnTo>
                  <a:pt x="1367097" y="242824"/>
                </a:lnTo>
                <a:lnTo>
                  <a:pt x="1355098" y="247584"/>
                </a:lnTo>
                <a:lnTo>
                  <a:pt x="1343411" y="252849"/>
                </a:lnTo>
                <a:lnTo>
                  <a:pt x="1332078" y="258580"/>
                </a:lnTo>
                <a:lnTo>
                  <a:pt x="1321141" y="264735"/>
                </a:lnTo>
                <a:lnTo>
                  <a:pt x="1310639" y="271272"/>
                </a:lnTo>
                <a:lnTo>
                  <a:pt x="1304715" y="272351"/>
                </a:lnTo>
                <a:lnTo>
                  <a:pt x="1297021" y="262266"/>
                </a:lnTo>
                <a:lnTo>
                  <a:pt x="1288736" y="252673"/>
                </a:lnTo>
                <a:lnTo>
                  <a:pt x="1280159" y="236219"/>
                </a:lnTo>
                <a:close/>
              </a:path>
              <a:path w="4882896" h="890016">
                <a:moveTo>
                  <a:pt x="1569719" y="862583"/>
                </a:moveTo>
                <a:lnTo>
                  <a:pt x="1570266" y="858824"/>
                </a:lnTo>
                <a:lnTo>
                  <a:pt x="1576143" y="846988"/>
                </a:lnTo>
                <a:lnTo>
                  <a:pt x="1580388" y="835151"/>
                </a:lnTo>
                <a:lnTo>
                  <a:pt x="1591055" y="826008"/>
                </a:lnTo>
                <a:lnTo>
                  <a:pt x="1596498" y="819167"/>
                </a:lnTo>
                <a:lnTo>
                  <a:pt x="1602317" y="808871"/>
                </a:lnTo>
                <a:lnTo>
                  <a:pt x="1610867" y="798576"/>
                </a:lnTo>
                <a:lnTo>
                  <a:pt x="1620012" y="789432"/>
                </a:lnTo>
                <a:lnTo>
                  <a:pt x="1622258" y="787488"/>
                </a:lnTo>
                <a:lnTo>
                  <a:pt x="1631698" y="778991"/>
                </a:lnTo>
                <a:lnTo>
                  <a:pt x="1626247" y="793752"/>
                </a:lnTo>
                <a:lnTo>
                  <a:pt x="1618066" y="802516"/>
                </a:lnTo>
                <a:lnTo>
                  <a:pt x="1609965" y="811762"/>
                </a:lnTo>
                <a:lnTo>
                  <a:pt x="1602004" y="821492"/>
                </a:lnTo>
                <a:lnTo>
                  <a:pt x="1594244" y="831705"/>
                </a:lnTo>
                <a:lnTo>
                  <a:pt x="1586746" y="842401"/>
                </a:lnTo>
                <a:lnTo>
                  <a:pt x="1579570" y="853580"/>
                </a:lnTo>
                <a:lnTo>
                  <a:pt x="1572776" y="865242"/>
                </a:lnTo>
                <a:lnTo>
                  <a:pt x="1569719" y="862583"/>
                </a:lnTo>
                <a:close/>
              </a:path>
              <a:path w="4882896" h="890016">
                <a:moveTo>
                  <a:pt x="1591055" y="826008"/>
                </a:moveTo>
                <a:lnTo>
                  <a:pt x="1580388" y="835151"/>
                </a:lnTo>
                <a:lnTo>
                  <a:pt x="1573178" y="829099"/>
                </a:lnTo>
                <a:lnTo>
                  <a:pt x="1563562" y="822147"/>
                </a:lnTo>
                <a:lnTo>
                  <a:pt x="1553152" y="815743"/>
                </a:lnTo>
                <a:lnTo>
                  <a:pt x="1542029" y="809931"/>
                </a:lnTo>
                <a:lnTo>
                  <a:pt x="1530271" y="804752"/>
                </a:lnTo>
                <a:lnTo>
                  <a:pt x="1517957" y="800252"/>
                </a:lnTo>
                <a:lnTo>
                  <a:pt x="1505169" y="796472"/>
                </a:lnTo>
                <a:lnTo>
                  <a:pt x="1491984" y="793457"/>
                </a:lnTo>
                <a:lnTo>
                  <a:pt x="1478482" y="791250"/>
                </a:lnTo>
                <a:lnTo>
                  <a:pt x="1464744" y="789894"/>
                </a:lnTo>
                <a:lnTo>
                  <a:pt x="1450847" y="789432"/>
                </a:lnTo>
                <a:lnTo>
                  <a:pt x="1442896" y="789583"/>
                </a:lnTo>
                <a:lnTo>
                  <a:pt x="1429930" y="790465"/>
                </a:lnTo>
                <a:lnTo>
                  <a:pt x="1417030" y="792104"/>
                </a:lnTo>
                <a:lnTo>
                  <a:pt x="1404236" y="794465"/>
                </a:lnTo>
                <a:lnTo>
                  <a:pt x="1391591" y="797514"/>
                </a:lnTo>
                <a:lnTo>
                  <a:pt x="1379134" y="801215"/>
                </a:lnTo>
                <a:lnTo>
                  <a:pt x="1366906" y="805532"/>
                </a:lnTo>
                <a:lnTo>
                  <a:pt x="1354949" y="810432"/>
                </a:lnTo>
                <a:lnTo>
                  <a:pt x="1343302" y="815879"/>
                </a:lnTo>
                <a:lnTo>
                  <a:pt x="1332008" y="821838"/>
                </a:lnTo>
                <a:lnTo>
                  <a:pt x="1321107" y="828274"/>
                </a:lnTo>
                <a:lnTo>
                  <a:pt x="1310639" y="835151"/>
                </a:lnTo>
                <a:lnTo>
                  <a:pt x="1308933" y="837842"/>
                </a:lnTo>
                <a:lnTo>
                  <a:pt x="1301908" y="826945"/>
                </a:lnTo>
                <a:lnTo>
                  <a:pt x="1310639" y="826008"/>
                </a:lnTo>
                <a:lnTo>
                  <a:pt x="1316909" y="821747"/>
                </a:lnTo>
                <a:lnTo>
                  <a:pt x="1327200" y="815136"/>
                </a:lnTo>
                <a:lnTo>
                  <a:pt x="1337623" y="808988"/>
                </a:lnTo>
                <a:lnTo>
                  <a:pt x="1348259" y="803338"/>
                </a:lnTo>
                <a:lnTo>
                  <a:pt x="1359190" y="798222"/>
                </a:lnTo>
                <a:lnTo>
                  <a:pt x="1370499" y="793674"/>
                </a:lnTo>
                <a:lnTo>
                  <a:pt x="1382266" y="789729"/>
                </a:lnTo>
                <a:lnTo>
                  <a:pt x="1394574" y="786424"/>
                </a:lnTo>
                <a:lnTo>
                  <a:pt x="1407505" y="783792"/>
                </a:lnTo>
                <a:lnTo>
                  <a:pt x="1421139" y="781868"/>
                </a:lnTo>
                <a:lnTo>
                  <a:pt x="1435560" y="780688"/>
                </a:lnTo>
                <a:lnTo>
                  <a:pt x="1450847" y="780287"/>
                </a:lnTo>
                <a:lnTo>
                  <a:pt x="1458787" y="780438"/>
                </a:lnTo>
                <a:lnTo>
                  <a:pt x="1471690" y="781320"/>
                </a:lnTo>
                <a:lnTo>
                  <a:pt x="1484486" y="782960"/>
                </a:lnTo>
                <a:lnTo>
                  <a:pt x="1497154" y="785321"/>
                </a:lnTo>
                <a:lnTo>
                  <a:pt x="1509670" y="788370"/>
                </a:lnTo>
                <a:lnTo>
                  <a:pt x="1522010" y="792070"/>
                </a:lnTo>
                <a:lnTo>
                  <a:pt x="1534151" y="796388"/>
                </a:lnTo>
                <a:lnTo>
                  <a:pt x="1546070" y="801288"/>
                </a:lnTo>
                <a:lnTo>
                  <a:pt x="1557743" y="806735"/>
                </a:lnTo>
                <a:lnTo>
                  <a:pt x="1569147" y="812694"/>
                </a:lnTo>
                <a:lnTo>
                  <a:pt x="1580259" y="819130"/>
                </a:lnTo>
                <a:lnTo>
                  <a:pt x="1591055" y="826008"/>
                </a:lnTo>
                <a:close/>
              </a:path>
              <a:path w="4882896" h="890016">
                <a:moveTo>
                  <a:pt x="1609100" y="221209"/>
                </a:moveTo>
                <a:lnTo>
                  <a:pt x="1620012" y="227076"/>
                </a:lnTo>
                <a:lnTo>
                  <a:pt x="1610867" y="236219"/>
                </a:lnTo>
                <a:lnTo>
                  <a:pt x="1607871" y="234243"/>
                </a:lnTo>
                <a:lnTo>
                  <a:pt x="1598113" y="228091"/>
                </a:lnTo>
                <a:lnTo>
                  <a:pt x="1597930" y="215402"/>
                </a:lnTo>
                <a:lnTo>
                  <a:pt x="1609100" y="221209"/>
                </a:lnTo>
                <a:close/>
              </a:path>
              <a:path w="4882896" h="890016">
                <a:moveTo>
                  <a:pt x="1449329" y="181362"/>
                </a:moveTo>
                <a:lnTo>
                  <a:pt x="1450847" y="172212"/>
                </a:lnTo>
                <a:lnTo>
                  <a:pt x="1463616" y="172624"/>
                </a:lnTo>
                <a:lnTo>
                  <a:pt x="1476326" y="173815"/>
                </a:lnTo>
                <a:lnTo>
                  <a:pt x="1488997" y="175726"/>
                </a:lnTo>
                <a:lnTo>
                  <a:pt x="1501607" y="178296"/>
                </a:lnTo>
                <a:lnTo>
                  <a:pt x="1514137" y="181466"/>
                </a:lnTo>
                <a:lnTo>
                  <a:pt x="1526567" y="185175"/>
                </a:lnTo>
                <a:lnTo>
                  <a:pt x="1538877" y="189363"/>
                </a:lnTo>
                <a:lnTo>
                  <a:pt x="1551047" y="193972"/>
                </a:lnTo>
                <a:lnTo>
                  <a:pt x="1563058" y="198939"/>
                </a:lnTo>
                <a:lnTo>
                  <a:pt x="1574888" y="204207"/>
                </a:lnTo>
                <a:lnTo>
                  <a:pt x="1586519" y="209714"/>
                </a:lnTo>
                <a:lnTo>
                  <a:pt x="1597930" y="215402"/>
                </a:lnTo>
                <a:lnTo>
                  <a:pt x="1598113" y="228091"/>
                </a:lnTo>
                <a:lnTo>
                  <a:pt x="1587799" y="222031"/>
                </a:lnTo>
                <a:lnTo>
                  <a:pt x="1576974" y="216132"/>
                </a:lnTo>
                <a:lnTo>
                  <a:pt x="1565685" y="210465"/>
                </a:lnTo>
                <a:lnTo>
                  <a:pt x="1553977" y="205098"/>
                </a:lnTo>
                <a:lnTo>
                  <a:pt x="1541899" y="200102"/>
                </a:lnTo>
                <a:lnTo>
                  <a:pt x="1529495" y="195547"/>
                </a:lnTo>
                <a:lnTo>
                  <a:pt x="1516813" y="191501"/>
                </a:lnTo>
                <a:lnTo>
                  <a:pt x="1503898" y="188034"/>
                </a:lnTo>
                <a:lnTo>
                  <a:pt x="1490798" y="185217"/>
                </a:lnTo>
                <a:lnTo>
                  <a:pt x="1477559" y="183118"/>
                </a:lnTo>
                <a:lnTo>
                  <a:pt x="1464226" y="181808"/>
                </a:lnTo>
                <a:lnTo>
                  <a:pt x="1450847" y="181356"/>
                </a:lnTo>
                <a:lnTo>
                  <a:pt x="1449329" y="181362"/>
                </a:lnTo>
                <a:close/>
              </a:path>
              <a:path w="4882896" h="890016">
                <a:moveTo>
                  <a:pt x="1281151" y="226392"/>
                </a:moveTo>
                <a:lnTo>
                  <a:pt x="1289962" y="220577"/>
                </a:lnTo>
                <a:lnTo>
                  <a:pt x="1299386" y="214826"/>
                </a:lnTo>
                <a:lnTo>
                  <a:pt x="1309397" y="209199"/>
                </a:lnTo>
                <a:lnTo>
                  <a:pt x="1319970" y="203755"/>
                </a:lnTo>
                <a:lnTo>
                  <a:pt x="1331078" y="198551"/>
                </a:lnTo>
                <a:lnTo>
                  <a:pt x="1342695" y="193647"/>
                </a:lnTo>
                <a:lnTo>
                  <a:pt x="1354796" y="189101"/>
                </a:lnTo>
                <a:lnTo>
                  <a:pt x="1367353" y="184971"/>
                </a:lnTo>
                <a:lnTo>
                  <a:pt x="1380343" y="181316"/>
                </a:lnTo>
                <a:lnTo>
                  <a:pt x="1393737" y="178195"/>
                </a:lnTo>
                <a:lnTo>
                  <a:pt x="1407511" y="175665"/>
                </a:lnTo>
                <a:lnTo>
                  <a:pt x="1421638" y="173785"/>
                </a:lnTo>
                <a:lnTo>
                  <a:pt x="1436092" y="172615"/>
                </a:lnTo>
                <a:lnTo>
                  <a:pt x="1450847" y="172212"/>
                </a:lnTo>
                <a:lnTo>
                  <a:pt x="1449329" y="181362"/>
                </a:lnTo>
                <a:lnTo>
                  <a:pt x="1436407" y="181858"/>
                </a:lnTo>
                <a:lnTo>
                  <a:pt x="1423549" y="183114"/>
                </a:lnTo>
                <a:lnTo>
                  <a:pt x="1410771" y="185073"/>
                </a:lnTo>
                <a:lnTo>
                  <a:pt x="1398089" y="187675"/>
                </a:lnTo>
                <a:lnTo>
                  <a:pt x="1385521" y="190862"/>
                </a:lnTo>
                <a:lnTo>
                  <a:pt x="1373081" y="194576"/>
                </a:lnTo>
                <a:lnTo>
                  <a:pt x="1360787" y="198758"/>
                </a:lnTo>
                <a:lnTo>
                  <a:pt x="1348654" y="203349"/>
                </a:lnTo>
                <a:lnTo>
                  <a:pt x="1336699" y="208291"/>
                </a:lnTo>
                <a:lnTo>
                  <a:pt x="1324938" y="213526"/>
                </a:lnTo>
                <a:lnTo>
                  <a:pt x="1313387" y="218994"/>
                </a:lnTo>
                <a:lnTo>
                  <a:pt x="1302063" y="224638"/>
                </a:lnTo>
                <a:lnTo>
                  <a:pt x="1290982" y="230400"/>
                </a:lnTo>
                <a:lnTo>
                  <a:pt x="1281151" y="226392"/>
                </a:lnTo>
                <a:close/>
              </a:path>
              <a:path w="4882896" h="890016">
                <a:moveTo>
                  <a:pt x="1280159" y="236219"/>
                </a:moveTo>
                <a:lnTo>
                  <a:pt x="1288736" y="252673"/>
                </a:lnTo>
                <a:lnTo>
                  <a:pt x="1279861" y="243595"/>
                </a:lnTo>
                <a:lnTo>
                  <a:pt x="1280159" y="227076"/>
                </a:lnTo>
                <a:lnTo>
                  <a:pt x="1281151" y="226392"/>
                </a:lnTo>
                <a:lnTo>
                  <a:pt x="1290982" y="230400"/>
                </a:lnTo>
                <a:lnTo>
                  <a:pt x="1280159" y="236219"/>
                </a:lnTo>
                <a:close/>
              </a:path>
              <a:path w="4882896" h="890016">
                <a:moveTo>
                  <a:pt x="1639823" y="780287"/>
                </a:moveTo>
                <a:lnTo>
                  <a:pt x="1640928" y="770496"/>
                </a:lnTo>
                <a:lnTo>
                  <a:pt x="1650492" y="762000"/>
                </a:lnTo>
                <a:lnTo>
                  <a:pt x="1661159" y="752856"/>
                </a:lnTo>
                <a:lnTo>
                  <a:pt x="1661159" y="708660"/>
                </a:lnTo>
                <a:lnTo>
                  <a:pt x="1663792" y="657235"/>
                </a:lnTo>
                <a:lnTo>
                  <a:pt x="1666563" y="759019"/>
                </a:lnTo>
                <a:lnTo>
                  <a:pt x="1657150" y="765884"/>
                </a:lnTo>
                <a:lnTo>
                  <a:pt x="1648231" y="772981"/>
                </a:lnTo>
                <a:lnTo>
                  <a:pt x="1639823" y="780287"/>
                </a:lnTo>
                <a:close/>
              </a:path>
              <a:path w="4882896" h="890016">
                <a:moveTo>
                  <a:pt x="1634448" y="785471"/>
                </a:moveTo>
                <a:lnTo>
                  <a:pt x="1626247" y="793752"/>
                </a:lnTo>
                <a:lnTo>
                  <a:pt x="1631698" y="778991"/>
                </a:lnTo>
                <a:lnTo>
                  <a:pt x="1640928" y="770496"/>
                </a:lnTo>
                <a:lnTo>
                  <a:pt x="1639823" y="780287"/>
                </a:lnTo>
                <a:lnTo>
                  <a:pt x="1634448" y="785471"/>
                </a:lnTo>
                <a:close/>
              </a:path>
              <a:path w="4882896" h="890016">
                <a:moveTo>
                  <a:pt x="1609100" y="781876"/>
                </a:moveTo>
                <a:lnTo>
                  <a:pt x="1620012" y="789432"/>
                </a:lnTo>
                <a:lnTo>
                  <a:pt x="1610867" y="798576"/>
                </a:lnTo>
                <a:lnTo>
                  <a:pt x="1607870" y="795971"/>
                </a:lnTo>
                <a:lnTo>
                  <a:pt x="1598113" y="788241"/>
                </a:lnTo>
                <a:lnTo>
                  <a:pt x="1597930" y="774879"/>
                </a:lnTo>
                <a:lnTo>
                  <a:pt x="1609100" y="781876"/>
                </a:lnTo>
                <a:close/>
              </a:path>
              <a:path w="4882896" h="890016">
                <a:moveTo>
                  <a:pt x="1449329" y="743715"/>
                </a:moveTo>
                <a:lnTo>
                  <a:pt x="1450847" y="734567"/>
                </a:lnTo>
                <a:lnTo>
                  <a:pt x="1463616" y="734849"/>
                </a:lnTo>
                <a:lnTo>
                  <a:pt x="1476327" y="735690"/>
                </a:lnTo>
                <a:lnTo>
                  <a:pt x="1488997" y="737091"/>
                </a:lnTo>
                <a:lnTo>
                  <a:pt x="1501607" y="739051"/>
                </a:lnTo>
                <a:lnTo>
                  <a:pt x="1514137" y="741571"/>
                </a:lnTo>
                <a:lnTo>
                  <a:pt x="1526567" y="744651"/>
                </a:lnTo>
                <a:lnTo>
                  <a:pt x="1538877" y="748290"/>
                </a:lnTo>
                <a:lnTo>
                  <a:pt x="1551047" y="752488"/>
                </a:lnTo>
                <a:lnTo>
                  <a:pt x="1563058" y="757247"/>
                </a:lnTo>
                <a:lnTo>
                  <a:pt x="1574888" y="762565"/>
                </a:lnTo>
                <a:lnTo>
                  <a:pt x="1586519" y="768442"/>
                </a:lnTo>
                <a:lnTo>
                  <a:pt x="1597930" y="774879"/>
                </a:lnTo>
                <a:lnTo>
                  <a:pt x="1598113" y="788241"/>
                </a:lnTo>
                <a:lnTo>
                  <a:pt x="1587799" y="781128"/>
                </a:lnTo>
                <a:lnTo>
                  <a:pt x="1576974" y="774635"/>
                </a:lnTo>
                <a:lnTo>
                  <a:pt x="1565684" y="768759"/>
                </a:lnTo>
                <a:lnTo>
                  <a:pt x="1553977" y="763502"/>
                </a:lnTo>
                <a:lnTo>
                  <a:pt x="1541899" y="758864"/>
                </a:lnTo>
                <a:lnTo>
                  <a:pt x="1529495" y="754844"/>
                </a:lnTo>
                <a:lnTo>
                  <a:pt x="1516813" y="751442"/>
                </a:lnTo>
                <a:lnTo>
                  <a:pt x="1503898" y="748659"/>
                </a:lnTo>
                <a:lnTo>
                  <a:pt x="1490798" y="746495"/>
                </a:lnTo>
                <a:lnTo>
                  <a:pt x="1477559" y="744949"/>
                </a:lnTo>
                <a:lnTo>
                  <a:pt x="1464226" y="744021"/>
                </a:lnTo>
                <a:lnTo>
                  <a:pt x="1450847" y="743712"/>
                </a:lnTo>
                <a:lnTo>
                  <a:pt x="1449329" y="743715"/>
                </a:lnTo>
                <a:close/>
              </a:path>
              <a:path w="4882896" h="890016">
                <a:moveTo>
                  <a:pt x="1281151" y="788525"/>
                </a:moveTo>
                <a:lnTo>
                  <a:pt x="1289962" y="781092"/>
                </a:lnTo>
                <a:lnTo>
                  <a:pt x="1299386" y="774210"/>
                </a:lnTo>
                <a:lnTo>
                  <a:pt x="1309397" y="767878"/>
                </a:lnTo>
                <a:lnTo>
                  <a:pt x="1319970" y="762097"/>
                </a:lnTo>
                <a:lnTo>
                  <a:pt x="1331078" y="756866"/>
                </a:lnTo>
                <a:lnTo>
                  <a:pt x="1342695" y="752186"/>
                </a:lnTo>
                <a:lnTo>
                  <a:pt x="1354796" y="748057"/>
                </a:lnTo>
                <a:lnTo>
                  <a:pt x="1367353" y="744478"/>
                </a:lnTo>
                <a:lnTo>
                  <a:pt x="1380343" y="741450"/>
                </a:lnTo>
                <a:lnTo>
                  <a:pt x="1393737" y="738972"/>
                </a:lnTo>
                <a:lnTo>
                  <a:pt x="1407511" y="737045"/>
                </a:lnTo>
                <a:lnTo>
                  <a:pt x="1421638" y="735669"/>
                </a:lnTo>
                <a:lnTo>
                  <a:pt x="1436092" y="734843"/>
                </a:lnTo>
                <a:lnTo>
                  <a:pt x="1450847" y="734567"/>
                </a:lnTo>
                <a:lnTo>
                  <a:pt x="1449329" y="743715"/>
                </a:lnTo>
                <a:lnTo>
                  <a:pt x="1436407" y="744055"/>
                </a:lnTo>
                <a:lnTo>
                  <a:pt x="1423549" y="744946"/>
                </a:lnTo>
                <a:lnTo>
                  <a:pt x="1410771" y="746387"/>
                </a:lnTo>
                <a:lnTo>
                  <a:pt x="1398089" y="748378"/>
                </a:lnTo>
                <a:lnTo>
                  <a:pt x="1385521" y="750920"/>
                </a:lnTo>
                <a:lnTo>
                  <a:pt x="1373081" y="754013"/>
                </a:lnTo>
                <a:lnTo>
                  <a:pt x="1360787" y="757657"/>
                </a:lnTo>
                <a:lnTo>
                  <a:pt x="1348654" y="761850"/>
                </a:lnTo>
                <a:lnTo>
                  <a:pt x="1336699" y="766595"/>
                </a:lnTo>
                <a:lnTo>
                  <a:pt x="1324938" y="771890"/>
                </a:lnTo>
                <a:lnTo>
                  <a:pt x="1313387" y="777736"/>
                </a:lnTo>
                <a:lnTo>
                  <a:pt x="1302063" y="784132"/>
                </a:lnTo>
                <a:lnTo>
                  <a:pt x="1290982" y="791078"/>
                </a:lnTo>
                <a:lnTo>
                  <a:pt x="1281151" y="788525"/>
                </a:lnTo>
                <a:close/>
              </a:path>
              <a:path w="4882896" h="890016">
                <a:moveTo>
                  <a:pt x="1260347" y="780287"/>
                </a:moveTo>
                <a:lnTo>
                  <a:pt x="1261776" y="772440"/>
                </a:lnTo>
                <a:lnTo>
                  <a:pt x="1271270" y="780936"/>
                </a:lnTo>
                <a:lnTo>
                  <a:pt x="1280159" y="789432"/>
                </a:lnTo>
                <a:lnTo>
                  <a:pt x="1281151" y="788525"/>
                </a:lnTo>
                <a:lnTo>
                  <a:pt x="1290982" y="791078"/>
                </a:lnTo>
                <a:lnTo>
                  <a:pt x="1280159" y="798576"/>
                </a:lnTo>
                <a:lnTo>
                  <a:pt x="1277886" y="797385"/>
                </a:lnTo>
                <a:lnTo>
                  <a:pt x="1269207" y="788575"/>
                </a:lnTo>
                <a:lnTo>
                  <a:pt x="1260347" y="780287"/>
                </a:lnTo>
                <a:close/>
              </a:path>
              <a:path w="4882896" h="890016">
                <a:moveTo>
                  <a:pt x="1680980" y="425076"/>
                </a:moveTo>
                <a:lnTo>
                  <a:pt x="1681769" y="410935"/>
                </a:lnTo>
                <a:lnTo>
                  <a:pt x="1689797" y="462659"/>
                </a:lnTo>
                <a:lnTo>
                  <a:pt x="1680972" y="463296"/>
                </a:lnTo>
                <a:lnTo>
                  <a:pt x="1680980" y="425076"/>
                </a:lnTo>
                <a:close/>
              </a:path>
              <a:path w="4882896" h="890016">
                <a:moveTo>
                  <a:pt x="1670304" y="743712"/>
                </a:moveTo>
                <a:lnTo>
                  <a:pt x="1674768" y="740248"/>
                </a:lnTo>
                <a:lnTo>
                  <a:pt x="1676448" y="752410"/>
                </a:lnTo>
                <a:lnTo>
                  <a:pt x="1666563" y="759019"/>
                </a:lnTo>
                <a:lnTo>
                  <a:pt x="1667368" y="673885"/>
                </a:lnTo>
                <a:lnTo>
                  <a:pt x="1669559" y="691043"/>
                </a:lnTo>
                <a:lnTo>
                  <a:pt x="1670304" y="708660"/>
                </a:lnTo>
                <a:lnTo>
                  <a:pt x="1670304" y="743712"/>
                </a:lnTo>
                <a:close/>
              </a:path>
              <a:path w="4882896" h="890016">
                <a:moveTo>
                  <a:pt x="1670304" y="176984"/>
                </a:moveTo>
                <a:lnTo>
                  <a:pt x="1670304" y="190500"/>
                </a:lnTo>
                <a:lnTo>
                  <a:pt x="1669912" y="131462"/>
                </a:lnTo>
                <a:lnTo>
                  <a:pt x="1670304" y="144780"/>
                </a:lnTo>
                <a:lnTo>
                  <a:pt x="1670304" y="176984"/>
                </a:lnTo>
                <a:close/>
              </a:path>
              <a:path w="4882896" h="890016">
                <a:moveTo>
                  <a:pt x="1664041" y="92358"/>
                </a:moveTo>
                <a:lnTo>
                  <a:pt x="1666781" y="105202"/>
                </a:lnTo>
                <a:lnTo>
                  <a:pt x="1666498" y="202631"/>
                </a:lnTo>
                <a:lnTo>
                  <a:pt x="1661159" y="157480"/>
                </a:lnTo>
                <a:lnTo>
                  <a:pt x="1661159" y="144780"/>
                </a:lnTo>
                <a:lnTo>
                  <a:pt x="1660925" y="134913"/>
                </a:lnTo>
                <a:lnTo>
                  <a:pt x="1660519" y="79769"/>
                </a:lnTo>
                <a:lnTo>
                  <a:pt x="1664041" y="92358"/>
                </a:lnTo>
                <a:close/>
              </a:path>
              <a:path w="4882896" h="890016">
                <a:moveTo>
                  <a:pt x="1660925" y="134913"/>
                </a:moveTo>
                <a:lnTo>
                  <a:pt x="1659805" y="121345"/>
                </a:lnTo>
                <a:lnTo>
                  <a:pt x="1657771" y="108186"/>
                </a:lnTo>
                <a:lnTo>
                  <a:pt x="1654834" y="95443"/>
                </a:lnTo>
                <a:lnTo>
                  <a:pt x="1651005" y="83121"/>
                </a:lnTo>
                <a:lnTo>
                  <a:pt x="1646296" y="71226"/>
                </a:lnTo>
                <a:lnTo>
                  <a:pt x="1651126" y="55555"/>
                </a:lnTo>
                <a:lnTo>
                  <a:pt x="1656214" y="67485"/>
                </a:lnTo>
                <a:lnTo>
                  <a:pt x="1660519" y="79769"/>
                </a:lnTo>
                <a:lnTo>
                  <a:pt x="1660925" y="134913"/>
                </a:lnTo>
                <a:close/>
              </a:path>
              <a:path w="4882896" h="890016">
                <a:moveTo>
                  <a:pt x="1610867" y="0"/>
                </a:moveTo>
                <a:lnTo>
                  <a:pt x="1613945" y="2912"/>
                </a:lnTo>
                <a:lnTo>
                  <a:pt x="1622947" y="12343"/>
                </a:lnTo>
                <a:lnTo>
                  <a:pt x="1631166" y="22372"/>
                </a:lnTo>
                <a:lnTo>
                  <a:pt x="1638602" y="32949"/>
                </a:lnTo>
                <a:lnTo>
                  <a:pt x="1645255" y="44026"/>
                </a:lnTo>
                <a:lnTo>
                  <a:pt x="1651126" y="55555"/>
                </a:lnTo>
                <a:lnTo>
                  <a:pt x="1646296" y="71226"/>
                </a:lnTo>
                <a:lnTo>
                  <a:pt x="1640719" y="59764"/>
                </a:lnTo>
                <a:lnTo>
                  <a:pt x="1634284" y="48741"/>
                </a:lnTo>
                <a:lnTo>
                  <a:pt x="1627003" y="38161"/>
                </a:lnTo>
                <a:lnTo>
                  <a:pt x="1618888" y="28031"/>
                </a:lnTo>
                <a:lnTo>
                  <a:pt x="1610867" y="0"/>
                </a:lnTo>
                <a:close/>
              </a:path>
              <a:path w="4882896" h="890016">
                <a:moveTo>
                  <a:pt x="1610867" y="0"/>
                </a:moveTo>
                <a:lnTo>
                  <a:pt x="1618888" y="28031"/>
                </a:lnTo>
                <a:lnTo>
                  <a:pt x="1609950" y="18357"/>
                </a:lnTo>
                <a:lnTo>
                  <a:pt x="1600200" y="9144"/>
                </a:lnTo>
                <a:lnTo>
                  <a:pt x="1600200" y="0"/>
                </a:lnTo>
                <a:lnTo>
                  <a:pt x="1610867" y="0"/>
                </a:lnTo>
                <a:close/>
              </a:path>
              <a:path w="4882896" h="890016">
                <a:moveTo>
                  <a:pt x="1661159" y="708660"/>
                </a:moveTo>
                <a:lnTo>
                  <a:pt x="1661065" y="702330"/>
                </a:lnTo>
                <a:lnTo>
                  <a:pt x="1660264" y="689171"/>
                </a:lnTo>
                <a:lnTo>
                  <a:pt x="1658656" y="676096"/>
                </a:lnTo>
                <a:lnTo>
                  <a:pt x="1656249" y="663160"/>
                </a:lnTo>
                <a:lnTo>
                  <a:pt x="1658892" y="641140"/>
                </a:lnTo>
                <a:lnTo>
                  <a:pt x="1663792" y="657235"/>
                </a:lnTo>
                <a:lnTo>
                  <a:pt x="1661159" y="708660"/>
                </a:lnTo>
                <a:close/>
              </a:path>
              <a:path w="4882896" h="890016">
                <a:moveTo>
                  <a:pt x="1644330" y="625759"/>
                </a:moveTo>
                <a:lnTo>
                  <a:pt x="1645368" y="610810"/>
                </a:lnTo>
                <a:lnTo>
                  <a:pt x="1652730" y="625649"/>
                </a:lnTo>
                <a:lnTo>
                  <a:pt x="1658892" y="641140"/>
                </a:lnTo>
                <a:lnTo>
                  <a:pt x="1656249" y="663160"/>
                </a:lnTo>
                <a:lnTo>
                  <a:pt x="1653052" y="650421"/>
                </a:lnTo>
                <a:lnTo>
                  <a:pt x="1649076" y="637935"/>
                </a:lnTo>
                <a:lnTo>
                  <a:pt x="1644330" y="625759"/>
                </a:lnTo>
                <a:close/>
              </a:path>
              <a:path w="4882896" h="890016">
                <a:moveTo>
                  <a:pt x="1625562" y="591649"/>
                </a:moveTo>
                <a:lnTo>
                  <a:pt x="1627290" y="583277"/>
                </a:lnTo>
                <a:lnTo>
                  <a:pt x="1636867" y="596670"/>
                </a:lnTo>
                <a:lnTo>
                  <a:pt x="1645368" y="610810"/>
                </a:lnTo>
                <a:lnTo>
                  <a:pt x="1644330" y="625759"/>
                </a:lnTo>
                <a:lnTo>
                  <a:pt x="1638822" y="613948"/>
                </a:lnTo>
                <a:lnTo>
                  <a:pt x="1632563" y="602559"/>
                </a:lnTo>
                <a:lnTo>
                  <a:pt x="1625562" y="591649"/>
                </a:lnTo>
                <a:close/>
              </a:path>
              <a:path w="4882896" h="890016">
                <a:moveTo>
                  <a:pt x="1600200" y="562356"/>
                </a:moveTo>
                <a:lnTo>
                  <a:pt x="1605152" y="558927"/>
                </a:lnTo>
                <a:lnTo>
                  <a:pt x="1616698" y="570680"/>
                </a:lnTo>
                <a:lnTo>
                  <a:pt x="1627290" y="583277"/>
                </a:lnTo>
                <a:lnTo>
                  <a:pt x="1625562" y="591649"/>
                </a:lnTo>
                <a:lnTo>
                  <a:pt x="1617828" y="581274"/>
                </a:lnTo>
                <a:lnTo>
                  <a:pt x="1609371" y="571491"/>
                </a:lnTo>
                <a:lnTo>
                  <a:pt x="1600200" y="562356"/>
                </a:lnTo>
                <a:close/>
              </a:path>
              <a:path w="4882896" h="890016">
                <a:moveTo>
                  <a:pt x="1564217" y="535805"/>
                </a:moveTo>
                <a:lnTo>
                  <a:pt x="1565414" y="529207"/>
                </a:lnTo>
                <a:lnTo>
                  <a:pt x="1579449" y="538142"/>
                </a:lnTo>
                <a:lnTo>
                  <a:pt x="1592715" y="548065"/>
                </a:lnTo>
                <a:lnTo>
                  <a:pt x="1605152" y="558927"/>
                </a:lnTo>
                <a:lnTo>
                  <a:pt x="1600200" y="562356"/>
                </a:lnTo>
                <a:lnTo>
                  <a:pt x="1595129" y="557826"/>
                </a:lnTo>
                <a:lnTo>
                  <a:pt x="1585224" y="549786"/>
                </a:lnTo>
                <a:lnTo>
                  <a:pt x="1574919" y="542446"/>
                </a:lnTo>
                <a:lnTo>
                  <a:pt x="1564217" y="535805"/>
                </a:lnTo>
                <a:close/>
              </a:path>
              <a:path w="4882896" h="890016">
                <a:moveTo>
                  <a:pt x="1517543" y="516230"/>
                </a:moveTo>
                <a:lnTo>
                  <a:pt x="1519318" y="508808"/>
                </a:lnTo>
                <a:lnTo>
                  <a:pt x="1535287" y="514492"/>
                </a:lnTo>
                <a:lnTo>
                  <a:pt x="1550673" y="521308"/>
                </a:lnTo>
                <a:lnTo>
                  <a:pt x="1565414" y="529207"/>
                </a:lnTo>
                <a:lnTo>
                  <a:pt x="1564217" y="535805"/>
                </a:lnTo>
                <a:lnTo>
                  <a:pt x="1553124" y="529862"/>
                </a:lnTo>
                <a:lnTo>
                  <a:pt x="1541644" y="524619"/>
                </a:lnTo>
                <a:lnTo>
                  <a:pt x="1529782" y="520075"/>
                </a:lnTo>
                <a:lnTo>
                  <a:pt x="1517543" y="516230"/>
                </a:lnTo>
                <a:close/>
              </a:path>
              <a:path w="4882896" h="890016">
                <a:moveTo>
                  <a:pt x="1464904" y="507841"/>
                </a:moveTo>
                <a:lnTo>
                  <a:pt x="1468531" y="499025"/>
                </a:lnTo>
                <a:lnTo>
                  <a:pt x="1485878" y="501027"/>
                </a:lnTo>
                <a:lnTo>
                  <a:pt x="1502828" y="504304"/>
                </a:lnTo>
                <a:lnTo>
                  <a:pt x="1519318" y="508808"/>
                </a:lnTo>
                <a:lnTo>
                  <a:pt x="1517543" y="516230"/>
                </a:lnTo>
                <a:lnTo>
                  <a:pt x="1504931" y="513084"/>
                </a:lnTo>
                <a:lnTo>
                  <a:pt x="1491951" y="510638"/>
                </a:lnTo>
                <a:lnTo>
                  <a:pt x="1478607" y="508890"/>
                </a:lnTo>
                <a:lnTo>
                  <a:pt x="1464904" y="507841"/>
                </a:lnTo>
                <a:close/>
              </a:path>
              <a:path w="4882896" h="890016">
                <a:moveTo>
                  <a:pt x="1450847" y="507492"/>
                </a:moveTo>
                <a:lnTo>
                  <a:pt x="1446457" y="507523"/>
                </a:lnTo>
                <a:lnTo>
                  <a:pt x="1450847" y="498348"/>
                </a:lnTo>
                <a:lnTo>
                  <a:pt x="1468531" y="499025"/>
                </a:lnTo>
                <a:lnTo>
                  <a:pt x="1464904" y="507841"/>
                </a:lnTo>
                <a:lnTo>
                  <a:pt x="1450847" y="507492"/>
                </a:lnTo>
                <a:close/>
              </a:path>
              <a:path w="4882896" h="890016">
                <a:moveTo>
                  <a:pt x="1392640" y="513263"/>
                </a:moveTo>
                <a:lnTo>
                  <a:pt x="1394255" y="504304"/>
                </a:lnTo>
                <a:lnTo>
                  <a:pt x="1412555" y="501027"/>
                </a:lnTo>
                <a:lnTo>
                  <a:pt x="1431436" y="499025"/>
                </a:lnTo>
                <a:lnTo>
                  <a:pt x="1450847" y="498348"/>
                </a:lnTo>
                <a:lnTo>
                  <a:pt x="1446457" y="507523"/>
                </a:lnTo>
                <a:lnTo>
                  <a:pt x="1432787" y="508031"/>
                </a:lnTo>
                <a:lnTo>
                  <a:pt x="1419230" y="509156"/>
                </a:lnTo>
                <a:lnTo>
                  <a:pt x="1405832" y="510900"/>
                </a:lnTo>
                <a:lnTo>
                  <a:pt x="1392640" y="513263"/>
                </a:lnTo>
                <a:close/>
              </a:path>
              <a:path w="4882896" h="890016">
                <a:moveTo>
                  <a:pt x="1342857" y="528897"/>
                </a:moveTo>
                <a:lnTo>
                  <a:pt x="1343341" y="521308"/>
                </a:lnTo>
                <a:lnTo>
                  <a:pt x="1359598" y="514492"/>
                </a:lnTo>
                <a:lnTo>
                  <a:pt x="1376586" y="508808"/>
                </a:lnTo>
                <a:lnTo>
                  <a:pt x="1394255" y="504304"/>
                </a:lnTo>
                <a:lnTo>
                  <a:pt x="1392640" y="513263"/>
                </a:lnTo>
                <a:lnTo>
                  <a:pt x="1379700" y="516244"/>
                </a:lnTo>
                <a:lnTo>
                  <a:pt x="1367058" y="519843"/>
                </a:lnTo>
                <a:lnTo>
                  <a:pt x="1354762" y="524061"/>
                </a:lnTo>
                <a:lnTo>
                  <a:pt x="1342857" y="528897"/>
                </a:lnTo>
                <a:close/>
              </a:path>
              <a:path w="4882896" h="890016">
                <a:moveTo>
                  <a:pt x="1309954" y="547117"/>
                </a:moveTo>
                <a:lnTo>
                  <a:pt x="1313224" y="538142"/>
                </a:lnTo>
                <a:lnTo>
                  <a:pt x="1327867" y="529207"/>
                </a:lnTo>
                <a:lnTo>
                  <a:pt x="1343341" y="521308"/>
                </a:lnTo>
                <a:lnTo>
                  <a:pt x="1342857" y="528897"/>
                </a:lnTo>
                <a:lnTo>
                  <a:pt x="1331389" y="534352"/>
                </a:lnTo>
                <a:lnTo>
                  <a:pt x="1320406" y="540425"/>
                </a:lnTo>
                <a:lnTo>
                  <a:pt x="1309954" y="547117"/>
                </a:lnTo>
                <a:close/>
              </a:path>
              <a:path w="4882896" h="890016">
                <a:moveTo>
                  <a:pt x="1300079" y="554427"/>
                </a:moveTo>
                <a:lnTo>
                  <a:pt x="1290827" y="562356"/>
                </a:lnTo>
                <a:lnTo>
                  <a:pt x="1299464" y="548065"/>
                </a:lnTo>
                <a:lnTo>
                  <a:pt x="1313224" y="538142"/>
                </a:lnTo>
                <a:lnTo>
                  <a:pt x="1309954" y="547117"/>
                </a:lnTo>
                <a:lnTo>
                  <a:pt x="1300079" y="554427"/>
                </a:lnTo>
                <a:close/>
              </a:path>
              <a:path w="4882896" h="890016">
                <a:moveTo>
                  <a:pt x="1272896" y="586184"/>
                </a:moveTo>
                <a:lnTo>
                  <a:pt x="1274792" y="570680"/>
                </a:lnTo>
                <a:lnTo>
                  <a:pt x="1286636" y="558927"/>
                </a:lnTo>
                <a:lnTo>
                  <a:pt x="1299464" y="548065"/>
                </a:lnTo>
                <a:lnTo>
                  <a:pt x="1290827" y="562356"/>
                </a:lnTo>
                <a:lnTo>
                  <a:pt x="1287312" y="566656"/>
                </a:lnTo>
                <a:lnTo>
                  <a:pt x="1280035" y="576109"/>
                </a:lnTo>
                <a:lnTo>
                  <a:pt x="1272896" y="586184"/>
                </a:lnTo>
                <a:close/>
              </a:path>
              <a:path w="4882896" h="890016">
                <a:moveTo>
                  <a:pt x="1253257" y="619567"/>
                </a:moveTo>
                <a:lnTo>
                  <a:pt x="1254253" y="596670"/>
                </a:lnTo>
                <a:lnTo>
                  <a:pt x="1263981" y="583277"/>
                </a:lnTo>
                <a:lnTo>
                  <a:pt x="1274792" y="570680"/>
                </a:lnTo>
                <a:lnTo>
                  <a:pt x="1272896" y="586184"/>
                </a:lnTo>
                <a:lnTo>
                  <a:pt x="1265991" y="596822"/>
                </a:lnTo>
                <a:lnTo>
                  <a:pt x="1259413" y="607969"/>
                </a:lnTo>
                <a:lnTo>
                  <a:pt x="1253257" y="619567"/>
                </a:lnTo>
                <a:close/>
              </a:path>
              <a:path w="4882896" h="890016">
                <a:moveTo>
                  <a:pt x="1247616" y="631561"/>
                </a:moveTo>
                <a:lnTo>
                  <a:pt x="1242585" y="643893"/>
                </a:lnTo>
                <a:lnTo>
                  <a:pt x="1245659" y="610810"/>
                </a:lnTo>
                <a:lnTo>
                  <a:pt x="1254253" y="596670"/>
                </a:lnTo>
                <a:lnTo>
                  <a:pt x="1253257" y="619567"/>
                </a:lnTo>
                <a:lnTo>
                  <a:pt x="1247616" y="631561"/>
                </a:lnTo>
                <a:close/>
              </a:path>
              <a:path w="4882896" h="890016">
                <a:moveTo>
                  <a:pt x="1238257" y="656508"/>
                </a:moveTo>
                <a:lnTo>
                  <a:pt x="1234728" y="669348"/>
                </a:lnTo>
                <a:lnTo>
                  <a:pt x="1238249" y="625649"/>
                </a:lnTo>
                <a:lnTo>
                  <a:pt x="1245659" y="610810"/>
                </a:lnTo>
                <a:lnTo>
                  <a:pt x="1242585" y="643893"/>
                </a:lnTo>
                <a:lnTo>
                  <a:pt x="1238257" y="656508"/>
                </a:lnTo>
                <a:close/>
              </a:path>
              <a:path w="4882896" h="890016">
                <a:moveTo>
                  <a:pt x="1232090" y="682358"/>
                </a:moveTo>
                <a:lnTo>
                  <a:pt x="1230439" y="695481"/>
                </a:lnTo>
                <a:lnTo>
                  <a:pt x="1232074" y="641140"/>
                </a:lnTo>
                <a:lnTo>
                  <a:pt x="1238249" y="625649"/>
                </a:lnTo>
                <a:lnTo>
                  <a:pt x="1234728" y="669348"/>
                </a:lnTo>
                <a:lnTo>
                  <a:pt x="1232090" y="682358"/>
                </a:lnTo>
                <a:close/>
              </a:path>
              <a:path w="4882896" h="890016">
                <a:moveTo>
                  <a:pt x="1229867" y="708660"/>
                </a:moveTo>
                <a:lnTo>
                  <a:pt x="1229867" y="743712"/>
                </a:lnTo>
                <a:lnTo>
                  <a:pt x="1227184" y="657235"/>
                </a:lnTo>
                <a:lnTo>
                  <a:pt x="1232074" y="641140"/>
                </a:lnTo>
                <a:lnTo>
                  <a:pt x="1230439" y="695481"/>
                </a:lnTo>
                <a:lnTo>
                  <a:pt x="1229867" y="708660"/>
                </a:lnTo>
                <a:close/>
              </a:path>
              <a:path w="4882896" h="890016">
                <a:moveTo>
                  <a:pt x="1661159" y="170180"/>
                </a:moveTo>
                <a:lnTo>
                  <a:pt x="1661159" y="157480"/>
                </a:lnTo>
                <a:lnTo>
                  <a:pt x="1666498" y="202631"/>
                </a:lnTo>
                <a:lnTo>
                  <a:pt x="1657109" y="210302"/>
                </a:lnTo>
                <a:lnTo>
                  <a:pt x="1650492" y="208787"/>
                </a:lnTo>
                <a:lnTo>
                  <a:pt x="1661159" y="199644"/>
                </a:lnTo>
                <a:lnTo>
                  <a:pt x="1661159" y="170180"/>
                </a:lnTo>
                <a:close/>
              </a:path>
              <a:path w="4882896" h="890016">
                <a:moveTo>
                  <a:pt x="1639823" y="463296"/>
                </a:moveTo>
                <a:lnTo>
                  <a:pt x="1633476" y="454027"/>
                </a:lnTo>
                <a:lnTo>
                  <a:pt x="1633625" y="391987"/>
                </a:lnTo>
                <a:lnTo>
                  <a:pt x="1637227" y="375387"/>
                </a:lnTo>
                <a:lnTo>
                  <a:pt x="1639823" y="426719"/>
                </a:lnTo>
                <a:lnTo>
                  <a:pt x="1639895" y="436999"/>
                </a:lnTo>
                <a:lnTo>
                  <a:pt x="1640855" y="451017"/>
                </a:lnTo>
                <a:lnTo>
                  <a:pt x="1645886" y="481428"/>
                </a:lnTo>
                <a:lnTo>
                  <a:pt x="1635197" y="474740"/>
                </a:lnTo>
                <a:lnTo>
                  <a:pt x="1626924" y="457972"/>
                </a:lnTo>
                <a:lnTo>
                  <a:pt x="1639823" y="463296"/>
                </a:lnTo>
                <a:close/>
              </a:path>
              <a:path w="4882896" h="890016">
                <a:moveTo>
                  <a:pt x="1631425" y="409113"/>
                </a:moveTo>
                <a:lnTo>
                  <a:pt x="1633625" y="391987"/>
                </a:lnTo>
                <a:lnTo>
                  <a:pt x="1633476" y="454027"/>
                </a:lnTo>
                <a:lnTo>
                  <a:pt x="1631029" y="442437"/>
                </a:lnTo>
                <a:lnTo>
                  <a:pt x="1630680" y="426719"/>
                </a:lnTo>
                <a:lnTo>
                  <a:pt x="1631425" y="409113"/>
                </a:lnTo>
                <a:close/>
              </a:path>
              <a:path w="4882896" h="890016">
                <a:moveTo>
                  <a:pt x="1625062" y="103622"/>
                </a:moveTo>
                <a:lnTo>
                  <a:pt x="1628135" y="116923"/>
                </a:lnTo>
                <a:lnTo>
                  <a:pt x="1630031" y="130655"/>
                </a:lnTo>
                <a:lnTo>
                  <a:pt x="1630680" y="144780"/>
                </a:lnTo>
                <a:lnTo>
                  <a:pt x="1630680" y="181356"/>
                </a:lnTo>
                <a:lnTo>
                  <a:pt x="1625062" y="103622"/>
                </a:lnTo>
                <a:close/>
              </a:path>
              <a:path w="4882896" h="890016">
                <a:moveTo>
                  <a:pt x="1580388" y="717803"/>
                </a:moveTo>
                <a:lnTo>
                  <a:pt x="1584009" y="720146"/>
                </a:lnTo>
                <a:lnTo>
                  <a:pt x="1593568" y="724484"/>
                </a:lnTo>
                <a:lnTo>
                  <a:pt x="1604942" y="728429"/>
                </a:lnTo>
                <a:lnTo>
                  <a:pt x="1620012" y="734567"/>
                </a:lnTo>
                <a:lnTo>
                  <a:pt x="1620012" y="708660"/>
                </a:lnTo>
                <a:lnTo>
                  <a:pt x="1619846" y="701459"/>
                </a:lnTo>
                <a:lnTo>
                  <a:pt x="1621202" y="654674"/>
                </a:lnTo>
                <a:lnTo>
                  <a:pt x="1623048" y="746305"/>
                </a:lnTo>
                <a:lnTo>
                  <a:pt x="1611586" y="740436"/>
                </a:lnTo>
                <a:lnTo>
                  <a:pt x="1599937" y="734874"/>
                </a:lnTo>
                <a:lnTo>
                  <a:pt x="1588117" y="729639"/>
                </a:lnTo>
                <a:lnTo>
                  <a:pt x="1580388" y="717803"/>
                </a:lnTo>
                <a:close/>
              </a:path>
              <a:path w="4882896" h="890016">
                <a:moveTo>
                  <a:pt x="1618559" y="687638"/>
                </a:moveTo>
                <a:lnTo>
                  <a:pt x="1616052" y="674424"/>
                </a:lnTo>
                <a:lnTo>
                  <a:pt x="1616076" y="641963"/>
                </a:lnTo>
                <a:lnTo>
                  <a:pt x="1621202" y="654674"/>
                </a:lnTo>
                <a:lnTo>
                  <a:pt x="1619846" y="701459"/>
                </a:lnTo>
                <a:lnTo>
                  <a:pt x="1618559" y="687638"/>
                </a:lnTo>
                <a:close/>
              </a:path>
              <a:path w="4882896" h="890016">
                <a:moveTo>
                  <a:pt x="1601853" y="638426"/>
                </a:moveTo>
                <a:lnTo>
                  <a:pt x="1602858" y="617885"/>
                </a:lnTo>
                <a:lnTo>
                  <a:pt x="1609945" y="629681"/>
                </a:lnTo>
                <a:lnTo>
                  <a:pt x="1616076" y="641963"/>
                </a:lnTo>
                <a:lnTo>
                  <a:pt x="1616052" y="674424"/>
                </a:lnTo>
                <a:lnTo>
                  <a:pt x="1612390" y="661817"/>
                </a:lnTo>
                <a:lnTo>
                  <a:pt x="1607635" y="649818"/>
                </a:lnTo>
                <a:lnTo>
                  <a:pt x="1601853" y="638426"/>
                </a:lnTo>
                <a:close/>
              </a:path>
              <a:path w="4882896" h="890016">
                <a:moveTo>
                  <a:pt x="1569719" y="598932"/>
                </a:moveTo>
                <a:lnTo>
                  <a:pt x="1576357" y="585993"/>
                </a:lnTo>
                <a:lnTo>
                  <a:pt x="1586015" y="595983"/>
                </a:lnTo>
                <a:lnTo>
                  <a:pt x="1594865" y="606633"/>
                </a:lnTo>
                <a:lnTo>
                  <a:pt x="1602858" y="617885"/>
                </a:lnTo>
                <a:lnTo>
                  <a:pt x="1601853" y="638426"/>
                </a:lnTo>
                <a:lnTo>
                  <a:pt x="1595106" y="627641"/>
                </a:lnTo>
                <a:lnTo>
                  <a:pt x="1587459" y="617464"/>
                </a:lnTo>
                <a:lnTo>
                  <a:pt x="1578975" y="607894"/>
                </a:lnTo>
                <a:lnTo>
                  <a:pt x="1569719" y="598932"/>
                </a:lnTo>
                <a:close/>
              </a:path>
              <a:path w="4882896" h="890016">
                <a:moveTo>
                  <a:pt x="1474881" y="546133"/>
                </a:moveTo>
                <a:lnTo>
                  <a:pt x="1475895" y="536694"/>
                </a:lnTo>
                <a:lnTo>
                  <a:pt x="1490249" y="539342"/>
                </a:lnTo>
                <a:lnTo>
                  <a:pt x="1504189" y="543109"/>
                </a:lnTo>
                <a:lnTo>
                  <a:pt x="1517664" y="547938"/>
                </a:lnTo>
                <a:lnTo>
                  <a:pt x="1530626" y="553770"/>
                </a:lnTo>
                <a:lnTo>
                  <a:pt x="1543025" y="560550"/>
                </a:lnTo>
                <a:lnTo>
                  <a:pt x="1554813" y="568218"/>
                </a:lnTo>
                <a:lnTo>
                  <a:pt x="1565940" y="576718"/>
                </a:lnTo>
                <a:lnTo>
                  <a:pt x="1576357" y="585993"/>
                </a:lnTo>
                <a:lnTo>
                  <a:pt x="1569719" y="598932"/>
                </a:lnTo>
                <a:lnTo>
                  <a:pt x="1567060" y="595694"/>
                </a:lnTo>
                <a:lnTo>
                  <a:pt x="1557724" y="585885"/>
                </a:lnTo>
                <a:lnTo>
                  <a:pt x="1547413" y="577108"/>
                </a:lnTo>
                <a:lnTo>
                  <a:pt x="1536301" y="569364"/>
                </a:lnTo>
                <a:lnTo>
                  <a:pt x="1524565" y="562653"/>
                </a:lnTo>
                <a:lnTo>
                  <a:pt x="1512380" y="556974"/>
                </a:lnTo>
                <a:lnTo>
                  <a:pt x="1499921" y="552328"/>
                </a:lnTo>
                <a:lnTo>
                  <a:pt x="1487362" y="548714"/>
                </a:lnTo>
                <a:lnTo>
                  <a:pt x="1474881" y="546133"/>
                </a:lnTo>
                <a:close/>
              </a:path>
              <a:path w="4882896" h="890016">
                <a:moveTo>
                  <a:pt x="1392505" y="553934"/>
                </a:moveTo>
                <a:lnTo>
                  <a:pt x="1392671" y="544501"/>
                </a:lnTo>
                <a:lnTo>
                  <a:pt x="1406560" y="540397"/>
                </a:lnTo>
                <a:lnTo>
                  <a:pt x="1420916" y="537395"/>
                </a:lnTo>
                <a:lnTo>
                  <a:pt x="1435694" y="535551"/>
                </a:lnTo>
                <a:lnTo>
                  <a:pt x="1450847" y="534924"/>
                </a:lnTo>
                <a:lnTo>
                  <a:pt x="1461174" y="535223"/>
                </a:lnTo>
                <a:lnTo>
                  <a:pt x="1475895" y="536694"/>
                </a:lnTo>
                <a:lnTo>
                  <a:pt x="1474881" y="546133"/>
                </a:lnTo>
                <a:lnTo>
                  <a:pt x="1462650" y="544584"/>
                </a:lnTo>
                <a:lnTo>
                  <a:pt x="1450847" y="544067"/>
                </a:lnTo>
                <a:lnTo>
                  <a:pt x="1444847" y="544156"/>
                </a:lnTo>
                <a:lnTo>
                  <a:pt x="1430902" y="545084"/>
                </a:lnTo>
                <a:lnTo>
                  <a:pt x="1417535" y="547023"/>
                </a:lnTo>
                <a:lnTo>
                  <a:pt x="1404739" y="549973"/>
                </a:lnTo>
                <a:lnTo>
                  <a:pt x="1392505" y="553934"/>
                </a:lnTo>
                <a:close/>
              </a:path>
              <a:path w="4882896" h="890016">
                <a:moveTo>
                  <a:pt x="1330451" y="598932"/>
                </a:moveTo>
                <a:lnTo>
                  <a:pt x="1331819" y="579524"/>
                </a:lnTo>
                <a:lnTo>
                  <a:pt x="1342691" y="570777"/>
                </a:lnTo>
                <a:lnTo>
                  <a:pt x="1354258" y="562844"/>
                </a:lnTo>
                <a:lnTo>
                  <a:pt x="1366474" y="555781"/>
                </a:lnTo>
                <a:lnTo>
                  <a:pt x="1379293" y="549648"/>
                </a:lnTo>
                <a:lnTo>
                  <a:pt x="1392671" y="544501"/>
                </a:lnTo>
                <a:lnTo>
                  <a:pt x="1392505" y="553934"/>
                </a:lnTo>
                <a:lnTo>
                  <a:pt x="1380825" y="558906"/>
                </a:lnTo>
                <a:lnTo>
                  <a:pt x="1369691" y="564889"/>
                </a:lnTo>
                <a:lnTo>
                  <a:pt x="1359094" y="571883"/>
                </a:lnTo>
                <a:lnTo>
                  <a:pt x="1349028" y="579888"/>
                </a:lnTo>
                <a:lnTo>
                  <a:pt x="1339483" y="588904"/>
                </a:lnTo>
                <a:lnTo>
                  <a:pt x="1330451" y="598932"/>
                </a:lnTo>
                <a:close/>
              </a:path>
              <a:path w="4882896" h="890016">
                <a:moveTo>
                  <a:pt x="1287191" y="655793"/>
                </a:moveTo>
                <a:lnTo>
                  <a:pt x="1289466" y="633454"/>
                </a:lnTo>
                <a:lnTo>
                  <a:pt x="1296184" y="621500"/>
                </a:lnTo>
                <a:lnTo>
                  <a:pt x="1303823" y="610073"/>
                </a:lnTo>
                <a:lnTo>
                  <a:pt x="1312339" y="599230"/>
                </a:lnTo>
                <a:lnTo>
                  <a:pt x="1321686" y="589028"/>
                </a:lnTo>
                <a:lnTo>
                  <a:pt x="1331819" y="579524"/>
                </a:lnTo>
                <a:lnTo>
                  <a:pt x="1330451" y="598932"/>
                </a:lnTo>
                <a:lnTo>
                  <a:pt x="1324386" y="603375"/>
                </a:lnTo>
                <a:lnTo>
                  <a:pt x="1313741" y="612644"/>
                </a:lnTo>
                <a:lnTo>
                  <a:pt x="1304826" y="622520"/>
                </a:lnTo>
                <a:lnTo>
                  <a:pt x="1297515" y="633004"/>
                </a:lnTo>
                <a:lnTo>
                  <a:pt x="1291680" y="644095"/>
                </a:lnTo>
                <a:lnTo>
                  <a:pt x="1287191" y="655793"/>
                </a:lnTo>
                <a:close/>
              </a:path>
              <a:path w="4882896" h="890016">
                <a:moveTo>
                  <a:pt x="1283923" y="668099"/>
                </a:moveTo>
                <a:lnTo>
                  <a:pt x="1281747" y="681012"/>
                </a:lnTo>
                <a:lnTo>
                  <a:pt x="1283717" y="645876"/>
                </a:lnTo>
                <a:lnTo>
                  <a:pt x="1289466" y="633454"/>
                </a:lnTo>
                <a:lnTo>
                  <a:pt x="1287191" y="655793"/>
                </a:lnTo>
                <a:lnTo>
                  <a:pt x="1283923" y="668099"/>
                </a:lnTo>
                <a:close/>
              </a:path>
              <a:path w="4882896" h="890016">
                <a:moveTo>
                  <a:pt x="1280159" y="709196"/>
                </a:moveTo>
                <a:lnTo>
                  <a:pt x="1280159" y="734567"/>
                </a:lnTo>
                <a:lnTo>
                  <a:pt x="1278980" y="658709"/>
                </a:lnTo>
                <a:lnTo>
                  <a:pt x="1283717" y="645876"/>
                </a:lnTo>
                <a:lnTo>
                  <a:pt x="1281747" y="681012"/>
                </a:lnTo>
                <a:lnTo>
                  <a:pt x="1280535" y="694532"/>
                </a:lnTo>
                <a:lnTo>
                  <a:pt x="1280159" y="708660"/>
                </a:lnTo>
                <a:lnTo>
                  <a:pt x="1280159" y="709196"/>
                </a:lnTo>
                <a:close/>
              </a:path>
              <a:path w="4882896" h="890016">
                <a:moveTo>
                  <a:pt x="1580388" y="153924"/>
                </a:moveTo>
                <a:lnTo>
                  <a:pt x="1584402" y="157388"/>
                </a:lnTo>
                <a:lnTo>
                  <a:pt x="1593856" y="164722"/>
                </a:lnTo>
                <a:lnTo>
                  <a:pt x="1605125" y="170114"/>
                </a:lnTo>
                <a:lnTo>
                  <a:pt x="1620012" y="172212"/>
                </a:lnTo>
                <a:lnTo>
                  <a:pt x="1620012" y="144780"/>
                </a:lnTo>
                <a:lnTo>
                  <a:pt x="1619907" y="139057"/>
                </a:lnTo>
                <a:lnTo>
                  <a:pt x="1620885" y="90790"/>
                </a:lnTo>
                <a:lnTo>
                  <a:pt x="1622699" y="189816"/>
                </a:lnTo>
                <a:lnTo>
                  <a:pt x="1611256" y="183268"/>
                </a:lnTo>
                <a:lnTo>
                  <a:pt x="1599628" y="177282"/>
                </a:lnTo>
                <a:lnTo>
                  <a:pt x="1587830" y="171845"/>
                </a:lnTo>
                <a:lnTo>
                  <a:pt x="1580388" y="153924"/>
                </a:lnTo>
                <a:close/>
              </a:path>
              <a:path w="4882896" h="890016">
                <a:moveTo>
                  <a:pt x="1619907" y="139057"/>
                </a:moveTo>
                <a:lnTo>
                  <a:pt x="1618731" y="125020"/>
                </a:lnTo>
                <a:lnTo>
                  <a:pt x="1616300" y="111619"/>
                </a:lnTo>
                <a:lnTo>
                  <a:pt x="1612681" y="98867"/>
                </a:lnTo>
                <a:lnTo>
                  <a:pt x="1607940" y="86773"/>
                </a:lnTo>
                <a:lnTo>
                  <a:pt x="1602143" y="75350"/>
                </a:lnTo>
                <a:lnTo>
                  <a:pt x="1595356" y="64607"/>
                </a:lnTo>
                <a:lnTo>
                  <a:pt x="1602445" y="55486"/>
                </a:lnTo>
                <a:lnTo>
                  <a:pt x="1609505" y="66684"/>
                </a:lnTo>
                <a:lnTo>
                  <a:pt x="1615675" y="78465"/>
                </a:lnTo>
                <a:lnTo>
                  <a:pt x="1620885" y="90790"/>
                </a:lnTo>
                <a:lnTo>
                  <a:pt x="1619907" y="139057"/>
                </a:lnTo>
                <a:close/>
              </a:path>
              <a:path w="4882896" h="890016">
                <a:moveTo>
                  <a:pt x="1602445" y="55486"/>
                </a:moveTo>
                <a:lnTo>
                  <a:pt x="1595356" y="64607"/>
                </a:lnTo>
                <a:lnTo>
                  <a:pt x="1587646" y="54556"/>
                </a:lnTo>
                <a:lnTo>
                  <a:pt x="1579078" y="45209"/>
                </a:lnTo>
                <a:lnTo>
                  <a:pt x="1569719" y="36576"/>
                </a:lnTo>
                <a:lnTo>
                  <a:pt x="1564364" y="31848"/>
                </a:lnTo>
                <a:lnTo>
                  <a:pt x="1553548" y="23494"/>
                </a:lnTo>
                <a:lnTo>
                  <a:pt x="1542732" y="16463"/>
                </a:lnTo>
                <a:lnTo>
                  <a:pt x="1531916" y="10424"/>
                </a:lnTo>
                <a:lnTo>
                  <a:pt x="1521100" y="5047"/>
                </a:lnTo>
                <a:lnTo>
                  <a:pt x="1540763" y="0"/>
                </a:lnTo>
                <a:lnTo>
                  <a:pt x="1545449" y="2648"/>
                </a:lnTo>
                <a:lnTo>
                  <a:pt x="1556332" y="9557"/>
                </a:lnTo>
                <a:lnTo>
                  <a:pt x="1566757" y="17275"/>
                </a:lnTo>
                <a:lnTo>
                  <a:pt x="1576653" y="25765"/>
                </a:lnTo>
                <a:lnTo>
                  <a:pt x="1585947" y="34989"/>
                </a:lnTo>
                <a:lnTo>
                  <a:pt x="1594569" y="44909"/>
                </a:lnTo>
                <a:lnTo>
                  <a:pt x="1602445" y="55486"/>
                </a:lnTo>
                <a:close/>
              </a:path>
              <a:path w="4882896" h="890016">
                <a:moveTo>
                  <a:pt x="1521100" y="5047"/>
                </a:moveTo>
                <a:lnTo>
                  <a:pt x="1510284" y="0"/>
                </a:lnTo>
                <a:lnTo>
                  <a:pt x="1540763" y="0"/>
                </a:lnTo>
                <a:lnTo>
                  <a:pt x="1521100" y="5047"/>
                </a:lnTo>
                <a:close/>
              </a:path>
              <a:path w="4882896" h="890016">
                <a:moveTo>
                  <a:pt x="1760219" y="71628"/>
                </a:moveTo>
                <a:lnTo>
                  <a:pt x="1760219" y="144780"/>
                </a:lnTo>
                <a:lnTo>
                  <a:pt x="1760219" y="62483"/>
                </a:lnTo>
                <a:lnTo>
                  <a:pt x="1763097" y="59962"/>
                </a:lnTo>
                <a:lnTo>
                  <a:pt x="1770888" y="71628"/>
                </a:lnTo>
                <a:lnTo>
                  <a:pt x="1760219" y="71628"/>
                </a:lnTo>
                <a:close/>
              </a:path>
              <a:path w="4882896" h="890016">
                <a:moveTo>
                  <a:pt x="1760219" y="708660"/>
                </a:moveTo>
                <a:lnTo>
                  <a:pt x="1760219" y="626364"/>
                </a:lnTo>
                <a:lnTo>
                  <a:pt x="1760219" y="635508"/>
                </a:lnTo>
                <a:lnTo>
                  <a:pt x="1760891" y="636696"/>
                </a:lnTo>
                <a:lnTo>
                  <a:pt x="1770119" y="711498"/>
                </a:lnTo>
                <a:lnTo>
                  <a:pt x="1757179" y="715235"/>
                </a:lnTo>
                <a:lnTo>
                  <a:pt x="1749134" y="710778"/>
                </a:lnTo>
                <a:lnTo>
                  <a:pt x="1760219" y="708660"/>
                </a:lnTo>
                <a:close/>
              </a:path>
              <a:path w="4882896" h="890016">
                <a:moveTo>
                  <a:pt x="1760219" y="626364"/>
                </a:moveTo>
                <a:lnTo>
                  <a:pt x="1760219" y="708523"/>
                </a:lnTo>
                <a:lnTo>
                  <a:pt x="1759946" y="694902"/>
                </a:lnTo>
                <a:lnTo>
                  <a:pt x="1759133" y="681460"/>
                </a:lnTo>
                <a:lnTo>
                  <a:pt x="1757779" y="668206"/>
                </a:lnTo>
                <a:lnTo>
                  <a:pt x="1755879" y="655150"/>
                </a:lnTo>
                <a:lnTo>
                  <a:pt x="1753837" y="611910"/>
                </a:lnTo>
                <a:lnTo>
                  <a:pt x="1760219" y="626364"/>
                </a:lnTo>
                <a:close/>
              </a:path>
              <a:path w="4882896" h="890016">
                <a:moveTo>
                  <a:pt x="1736946" y="570348"/>
                </a:moveTo>
                <a:lnTo>
                  <a:pt x="1740408" y="580644"/>
                </a:lnTo>
                <a:lnTo>
                  <a:pt x="1740408" y="589787"/>
                </a:lnTo>
                <a:lnTo>
                  <a:pt x="1742884" y="592099"/>
                </a:lnTo>
                <a:lnTo>
                  <a:pt x="1749187" y="601009"/>
                </a:lnTo>
                <a:lnTo>
                  <a:pt x="1753837" y="611910"/>
                </a:lnTo>
                <a:lnTo>
                  <a:pt x="1755879" y="655150"/>
                </a:lnTo>
                <a:lnTo>
                  <a:pt x="1753432" y="642300"/>
                </a:lnTo>
                <a:lnTo>
                  <a:pt x="1750433" y="629667"/>
                </a:lnTo>
                <a:lnTo>
                  <a:pt x="1746879" y="617259"/>
                </a:lnTo>
                <a:lnTo>
                  <a:pt x="1742768" y="605086"/>
                </a:lnTo>
                <a:lnTo>
                  <a:pt x="1738097" y="593158"/>
                </a:lnTo>
                <a:lnTo>
                  <a:pt x="1736946" y="570348"/>
                </a:lnTo>
                <a:close/>
              </a:path>
              <a:path w="4882896" h="890016">
                <a:moveTo>
                  <a:pt x="1732861" y="581483"/>
                </a:moveTo>
                <a:lnTo>
                  <a:pt x="1727059" y="570071"/>
                </a:lnTo>
                <a:lnTo>
                  <a:pt x="1728174" y="560053"/>
                </a:lnTo>
                <a:lnTo>
                  <a:pt x="1736946" y="570348"/>
                </a:lnTo>
                <a:lnTo>
                  <a:pt x="1738097" y="593158"/>
                </a:lnTo>
                <a:lnTo>
                  <a:pt x="1732861" y="581483"/>
                </a:lnTo>
                <a:close/>
              </a:path>
              <a:path w="4882896" h="890016">
                <a:moveTo>
                  <a:pt x="1711032" y="535572"/>
                </a:moveTo>
                <a:lnTo>
                  <a:pt x="1720596" y="544067"/>
                </a:lnTo>
                <a:lnTo>
                  <a:pt x="1720596" y="553212"/>
                </a:lnTo>
                <a:lnTo>
                  <a:pt x="1728174" y="560053"/>
                </a:lnTo>
                <a:lnTo>
                  <a:pt x="1727059" y="570071"/>
                </a:lnTo>
                <a:lnTo>
                  <a:pt x="1720686" y="558932"/>
                </a:lnTo>
                <a:lnTo>
                  <a:pt x="1713740" y="548075"/>
                </a:lnTo>
                <a:lnTo>
                  <a:pt x="1711032" y="535572"/>
                </a:lnTo>
                <a:close/>
              </a:path>
              <a:path w="4882896" h="890016">
                <a:moveTo>
                  <a:pt x="1690116" y="516635"/>
                </a:moveTo>
                <a:lnTo>
                  <a:pt x="1692362" y="518580"/>
                </a:lnTo>
                <a:lnTo>
                  <a:pt x="1701802" y="527076"/>
                </a:lnTo>
                <a:lnTo>
                  <a:pt x="1711032" y="535572"/>
                </a:lnTo>
                <a:lnTo>
                  <a:pt x="1713740" y="548075"/>
                </a:lnTo>
                <a:lnTo>
                  <a:pt x="1706218" y="537509"/>
                </a:lnTo>
                <a:lnTo>
                  <a:pt x="1698117" y="527244"/>
                </a:lnTo>
                <a:lnTo>
                  <a:pt x="1690116" y="516635"/>
                </a:lnTo>
                <a:close/>
              </a:path>
              <a:path w="4882896" h="890016">
                <a:moveTo>
                  <a:pt x="1689432" y="517289"/>
                </a:moveTo>
                <a:lnTo>
                  <a:pt x="1680162" y="507654"/>
                </a:lnTo>
                <a:lnTo>
                  <a:pt x="1680767" y="498907"/>
                </a:lnTo>
                <a:lnTo>
                  <a:pt x="1690116" y="507492"/>
                </a:lnTo>
                <a:lnTo>
                  <a:pt x="1690116" y="516635"/>
                </a:lnTo>
                <a:lnTo>
                  <a:pt x="1698117" y="527244"/>
                </a:lnTo>
                <a:lnTo>
                  <a:pt x="1689432" y="517289"/>
                </a:lnTo>
                <a:close/>
              </a:path>
              <a:path w="4882896" h="890016">
                <a:moveTo>
                  <a:pt x="1671080" y="490661"/>
                </a:moveTo>
                <a:lnTo>
                  <a:pt x="1680767" y="498907"/>
                </a:lnTo>
                <a:lnTo>
                  <a:pt x="1680162" y="507654"/>
                </a:lnTo>
                <a:lnTo>
                  <a:pt x="1670304" y="498348"/>
                </a:lnTo>
                <a:lnTo>
                  <a:pt x="1666270" y="495384"/>
                </a:lnTo>
                <a:lnTo>
                  <a:pt x="1661694" y="482115"/>
                </a:lnTo>
                <a:lnTo>
                  <a:pt x="1671080" y="490661"/>
                </a:lnTo>
                <a:close/>
              </a:path>
              <a:path w="4882896" h="890016">
                <a:moveTo>
                  <a:pt x="1661159" y="481583"/>
                </a:moveTo>
                <a:lnTo>
                  <a:pt x="1661694" y="482115"/>
                </a:lnTo>
                <a:lnTo>
                  <a:pt x="1666270" y="495384"/>
                </a:lnTo>
                <a:lnTo>
                  <a:pt x="1656251" y="488319"/>
                </a:lnTo>
                <a:lnTo>
                  <a:pt x="1659325" y="473967"/>
                </a:lnTo>
                <a:lnTo>
                  <a:pt x="1669981" y="466380"/>
                </a:lnTo>
                <a:lnTo>
                  <a:pt x="1670254" y="475041"/>
                </a:lnTo>
                <a:lnTo>
                  <a:pt x="1661159" y="481583"/>
                </a:lnTo>
                <a:close/>
              </a:path>
              <a:path w="4882896" h="890016">
                <a:moveTo>
                  <a:pt x="1643965" y="463193"/>
                </a:moveTo>
                <a:lnTo>
                  <a:pt x="1650492" y="472440"/>
                </a:lnTo>
                <a:lnTo>
                  <a:pt x="1650492" y="481583"/>
                </a:lnTo>
                <a:lnTo>
                  <a:pt x="1659325" y="473967"/>
                </a:lnTo>
                <a:lnTo>
                  <a:pt x="1656251" y="488319"/>
                </a:lnTo>
                <a:lnTo>
                  <a:pt x="1645886" y="481428"/>
                </a:lnTo>
                <a:lnTo>
                  <a:pt x="1643965" y="463193"/>
                </a:lnTo>
                <a:close/>
              </a:path>
              <a:path w="4882896" h="890016">
                <a:moveTo>
                  <a:pt x="1591055" y="445008"/>
                </a:moveTo>
                <a:lnTo>
                  <a:pt x="1592502" y="445668"/>
                </a:lnTo>
                <a:lnTo>
                  <a:pt x="1605119" y="450749"/>
                </a:lnTo>
                <a:lnTo>
                  <a:pt x="1615975" y="454321"/>
                </a:lnTo>
                <a:lnTo>
                  <a:pt x="1626924" y="457972"/>
                </a:lnTo>
                <a:lnTo>
                  <a:pt x="1635197" y="474740"/>
                </a:lnTo>
                <a:lnTo>
                  <a:pt x="1624205" y="468281"/>
                </a:lnTo>
                <a:lnTo>
                  <a:pt x="1612932" y="462080"/>
                </a:lnTo>
                <a:lnTo>
                  <a:pt x="1601401" y="456164"/>
                </a:lnTo>
                <a:lnTo>
                  <a:pt x="1591055" y="445008"/>
                </a:lnTo>
                <a:close/>
              </a:path>
              <a:path w="4882896" h="890016">
                <a:moveTo>
                  <a:pt x="1591055" y="435864"/>
                </a:moveTo>
                <a:lnTo>
                  <a:pt x="1591055" y="445008"/>
                </a:lnTo>
                <a:lnTo>
                  <a:pt x="1589633" y="450562"/>
                </a:lnTo>
                <a:lnTo>
                  <a:pt x="1588766" y="366664"/>
                </a:lnTo>
                <a:lnTo>
                  <a:pt x="1595067" y="347581"/>
                </a:lnTo>
                <a:lnTo>
                  <a:pt x="1591443" y="413861"/>
                </a:lnTo>
                <a:lnTo>
                  <a:pt x="1591055" y="426719"/>
                </a:lnTo>
                <a:lnTo>
                  <a:pt x="1591055" y="435864"/>
                </a:lnTo>
                <a:close/>
              </a:path>
              <a:path w="4882896" h="890016">
                <a:moveTo>
                  <a:pt x="1760219" y="144780"/>
                </a:moveTo>
                <a:lnTo>
                  <a:pt x="1760219" y="80772"/>
                </a:lnTo>
                <a:lnTo>
                  <a:pt x="1760891" y="81948"/>
                </a:lnTo>
                <a:lnTo>
                  <a:pt x="1769768" y="155076"/>
                </a:lnTo>
                <a:lnTo>
                  <a:pt x="1756865" y="158450"/>
                </a:lnTo>
                <a:lnTo>
                  <a:pt x="1750014" y="150890"/>
                </a:lnTo>
                <a:lnTo>
                  <a:pt x="1760219" y="144780"/>
                </a:lnTo>
                <a:close/>
              </a:path>
              <a:path w="4882896" h="890016">
                <a:moveTo>
                  <a:pt x="1760219" y="62483"/>
                </a:moveTo>
                <a:lnTo>
                  <a:pt x="1760219" y="144780"/>
                </a:lnTo>
                <a:lnTo>
                  <a:pt x="1760084" y="133500"/>
                </a:lnTo>
                <a:lnTo>
                  <a:pt x="1759525" y="120067"/>
                </a:lnTo>
                <a:lnTo>
                  <a:pt x="1758493" y="106977"/>
                </a:lnTo>
                <a:lnTo>
                  <a:pt x="1756944" y="94201"/>
                </a:lnTo>
                <a:lnTo>
                  <a:pt x="1754832" y="81712"/>
                </a:lnTo>
                <a:lnTo>
                  <a:pt x="1753674" y="53592"/>
                </a:lnTo>
                <a:lnTo>
                  <a:pt x="1760219" y="62483"/>
                </a:lnTo>
                <a:close/>
              </a:path>
              <a:path w="4882896" h="890016">
                <a:moveTo>
                  <a:pt x="1752114" y="69483"/>
                </a:moveTo>
                <a:lnTo>
                  <a:pt x="1748746" y="57485"/>
                </a:lnTo>
                <a:lnTo>
                  <a:pt x="1748857" y="43265"/>
                </a:lnTo>
                <a:lnTo>
                  <a:pt x="1753674" y="53592"/>
                </a:lnTo>
                <a:lnTo>
                  <a:pt x="1754832" y="81712"/>
                </a:lnTo>
                <a:lnTo>
                  <a:pt x="1752114" y="69483"/>
                </a:lnTo>
                <a:close/>
              </a:path>
              <a:path w="4882896" h="890016">
                <a:moveTo>
                  <a:pt x="1744683" y="45690"/>
                </a:moveTo>
                <a:lnTo>
                  <a:pt x="1739881" y="34073"/>
                </a:lnTo>
                <a:lnTo>
                  <a:pt x="1740408" y="27432"/>
                </a:lnTo>
                <a:lnTo>
                  <a:pt x="1742038" y="30069"/>
                </a:lnTo>
                <a:lnTo>
                  <a:pt x="1748857" y="43265"/>
                </a:lnTo>
                <a:lnTo>
                  <a:pt x="1748746" y="57485"/>
                </a:lnTo>
                <a:lnTo>
                  <a:pt x="1744683" y="45690"/>
                </a:lnTo>
                <a:close/>
              </a:path>
              <a:path w="4882896" h="890016">
                <a:moveTo>
                  <a:pt x="1739881" y="34073"/>
                </a:moveTo>
                <a:lnTo>
                  <a:pt x="1740408" y="18287"/>
                </a:lnTo>
                <a:lnTo>
                  <a:pt x="1749241" y="16265"/>
                </a:lnTo>
                <a:lnTo>
                  <a:pt x="1759897" y="9384"/>
                </a:lnTo>
                <a:lnTo>
                  <a:pt x="1770888" y="0"/>
                </a:lnTo>
                <a:lnTo>
                  <a:pt x="1790700" y="0"/>
                </a:lnTo>
                <a:lnTo>
                  <a:pt x="1786737" y="3106"/>
                </a:lnTo>
                <a:lnTo>
                  <a:pt x="1777247" y="9187"/>
                </a:lnTo>
                <a:lnTo>
                  <a:pt x="1765963" y="15269"/>
                </a:lnTo>
                <a:lnTo>
                  <a:pt x="1753484" y="21350"/>
                </a:lnTo>
                <a:lnTo>
                  <a:pt x="1740408" y="27432"/>
                </a:lnTo>
                <a:lnTo>
                  <a:pt x="1739881" y="34073"/>
                </a:lnTo>
                <a:close/>
              </a:path>
              <a:path w="4882896" h="890016">
                <a:moveTo>
                  <a:pt x="1720596" y="0"/>
                </a:moveTo>
                <a:lnTo>
                  <a:pt x="1731263" y="0"/>
                </a:lnTo>
                <a:lnTo>
                  <a:pt x="1731263" y="9144"/>
                </a:lnTo>
                <a:lnTo>
                  <a:pt x="1740408" y="18287"/>
                </a:lnTo>
                <a:lnTo>
                  <a:pt x="1739881" y="34073"/>
                </a:lnTo>
                <a:lnTo>
                  <a:pt x="1734295" y="22603"/>
                </a:lnTo>
                <a:lnTo>
                  <a:pt x="1727881" y="11255"/>
                </a:lnTo>
                <a:lnTo>
                  <a:pt x="1720596" y="0"/>
                </a:lnTo>
                <a:close/>
              </a:path>
              <a:path w="4882896" h="890016">
                <a:moveTo>
                  <a:pt x="1741073" y="414810"/>
                </a:moveTo>
                <a:lnTo>
                  <a:pt x="1740408" y="426719"/>
                </a:lnTo>
                <a:lnTo>
                  <a:pt x="1740408" y="435864"/>
                </a:lnTo>
                <a:lnTo>
                  <a:pt x="1733893" y="441382"/>
                </a:lnTo>
                <a:lnTo>
                  <a:pt x="1731263" y="435864"/>
                </a:lnTo>
                <a:lnTo>
                  <a:pt x="1731263" y="426719"/>
                </a:lnTo>
                <a:lnTo>
                  <a:pt x="1731915" y="415128"/>
                </a:lnTo>
                <a:lnTo>
                  <a:pt x="1734311" y="401740"/>
                </a:lnTo>
                <a:lnTo>
                  <a:pt x="1738365" y="388828"/>
                </a:lnTo>
                <a:lnTo>
                  <a:pt x="1741073" y="414810"/>
                </a:lnTo>
                <a:close/>
              </a:path>
              <a:path w="4882896" h="890016">
                <a:moveTo>
                  <a:pt x="1712777" y="645631"/>
                </a:moveTo>
                <a:lnTo>
                  <a:pt x="1717075" y="665982"/>
                </a:lnTo>
                <a:lnTo>
                  <a:pt x="1720309" y="728989"/>
                </a:lnTo>
                <a:lnTo>
                  <a:pt x="1709927" y="725424"/>
                </a:lnTo>
                <a:lnTo>
                  <a:pt x="1709927" y="708135"/>
                </a:lnTo>
                <a:lnTo>
                  <a:pt x="1709518" y="693797"/>
                </a:lnTo>
                <a:lnTo>
                  <a:pt x="1708354" y="679927"/>
                </a:lnTo>
                <a:lnTo>
                  <a:pt x="1706880" y="626010"/>
                </a:lnTo>
                <a:lnTo>
                  <a:pt x="1712777" y="645631"/>
                </a:lnTo>
                <a:close/>
              </a:path>
              <a:path w="4882896" h="890016">
                <a:moveTo>
                  <a:pt x="1706880" y="626010"/>
                </a:moveTo>
                <a:lnTo>
                  <a:pt x="1708354" y="679927"/>
                </a:lnTo>
                <a:lnTo>
                  <a:pt x="1706449" y="666510"/>
                </a:lnTo>
                <a:lnTo>
                  <a:pt x="1703816" y="653529"/>
                </a:lnTo>
                <a:lnTo>
                  <a:pt x="1700469" y="640969"/>
                </a:lnTo>
                <a:lnTo>
                  <a:pt x="1699450" y="607171"/>
                </a:lnTo>
                <a:lnTo>
                  <a:pt x="1706880" y="626010"/>
                </a:lnTo>
                <a:close/>
              </a:path>
              <a:path w="4882896" h="890016">
                <a:moveTo>
                  <a:pt x="1700469" y="640969"/>
                </a:moveTo>
                <a:lnTo>
                  <a:pt x="1696422" y="628812"/>
                </a:lnTo>
                <a:lnTo>
                  <a:pt x="1691687" y="617044"/>
                </a:lnTo>
                <a:lnTo>
                  <a:pt x="1686278" y="605647"/>
                </a:lnTo>
                <a:lnTo>
                  <a:pt x="1680209" y="594606"/>
                </a:lnTo>
                <a:lnTo>
                  <a:pt x="1673493" y="583904"/>
                </a:lnTo>
                <a:lnTo>
                  <a:pt x="1680270" y="572048"/>
                </a:lnTo>
                <a:lnTo>
                  <a:pt x="1690557" y="589166"/>
                </a:lnTo>
                <a:lnTo>
                  <a:pt x="1699450" y="607171"/>
                </a:lnTo>
                <a:lnTo>
                  <a:pt x="1700469" y="640969"/>
                </a:lnTo>
                <a:close/>
              </a:path>
              <a:path w="4882896" h="890016">
                <a:moveTo>
                  <a:pt x="1668658" y="555870"/>
                </a:moveTo>
                <a:lnTo>
                  <a:pt x="1680270" y="572048"/>
                </a:lnTo>
                <a:lnTo>
                  <a:pt x="1673493" y="583904"/>
                </a:lnTo>
                <a:lnTo>
                  <a:pt x="1666143" y="573526"/>
                </a:lnTo>
                <a:lnTo>
                  <a:pt x="1658174" y="563455"/>
                </a:lnTo>
                <a:lnTo>
                  <a:pt x="1655787" y="540683"/>
                </a:lnTo>
                <a:lnTo>
                  <a:pt x="1668658" y="555870"/>
                </a:lnTo>
                <a:close/>
              </a:path>
              <a:path w="4882896" h="890016">
                <a:moveTo>
                  <a:pt x="1649598" y="553675"/>
                </a:moveTo>
                <a:lnTo>
                  <a:pt x="1640428" y="544170"/>
                </a:lnTo>
                <a:lnTo>
                  <a:pt x="1641729" y="526542"/>
                </a:lnTo>
                <a:lnTo>
                  <a:pt x="1655787" y="540683"/>
                </a:lnTo>
                <a:lnTo>
                  <a:pt x="1658174" y="563455"/>
                </a:lnTo>
                <a:lnTo>
                  <a:pt x="1649598" y="553675"/>
                </a:lnTo>
                <a:close/>
              </a:path>
              <a:path w="4882896" h="890016">
                <a:moveTo>
                  <a:pt x="1640428" y="544170"/>
                </a:moveTo>
                <a:lnTo>
                  <a:pt x="1630680" y="534924"/>
                </a:lnTo>
                <a:lnTo>
                  <a:pt x="1628770" y="532832"/>
                </a:lnTo>
                <a:lnTo>
                  <a:pt x="1620403" y="524460"/>
                </a:lnTo>
                <a:lnTo>
                  <a:pt x="1611314" y="516544"/>
                </a:lnTo>
                <a:lnTo>
                  <a:pt x="1626549" y="513497"/>
                </a:lnTo>
                <a:lnTo>
                  <a:pt x="1641729" y="526542"/>
                </a:lnTo>
                <a:lnTo>
                  <a:pt x="1640428" y="544170"/>
                </a:lnTo>
                <a:close/>
              </a:path>
              <a:path w="4882896" h="890016">
                <a:moveTo>
                  <a:pt x="1626549" y="513497"/>
                </a:moveTo>
                <a:lnTo>
                  <a:pt x="1611314" y="516544"/>
                </a:lnTo>
                <a:lnTo>
                  <a:pt x="1601552" y="509101"/>
                </a:lnTo>
                <a:lnTo>
                  <a:pt x="1591171" y="502149"/>
                </a:lnTo>
                <a:lnTo>
                  <a:pt x="1580222" y="495707"/>
                </a:lnTo>
                <a:lnTo>
                  <a:pt x="1593105" y="490911"/>
                </a:lnTo>
                <a:lnTo>
                  <a:pt x="1610319" y="501603"/>
                </a:lnTo>
                <a:lnTo>
                  <a:pt x="1626549" y="513497"/>
                </a:lnTo>
                <a:close/>
              </a:path>
              <a:path w="4882896" h="890016">
                <a:moveTo>
                  <a:pt x="1574977" y="481474"/>
                </a:moveTo>
                <a:lnTo>
                  <a:pt x="1593105" y="490911"/>
                </a:lnTo>
                <a:lnTo>
                  <a:pt x="1580222" y="495707"/>
                </a:lnTo>
                <a:lnTo>
                  <a:pt x="1568757" y="489793"/>
                </a:lnTo>
                <a:lnTo>
                  <a:pt x="1556826" y="484425"/>
                </a:lnTo>
                <a:lnTo>
                  <a:pt x="1556004" y="473344"/>
                </a:lnTo>
                <a:lnTo>
                  <a:pt x="1574977" y="481474"/>
                </a:lnTo>
                <a:close/>
              </a:path>
              <a:path w="4882896" h="890016">
                <a:moveTo>
                  <a:pt x="1544483" y="479620"/>
                </a:moveTo>
                <a:lnTo>
                  <a:pt x="1531778" y="475398"/>
                </a:lnTo>
                <a:lnTo>
                  <a:pt x="1536252" y="466575"/>
                </a:lnTo>
                <a:lnTo>
                  <a:pt x="1556004" y="473344"/>
                </a:lnTo>
                <a:lnTo>
                  <a:pt x="1556826" y="484425"/>
                </a:lnTo>
                <a:lnTo>
                  <a:pt x="1544483" y="479620"/>
                </a:lnTo>
                <a:close/>
              </a:path>
              <a:path w="4882896" h="890016">
                <a:moveTo>
                  <a:pt x="1492010" y="466402"/>
                </a:moveTo>
                <a:lnTo>
                  <a:pt x="1494693" y="457327"/>
                </a:lnTo>
                <a:lnTo>
                  <a:pt x="1515793" y="461219"/>
                </a:lnTo>
                <a:lnTo>
                  <a:pt x="1536252" y="466575"/>
                </a:lnTo>
                <a:lnTo>
                  <a:pt x="1531778" y="475398"/>
                </a:lnTo>
                <a:lnTo>
                  <a:pt x="1518763" y="471775"/>
                </a:lnTo>
                <a:lnTo>
                  <a:pt x="1505490" y="468771"/>
                </a:lnTo>
                <a:lnTo>
                  <a:pt x="1492010" y="466402"/>
                </a:lnTo>
                <a:close/>
              </a:path>
              <a:path w="4882896" h="890016">
                <a:moveTo>
                  <a:pt x="1478375" y="464689"/>
                </a:moveTo>
                <a:lnTo>
                  <a:pt x="1464637" y="463647"/>
                </a:lnTo>
                <a:lnTo>
                  <a:pt x="1473022" y="454954"/>
                </a:lnTo>
                <a:lnTo>
                  <a:pt x="1494693" y="457327"/>
                </a:lnTo>
                <a:lnTo>
                  <a:pt x="1492010" y="466402"/>
                </a:lnTo>
                <a:lnTo>
                  <a:pt x="1478375" y="464689"/>
                </a:lnTo>
                <a:close/>
              </a:path>
              <a:path w="4882896" h="890016">
                <a:moveTo>
                  <a:pt x="1450847" y="463296"/>
                </a:moveTo>
                <a:lnTo>
                  <a:pt x="1450465" y="463296"/>
                </a:lnTo>
                <a:lnTo>
                  <a:pt x="1450847" y="454151"/>
                </a:lnTo>
                <a:lnTo>
                  <a:pt x="1473022" y="454954"/>
                </a:lnTo>
                <a:lnTo>
                  <a:pt x="1464637" y="463647"/>
                </a:lnTo>
                <a:lnTo>
                  <a:pt x="1450847" y="463296"/>
                </a:lnTo>
                <a:close/>
              </a:path>
              <a:path w="4882896" h="890016">
                <a:moveTo>
                  <a:pt x="1435603" y="463630"/>
                </a:moveTo>
                <a:lnTo>
                  <a:pt x="1421221" y="464589"/>
                </a:lnTo>
                <a:lnTo>
                  <a:pt x="1428390" y="454954"/>
                </a:lnTo>
                <a:lnTo>
                  <a:pt x="1450847" y="454151"/>
                </a:lnTo>
                <a:lnTo>
                  <a:pt x="1450465" y="463296"/>
                </a:lnTo>
                <a:lnTo>
                  <a:pt x="1435603" y="463630"/>
                </a:lnTo>
                <a:close/>
              </a:path>
              <a:path w="4882896" h="890016">
                <a:moveTo>
                  <a:pt x="1380779" y="471059"/>
                </a:moveTo>
                <a:lnTo>
                  <a:pt x="1384759" y="461219"/>
                </a:lnTo>
                <a:lnTo>
                  <a:pt x="1406333" y="457327"/>
                </a:lnTo>
                <a:lnTo>
                  <a:pt x="1428390" y="454954"/>
                </a:lnTo>
                <a:lnTo>
                  <a:pt x="1421221" y="464589"/>
                </a:lnTo>
                <a:lnTo>
                  <a:pt x="1407302" y="466157"/>
                </a:lnTo>
                <a:lnTo>
                  <a:pt x="1393827" y="468319"/>
                </a:lnTo>
                <a:lnTo>
                  <a:pt x="1380779" y="471059"/>
                </a:lnTo>
                <a:close/>
              </a:path>
              <a:path w="4882896" h="890016">
                <a:moveTo>
                  <a:pt x="1368141" y="474362"/>
                </a:moveTo>
                <a:lnTo>
                  <a:pt x="1355893" y="478213"/>
                </a:lnTo>
                <a:lnTo>
                  <a:pt x="1363748" y="466575"/>
                </a:lnTo>
                <a:lnTo>
                  <a:pt x="1384759" y="461219"/>
                </a:lnTo>
                <a:lnTo>
                  <a:pt x="1380779" y="471059"/>
                </a:lnTo>
                <a:lnTo>
                  <a:pt x="1368141" y="474362"/>
                </a:lnTo>
                <a:close/>
              </a:path>
              <a:path w="4882896" h="890016">
                <a:moveTo>
                  <a:pt x="1321322" y="492892"/>
                </a:moveTo>
                <a:lnTo>
                  <a:pt x="1323741" y="481474"/>
                </a:lnTo>
                <a:lnTo>
                  <a:pt x="1343382" y="473344"/>
                </a:lnTo>
                <a:lnTo>
                  <a:pt x="1363748" y="466575"/>
                </a:lnTo>
                <a:lnTo>
                  <a:pt x="1355893" y="478213"/>
                </a:lnTo>
                <a:lnTo>
                  <a:pt x="1344020" y="482595"/>
                </a:lnTo>
                <a:lnTo>
                  <a:pt x="1332502" y="487493"/>
                </a:lnTo>
                <a:lnTo>
                  <a:pt x="1321322" y="492892"/>
                </a:lnTo>
                <a:close/>
              </a:path>
              <a:path w="4882896" h="890016">
                <a:moveTo>
                  <a:pt x="1310463" y="498775"/>
                </a:moveTo>
                <a:lnTo>
                  <a:pt x="1299906" y="505128"/>
                </a:lnTo>
                <a:lnTo>
                  <a:pt x="1304908" y="490911"/>
                </a:lnTo>
                <a:lnTo>
                  <a:pt x="1323741" y="481474"/>
                </a:lnTo>
                <a:lnTo>
                  <a:pt x="1321322" y="492892"/>
                </a:lnTo>
                <a:lnTo>
                  <a:pt x="1310463" y="498775"/>
                </a:lnTo>
                <a:close/>
              </a:path>
              <a:path w="4882896" h="890016">
                <a:moveTo>
                  <a:pt x="1269872" y="526849"/>
                </a:moveTo>
                <a:lnTo>
                  <a:pt x="1269987" y="513497"/>
                </a:lnTo>
                <a:lnTo>
                  <a:pt x="1286963" y="501603"/>
                </a:lnTo>
                <a:lnTo>
                  <a:pt x="1304908" y="490911"/>
                </a:lnTo>
                <a:lnTo>
                  <a:pt x="1299906" y="505128"/>
                </a:lnTo>
                <a:lnTo>
                  <a:pt x="1289633" y="511935"/>
                </a:lnTo>
                <a:lnTo>
                  <a:pt x="1279628" y="519180"/>
                </a:lnTo>
                <a:lnTo>
                  <a:pt x="1269872" y="526849"/>
                </a:lnTo>
                <a:close/>
              </a:path>
              <a:path w="4882896" h="890016">
                <a:moveTo>
                  <a:pt x="1269872" y="526849"/>
                </a:moveTo>
                <a:lnTo>
                  <a:pt x="1260347" y="534924"/>
                </a:lnTo>
                <a:lnTo>
                  <a:pt x="1259488" y="535708"/>
                </a:lnTo>
                <a:lnTo>
                  <a:pt x="1249797" y="544944"/>
                </a:lnTo>
                <a:lnTo>
                  <a:pt x="1240649" y="554439"/>
                </a:lnTo>
                <a:lnTo>
                  <a:pt x="1254061" y="526542"/>
                </a:lnTo>
                <a:lnTo>
                  <a:pt x="1269987" y="513497"/>
                </a:lnTo>
                <a:lnTo>
                  <a:pt x="1269872" y="526849"/>
                </a:lnTo>
                <a:close/>
              </a:path>
              <a:path w="4882896" h="890016">
                <a:moveTo>
                  <a:pt x="1254061" y="526542"/>
                </a:moveTo>
                <a:lnTo>
                  <a:pt x="1240649" y="554439"/>
                </a:lnTo>
                <a:lnTo>
                  <a:pt x="1232062" y="564209"/>
                </a:lnTo>
                <a:lnTo>
                  <a:pt x="1224054" y="574268"/>
                </a:lnTo>
                <a:lnTo>
                  <a:pt x="1216646" y="584634"/>
                </a:lnTo>
                <a:lnTo>
                  <a:pt x="1225686" y="555870"/>
                </a:lnTo>
                <a:lnTo>
                  <a:pt x="1239267" y="540683"/>
                </a:lnTo>
                <a:lnTo>
                  <a:pt x="1254061" y="526542"/>
                </a:lnTo>
                <a:close/>
              </a:path>
              <a:path w="4882896" h="890016">
                <a:moveTo>
                  <a:pt x="1213398" y="572048"/>
                </a:moveTo>
                <a:lnTo>
                  <a:pt x="1225686" y="555870"/>
                </a:lnTo>
                <a:lnTo>
                  <a:pt x="1216646" y="584634"/>
                </a:lnTo>
                <a:lnTo>
                  <a:pt x="1209854" y="595323"/>
                </a:lnTo>
                <a:lnTo>
                  <a:pt x="1203698" y="606349"/>
                </a:lnTo>
                <a:lnTo>
                  <a:pt x="1202486" y="589166"/>
                </a:lnTo>
                <a:lnTo>
                  <a:pt x="1213398" y="572048"/>
                </a:lnTo>
                <a:close/>
              </a:path>
              <a:path w="4882896" h="890016">
                <a:moveTo>
                  <a:pt x="1203698" y="606349"/>
                </a:moveTo>
                <a:lnTo>
                  <a:pt x="1198197" y="617730"/>
                </a:lnTo>
                <a:lnTo>
                  <a:pt x="1193368" y="629482"/>
                </a:lnTo>
                <a:lnTo>
                  <a:pt x="1189231" y="641619"/>
                </a:lnTo>
                <a:lnTo>
                  <a:pt x="1185805" y="654159"/>
                </a:lnTo>
                <a:lnTo>
                  <a:pt x="1193030" y="607171"/>
                </a:lnTo>
                <a:lnTo>
                  <a:pt x="1202486" y="589166"/>
                </a:lnTo>
                <a:lnTo>
                  <a:pt x="1203698" y="606349"/>
                </a:lnTo>
                <a:close/>
              </a:path>
              <a:path w="4882896" h="890016">
                <a:moveTo>
                  <a:pt x="1185111" y="626010"/>
                </a:moveTo>
                <a:lnTo>
                  <a:pt x="1193030" y="607171"/>
                </a:lnTo>
                <a:lnTo>
                  <a:pt x="1185805" y="654159"/>
                </a:lnTo>
                <a:lnTo>
                  <a:pt x="1183108" y="667117"/>
                </a:lnTo>
                <a:lnTo>
                  <a:pt x="1181158" y="680509"/>
                </a:lnTo>
                <a:lnTo>
                  <a:pt x="1179974" y="694351"/>
                </a:lnTo>
                <a:lnTo>
                  <a:pt x="1178810" y="645631"/>
                </a:lnTo>
                <a:lnTo>
                  <a:pt x="1185111" y="626010"/>
                </a:lnTo>
                <a:close/>
              </a:path>
              <a:path w="4882896" h="890016">
                <a:moveTo>
                  <a:pt x="1178810" y="645631"/>
                </a:moveTo>
                <a:lnTo>
                  <a:pt x="1179974" y="694351"/>
                </a:lnTo>
                <a:lnTo>
                  <a:pt x="1179576" y="708660"/>
                </a:lnTo>
                <a:lnTo>
                  <a:pt x="1179576" y="725424"/>
                </a:lnTo>
                <a:lnTo>
                  <a:pt x="1178779" y="731484"/>
                </a:lnTo>
                <a:lnTo>
                  <a:pt x="1174209" y="665982"/>
                </a:lnTo>
                <a:lnTo>
                  <a:pt x="1178810" y="645631"/>
                </a:lnTo>
                <a:close/>
              </a:path>
              <a:path w="4882896" h="890016">
                <a:moveTo>
                  <a:pt x="1711043" y="80754"/>
                </a:moveTo>
                <a:lnTo>
                  <a:pt x="1714399" y="92962"/>
                </a:lnTo>
                <a:lnTo>
                  <a:pt x="1720099" y="171437"/>
                </a:lnTo>
                <a:lnTo>
                  <a:pt x="1709927" y="163067"/>
                </a:lnTo>
                <a:lnTo>
                  <a:pt x="1709927" y="144378"/>
                </a:lnTo>
                <a:lnTo>
                  <a:pt x="1709499" y="130891"/>
                </a:lnTo>
                <a:lnTo>
                  <a:pt x="1708287" y="117757"/>
                </a:lnTo>
                <a:lnTo>
                  <a:pt x="1707028" y="68793"/>
                </a:lnTo>
                <a:lnTo>
                  <a:pt x="1711043" y="80754"/>
                </a:lnTo>
                <a:close/>
              </a:path>
              <a:path w="4882896" h="890016">
                <a:moveTo>
                  <a:pt x="1708287" y="117757"/>
                </a:moveTo>
                <a:lnTo>
                  <a:pt x="1706328" y="104948"/>
                </a:lnTo>
                <a:lnTo>
                  <a:pt x="1703660" y="92439"/>
                </a:lnTo>
                <a:lnTo>
                  <a:pt x="1700318" y="80203"/>
                </a:lnTo>
                <a:lnTo>
                  <a:pt x="1696339" y="68215"/>
                </a:lnTo>
                <a:lnTo>
                  <a:pt x="1691761" y="56447"/>
                </a:lnTo>
                <a:lnTo>
                  <a:pt x="1697141" y="45507"/>
                </a:lnTo>
                <a:lnTo>
                  <a:pt x="1702383" y="57053"/>
                </a:lnTo>
                <a:lnTo>
                  <a:pt x="1707028" y="68793"/>
                </a:lnTo>
                <a:lnTo>
                  <a:pt x="1708287" y="117757"/>
                </a:lnTo>
                <a:close/>
              </a:path>
              <a:path w="4882896" h="890016">
                <a:moveTo>
                  <a:pt x="1670304" y="0"/>
                </a:moveTo>
                <a:lnTo>
                  <a:pt x="1678140" y="11777"/>
                </a:lnTo>
                <a:lnTo>
                  <a:pt x="1684988" y="22895"/>
                </a:lnTo>
                <a:lnTo>
                  <a:pt x="1691332" y="34129"/>
                </a:lnTo>
                <a:lnTo>
                  <a:pt x="1697141" y="45507"/>
                </a:lnTo>
                <a:lnTo>
                  <a:pt x="1691761" y="56447"/>
                </a:lnTo>
                <a:lnTo>
                  <a:pt x="1686619" y="44873"/>
                </a:lnTo>
                <a:lnTo>
                  <a:pt x="1680952" y="33468"/>
                </a:lnTo>
                <a:lnTo>
                  <a:pt x="1674795" y="22205"/>
                </a:lnTo>
                <a:lnTo>
                  <a:pt x="1670304" y="0"/>
                </a:lnTo>
                <a:close/>
              </a:path>
              <a:path w="4882896" h="890016">
                <a:moveTo>
                  <a:pt x="1668185" y="11058"/>
                </a:moveTo>
                <a:lnTo>
                  <a:pt x="1661159" y="0"/>
                </a:lnTo>
                <a:lnTo>
                  <a:pt x="1670304" y="0"/>
                </a:lnTo>
                <a:lnTo>
                  <a:pt x="1674795" y="22205"/>
                </a:lnTo>
                <a:lnTo>
                  <a:pt x="1668185" y="11058"/>
                </a:lnTo>
                <a:close/>
              </a:path>
              <a:path w="4882896" h="890016">
                <a:moveTo>
                  <a:pt x="1690116" y="426719"/>
                </a:moveTo>
                <a:lnTo>
                  <a:pt x="1690116" y="454151"/>
                </a:lnTo>
                <a:lnTo>
                  <a:pt x="1689797" y="462659"/>
                </a:lnTo>
                <a:lnTo>
                  <a:pt x="1687033" y="383822"/>
                </a:lnTo>
                <a:lnTo>
                  <a:pt x="1691410" y="370940"/>
                </a:lnTo>
                <a:lnTo>
                  <a:pt x="1690763" y="412592"/>
                </a:lnTo>
                <a:lnTo>
                  <a:pt x="1690116" y="426719"/>
                </a:lnTo>
                <a:close/>
              </a:path>
              <a:path w="4882896" h="890016">
                <a:moveTo>
                  <a:pt x="424066" y="466356"/>
                </a:moveTo>
                <a:lnTo>
                  <a:pt x="428078" y="454954"/>
                </a:lnTo>
                <a:lnTo>
                  <a:pt x="429556" y="441380"/>
                </a:lnTo>
                <a:lnTo>
                  <a:pt x="429767" y="426719"/>
                </a:lnTo>
                <a:lnTo>
                  <a:pt x="429513" y="416064"/>
                </a:lnTo>
                <a:lnTo>
                  <a:pt x="428423" y="402584"/>
                </a:lnTo>
                <a:lnTo>
                  <a:pt x="426475" y="389499"/>
                </a:lnTo>
                <a:lnTo>
                  <a:pt x="428938" y="359359"/>
                </a:lnTo>
                <a:lnTo>
                  <a:pt x="433888" y="375387"/>
                </a:lnTo>
                <a:lnTo>
                  <a:pt x="439692" y="471984"/>
                </a:lnTo>
                <a:lnTo>
                  <a:pt x="429167" y="478303"/>
                </a:lnTo>
                <a:lnTo>
                  <a:pt x="424066" y="466356"/>
                </a:lnTo>
                <a:close/>
              </a:path>
              <a:path w="4882896" h="890016">
                <a:moveTo>
                  <a:pt x="423669" y="376811"/>
                </a:moveTo>
                <a:lnTo>
                  <a:pt x="420005" y="364519"/>
                </a:lnTo>
                <a:lnTo>
                  <a:pt x="422695" y="343947"/>
                </a:lnTo>
                <a:lnTo>
                  <a:pt x="428938" y="359359"/>
                </a:lnTo>
                <a:lnTo>
                  <a:pt x="426475" y="389499"/>
                </a:lnTo>
                <a:lnTo>
                  <a:pt x="423669" y="376811"/>
                </a:lnTo>
                <a:close/>
              </a:path>
              <a:path w="4882896" h="890016">
                <a:moveTo>
                  <a:pt x="403864" y="330017"/>
                </a:moveTo>
                <a:lnTo>
                  <a:pt x="406542" y="315159"/>
                </a:lnTo>
                <a:lnTo>
                  <a:pt x="415212" y="329199"/>
                </a:lnTo>
                <a:lnTo>
                  <a:pt x="422695" y="343947"/>
                </a:lnTo>
                <a:lnTo>
                  <a:pt x="420005" y="364519"/>
                </a:lnTo>
                <a:lnTo>
                  <a:pt x="415483" y="352622"/>
                </a:lnTo>
                <a:lnTo>
                  <a:pt x="410102" y="341122"/>
                </a:lnTo>
                <a:lnTo>
                  <a:pt x="403864" y="330017"/>
                </a:lnTo>
                <a:close/>
              </a:path>
              <a:path w="4882896" h="890016">
                <a:moveTo>
                  <a:pt x="370332" y="289560"/>
                </a:moveTo>
                <a:lnTo>
                  <a:pt x="373951" y="277749"/>
                </a:lnTo>
                <a:lnTo>
                  <a:pt x="385858" y="289388"/>
                </a:lnTo>
                <a:lnTo>
                  <a:pt x="396739" y="301873"/>
                </a:lnTo>
                <a:lnTo>
                  <a:pt x="406542" y="315159"/>
                </a:lnTo>
                <a:lnTo>
                  <a:pt x="403864" y="330017"/>
                </a:lnTo>
                <a:lnTo>
                  <a:pt x="396768" y="319309"/>
                </a:lnTo>
                <a:lnTo>
                  <a:pt x="388814" y="308996"/>
                </a:lnTo>
                <a:lnTo>
                  <a:pt x="380002" y="299080"/>
                </a:lnTo>
                <a:lnTo>
                  <a:pt x="370332" y="289560"/>
                </a:lnTo>
                <a:close/>
              </a:path>
              <a:path w="4882896" h="890016">
                <a:moveTo>
                  <a:pt x="345479" y="270845"/>
                </a:moveTo>
                <a:lnTo>
                  <a:pt x="347276" y="257190"/>
                </a:lnTo>
                <a:lnTo>
                  <a:pt x="361073" y="267001"/>
                </a:lnTo>
                <a:lnTo>
                  <a:pt x="373951" y="277749"/>
                </a:lnTo>
                <a:lnTo>
                  <a:pt x="370332" y="289560"/>
                </a:lnTo>
                <a:lnTo>
                  <a:pt x="365445" y="285502"/>
                </a:lnTo>
                <a:lnTo>
                  <a:pt x="355728" y="278012"/>
                </a:lnTo>
                <a:lnTo>
                  <a:pt x="345479" y="270845"/>
                </a:lnTo>
                <a:close/>
              </a:path>
              <a:path w="4882896" h="890016">
                <a:moveTo>
                  <a:pt x="300052" y="246370"/>
                </a:moveTo>
                <a:lnTo>
                  <a:pt x="300918" y="233838"/>
                </a:lnTo>
                <a:lnTo>
                  <a:pt x="317145" y="240563"/>
                </a:lnTo>
                <a:lnTo>
                  <a:pt x="332616" y="248362"/>
                </a:lnTo>
                <a:lnTo>
                  <a:pt x="347276" y="257190"/>
                </a:lnTo>
                <a:lnTo>
                  <a:pt x="345479" y="270845"/>
                </a:lnTo>
                <a:lnTo>
                  <a:pt x="334743" y="264049"/>
                </a:lnTo>
                <a:lnTo>
                  <a:pt x="323564" y="257673"/>
                </a:lnTo>
                <a:lnTo>
                  <a:pt x="311985" y="251764"/>
                </a:lnTo>
                <a:lnTo>
                  <a:pt x="300052" y="246370"/>
                </a:lnTo>
                <a:close/>
              </a:path>
              <a:path w="4882896" h="890016">
                <a:moveTo>
                  <a:pt x="262567" y="233760"/>
                </a:moveTo>
                <a:lnTo>
                  <a:pt x="266408" y="223795"/>
                </a:lnTo>
                <a:lnTo>
                  <a:pt x="283988" y="228234"/>
                </a:lnTo>
                <a:lnTo>
                  <a:pt x="300918" y="233838"/>
                </a:lnTo>
                <a:lnTo>
                  <a:pt x="300052" y="246370"/>
                </a:lnTo>
                <a:lnTo>
                  <a:pt x="287808" y="241539"/>
                </a:lnTo>
                <a:lnTo>
                  <a:pt x="275298" y="237320"/>
                </a:lnTo>
                <a:lnTo>
                  <a:pt x="262567" y="233760"/>
                </a:lnTo>
                <a:close/>
              </a:path>
              <a:path w="4882896" h="890016">
                <a:moveTo>
                  <a:pt x="223486" y="227518"/>
                </a:moveTo>
                <a:lnTo>
                  <a:pt x="229516" y="218598"/>
                </a:lnTo>
                <a:lnTo>
                  <a:pt x="248233" y="220568"/>
                </a:lnTo>
                <a:lnTo>
                  <a:pt x="266408" y="223795"/>
                </a:lnTo>
                <a:lnTo>
                  <a:pt x="262567" y="233760"/>
                </a:lnTo>
                <a:lnTo>
                  <a:pt x="249658" y="230908"/>
                </a:lnTo>
                <a:lnTo>
                  <a:pt x="236617" y="228811"/>
                </a:lnTo>
                <a:lnTo>
                  <a:pt x="223486" y="227518"/>
                </a:lnTo>
                <a:close/>
              </a:path>
              <a:path w="4882896" h="890016">
                <a:moveTo>
                  <a:pt x="88911" y="266522"/>
                </a:moveTo>
                <a:lnTo>
                  <a:pt x="89475" y="252002"/>
                </a:lnTo>
                <a:lnTo>
                  <a:pt x="101169" y="245193"/>
                </a:lnTo>
                <a:lnTo>
                  <a:pt x="113351" y="239065"/>
                </a:lnTo>
                <a:lnTo>
                  <a:pt x="125999" y="233650"/>
                </a:lnTo>
                <a:lnTo>
                  <a:pt x="139088" y="228981"/>
                </a:lnTo>
                <a:lnTo>
                  <a:pt x="152595" y="225088"/>
                </a:lnTo>
                <a:lnTo>
                  <a:pt x="166494" y="222005"/>
                </a:lnTo>
                <a:lnTo>
                  <a:pt x="180763" y="219763"/>
                </a:lnTo>
                <a:lnTo>
                  <a:pt x="195376" y="218395"/>
                </a:lnTo>
                <a:lnTo>
                  <a:pt x="210311" y="217932"/>
                </a:lnTo>
                <a:lnTo>
                  <a:pt x="229516" y="218598"/>
                </a:lnTo>
                <a:lnTo>
                  <a:pt x="223486" y="227518"/>
                </a:lnTo>
                <a:lnTo>
                  <a:pt x="210311" y="227076"/>
                </a:lnTo>
                <a:lnTo>
                  <a:pt x="198244" y="227437"/>
                </a:lnTo>
                <a:lnTo>
                  <a:pt x="184548" y="228735"/>
                </a:lnTo>
                <a:lnTo>
                  <a:pt x="171238" y="230925"/>
                </a:lnTo>
                <a:lnTo>
                  <a:pt x="158316" y="233951"/>
                </a:lnTo>
                <a:lnTo>
                  <a:pt x="145781" y="237756"/>
                </a:lnTo>
                <a:lnTo>
                  <a:pt x="133633" y="242285"/>
                </a:lnTo>
                <a:lnTo>
                  <a:pt x="121872" y="247482"/>
                </a:lnTo>
                <a:lnTo>
                  <a:pt x="110498" y="253291"/>
                </a:lnTo>
                <a:lnTo>
                  <a:pt x="99511" y="259657"/>
                </a:lnTo>
                <a:lnTo>
                  <a:pt x="88911" y="266522"/>
                </a:lnTo>
                <a:close/>
              </a:path>
              <a:path w="4882896" h="890016">
                <a:moveTo>
                  <a:pt x="30657" y="322158"/>
                </a:moveTo>
                <a:lnTo>
                  <a:pt x="30932" y="305371"/>
                </a:lnTo>
                <a:lnTo>
                  <a:pt x="39186" y="295147"/>
                </a:lnTo>
                <a:lnTo>
                  <a:pt x="48073" y="285411"/>
                </a:lnTo>
                <a:lnTo>
                  <a:pt x="57570" y="276197"/>
                </a:lnTo>
                <a:lnTo>
                  <a:pt x="67652" y="267536"/>
                </a:lnTo>
                <a:lnTo>
                  <a:pt x="78295" y="259461"/>
                </a:lnTo>
                <a:lnTo>
                  <a:pt x="89475" y="252002"/>
                </a:lnTo>
                <a:lnTo>
                  <a:pt x="88911" y="266522"/>
                </a:lnTo>
                <a:lnTo>
                  <a:pt x="78699" y="273831"/>
                </a:lnTo>
                <a:lnTo>
                  <a:pt x="68874" y="281529"/>
                </a:lnTo>
                <a:lnTo>
                  <a:pt x="59435" y="289560"/>
                </a:lnTo>
                <a:lnTo>
                  <a:pt x="55386" y="293321"/>
                </a:lnTo>
                <a:lnTo>
                  <a:pt x="46801" y="302104"/>
                </a:lnTo>
                <a:lnTo>
                  <a:pt x="38511" y="311748"/>
                </a:lnTo>
                <a:lnTo>
                  <a:pt x="30657" y="322158"/>
                </a:lnTo>
                <a:close/>
              </a:path>
              <a:path w="4882896" h="890016">
                <a:moveTo>
                  <a:pt x="2981" y="382346"/>
                </a:moveTo>
                <a:lnTo>
                  <a:pt x="4728" y="350521"/>
                </a:lnTo>
                <a:lnTo>
                  <a:pt x="10209" y="338660"/>
                </a:lnTo>
                <a:lnTo>
                  <a:pt x="16419" y="327160"/>
                </a:lnTo>
                <a:lnTo>
                  <a:pt x="23335" y="316053"/>
                </a:lnTo>
                <a:lnTo>
                  <a:pt x="30932" y="305371"/>
                </a:lnTo>
                <a:lnTo>
                  <a:pt x="30657" y="322158"/>
                </a:lnTo>
                <a:lnTo>
                  <a:pt x="23385" y="333238"/>
                </a:lnTo>
                <a:lnTo>
                  <a:pt x="16838" y="344892"/>
                </a:lnTo>
                <a:lnTo>
                  <a:pt x="11159" y="357026"/>
                </a:lnTo>
                <a:lnTo>
                  <a:pt x="6492" y="369542"/>
                </a:lnTo>
                <a:lnTo>
                  <a:pt x="2981" y="382346"/>
                </a:lnTo>
                <a:close/>
              </a:path>
              <a:path w="4882896" h="890016">
                <a:moveTo>
                  <a:pt x="79248" y="435864"/>
                </a:moveTo>
                <a:lnTo>
                  <a:pt x="79248" y="426719"/>
                </a:lnTo>
                <a:lnTo>
                  <a:pt x="80051" y="414005"/>
                </a:lnTo>
                <a:lnTo>
                  <a:pt x="84484" y="444919"/>
                </a:lnTo>
                <a:lnTo>
                  <a:pt x="72793" y="450228"/>
                </a:lnTo>
                <a:lnTo>
                  <a:pt x="68932" y="442997"/>
                </a:lnTo>
                <a:lnTo>
                  <a:pt x="79248" y="435864"/>
                </a:lnTo>
                <a:close/>
              </a:path>
              <a:path w="4882896" h="890016">
                <a:moveTo>
                  <a:pt x="70360" y="641822"/>
                </a:moveTo>
                <a:lnTo>
                  <a:pt x="73509" y="654659"/>
                </a:lnTo>
                <a:lnTo>
                  <a:pt x="75344" y="728678"/>
                </a:lnTo>
                <a:lnTo>
                  <a:pt x="70104" y="725424"/>
                </a:lnTo>
                <a:lnTo>
                  <a:pt x="70100" y="707480"/>
                </a:lnTo>
                <a:lnTo>
                  <a:pt x="69569" y="694011"/>
                </a:lnTo>
                <a:lnTo>
                  <a:pt x="68167" y="680818"/>
                </a:lnTo>
                <a:lnTo>
                  <a:pt x="66564" y="629279"/>
                </a:lnTo>
                <a:lnTo>
                  <a:pt x="70360" y="641822"/>
                </a:lnTo>
                <a:close/>
              </a:path>
              <a:path w="4882896" h="890016">
                <a:moveTo>
                  <a:pt x="68167" y="680818"/>
                </a:moveTo>
                <a:lnTo>
                  <a:pt x="65938" y="667901"/>
                </a:lnTo>
                <a:lnTo>
                  <a:pt x="62929" y="655261"/>
                </a:lnTo>
                <a:lnTo>
                  <a:pt x="59185" y="642897"/>
                </a:lnTo>
                <a:lnTo>
                  <a:pt x="54753" y="630810"/>
                </a:lnTo>
                <a:lnTo>
                  <a:pt x="49678" y="619000"/>
                </a:lnTo>
                <a:lnTo>
                  <a:pt x="44006" y="607466"/>
                </a:lnTo>
                <a:lnTo>
                  <a:pt x="37783" y="596208"/>
                </a:lnTo>
                <a:lnTo>
                  <a:pt x="31054" y="585227"/>
                </a:lnTo>
                <a:lnTo>
                  <a:pt x="23865" y="574522"/>
                </a:lnTo>
                <a:lnTo>
                  <a:pt x="31237" y="560983"/>
                </a:lnTo>
                <a:lnTo>
                  <a:pt x="38523" y="571466"/>
                </a:lnTo>
                <a:lnTo>
                  <a:pt x="45276" y="582328"/>
                </a:lnTo>
                <a:lnTo>
                  <a:pt x="51475" y="593554"/>
                </a:lnTo>
                <a:lnTo>
                  <a:pt x="57102" y="605131"/>
                </a:lnTo>
                <a:lnTo>
                  <a:pt x="62138" y="617044"/>
                </a:lnTo>
                <a:lnTo>
                  <a:pt x="66564" y="629279"/>
                </a:lnTo>
                <a:lnTo>
                  <a:pt x="68167" y="680818"/>
                </a:lnTo>
                <a:close/>
              </a:path>
              <a:path w="4882896" h="890016">
                <a:moveTo>
                  <a:pt x="31237" y="560983"/>
                </a:moveTo>
                <a:lnTo>
                  <a:pt x="23865" y="574522"/>
                </a:lnTo>
                <a:lnTo>
                  <a:pt x="16263" y="564094"/>
                </a:lnTo>
                <a:lnTo>
                  <a:pt x="8292" y="553943"/>
                </a:lnTo>
                <a:lnTo>
                  <a:pt x="0" y="544067"/>
                </a:lnTo>
                <a:lnTo>
                  <a:pt x="0" y="525780"/>
                </a:lnTo>
                <a:lnTo>
                  <a:pt x="6360" y="531950"/>
                </a:lnTo>
                <a:lnTo>
                  <a:pt x="15136" y="541211"/>
                </a:lnTo>
                <a:lnTo>
                  <a:pt x="23435" y="550894"/>
                </a:lnTo>
                <a:lnTo>
                  <a:pt x="31237" y="560983"/>
                </a:lnTo>
                <a:close/>
              </a:path>
              <a:path w="4882896" h="890016">
                <a:moveTo>
                  <a:pt x="73051" y="92962"/>
                </a:moveTo>
                <a:lnTo>
                  <a:pt x="75715" y="105442"/>
                </a:lnTo>
                <a:lnTo>
                  <a:pt x="76289" y="172498"/>
                </a:lnTo>
                <a:lnTo>
                  <a:pt x="70104" y="163067"/>
                </a:lnTo>
                <a:lnTo>
                  <a:pt x="70047" y="139889"/>
                </a:lnTo>
                <a:lnTo>
                  <a:pt x="69695" y="80754"/>
                </a:lnTo>
                <a:lnTo>
                  <a:pt x="73051" y="92962"/>
                </a:lnTo>
                <a:close/>
              </a:path>
              <a:path w="4882896" h="890016">
                <a:moveTo>
                  <a:pt x="70047" y="139889"/>
                </a:moveTo>
                <a:lnTo>
                  <a:pt x="69323" y="126885"/>
                </a:lnTo>
                <a:lnTo>
                  <a:pt x="67776" y="114205"/>
                </a:lnTo>
                <a:lnTo>
                  <a:pt x="65416" y="101827"/>
                </a:lnTo>
                <a:lnTo>
                  <a:pt x="62251" y="89726"/>
                </a:lnTo>
                <a:lnTo>
                  <a:pt x="65680" y="68793"/>
                </a:lnTo>
                <a:lnTo>
                  <a:pt x="69695" y="80754"/>
                </a:lnTo>
                <a:lnTo>
                  <a:pt x="70047" y="139889"/>
                </a:lnTo>
                <a:close/>
              </a:path>
              <a:path w="4882896" h="890016">
                <a:moveTo>
                  <a:pt x="28955" y="0"/>
                </a:moveTo>
                <a:lnTo>
                  <a:pt x="36792" y="11777"/>
                </a:lnTo>
                <a:lnTo>
                  <a:pt x="43640" y="22895"/>
                </a:lnTo>
                <a:lnTo>
                  <a:pt x="49984" y="34129"/>
                </a:lnTo>
                <a:lnTo>
                  <a:pt x="55793" y="45507"/>
                </a:lnTo>
                <a:lnTo>
                  <a:pt x="61035" y="57053"/>
                </a:lnTo>
                <a:lnTo>
                  <a:pt x="65680" y="68793"/>
                </a:lnTo>
                <a:lnTo>
                  <a:pt x="62251" y="89726"/>
                </a:lnTo>
                <a:lnTo>
                  <a:pt x="58292" y="77879"/>
                </a:lnTo>
                <a:lnTo>
                  <a:pt x="53548" y="66260"/>
                </a:lnTo>
                <a:lnTo>
                  <a:pt x="48029" y="54845"/>
                </a:lnTo>
                <a:lnTo>
                  <a:pt x="41744" y="43612"/>
                </a:lnTo>
                <a:lnTo>
                  <a:pt x="34703" y="32535"/>
                </a:lnTo>
                <a:lnTo>
                  <a:pt x="28955" y="0"/>
                </a:lnTo>
                <a:close/>
              </a:path>
              <a:path w="4882896" h="890016">
                <a:moveTo>
                  <a:pt x="28955" y="0"/>
                </a:moveTo>
                <a:lnTo>
                  <a:pt x="34703" y="32535"/>
                </a:lnTo>
                <a:lnTo>
                  <a:pt x="26917" y="21589"/>
                </a:lnTo>
                <a:lnTo>
                  <a:pt x="18394" y="10753"/>
                </a:lnTo>
                <a:lnTo>
                  <a:pt x="9143" y="0"/>
                </a:lnTo>
                <a:lnTo>
                  <a:pt x="28955" y="0"/>
                </a:lnTo>
                <a:close/>
              </a:path>
              <a:path w="4882896" h="890016">
                <a:moveTo>
                  <a:pt x="149352" y="0"/>
                </a:moveTo>
                <a:lnTo>
                  <a:pt x="142634" y="3106"/>
                </a:lnTo>
                <a:lnTo>
                  <a:pt x="129788" y="9187"/>
                </a:lnTo>
                <a:lnTo>
                  <a:pt x="117845" y="15269"/>
                </a:lnTo>
                <a:lnTo>
                  <a:pt x="107403" y="21350"/>
                </a:lnTo>
                <a:lnTo>
                  <a:pt x="99059" y="27432"/>
                </a:lnTo>
                <a:lnTo>
                  <a:pt x="107893" y="16265"/>
                </a:lnTo>
                <a:lnTo>
                  <a:pt x="118549" y="9384"/>
                </a:lnTo>
                <a:lnTo>
                  <a:pt x="129539" y="0"/>
                </a:lnTo>
                <a:lnTo>
                  <a:pt x="149352" y="0"/>
                </a:lnTo>
                <a:close/>
              </a:path>
              <a:path w="4882896" h="890016">
                <a:moveTo>
                  <a:pt x="107893" y="16265"/>
                </a:moveTo>
                <a:lnTo>
                  <a:pt x="99059" y="27432"/>
                </a:lnTo>
                <a:lnTo>
                  <a:pt x="95563" y="44873"/>
                </a:lnTo>
                <a:lnTo>
                  <a:pt x="89896" y="33468"/>
                </a:lnTo>
                <a:lnTo>
                  <a:pt x="83739" y="22205"/>
                </a:lnTo>
                <a:lnTo>
                  <a:pt x="90154" y="13157"/>
                </a:lnTo>
                <a:lnTo>
                  <a:pt x="99059" y="18287"/>
                </a:lnTo>
                <a:lnTo>
                  <a:pt x="107893" y="16265"/>
                </a:lnTo>
                <a:close/>
              </a:path>
              <a:path w="4882896" h="890016">
                <a:moveTo>
                  <a:pt x="246171" y="123083"/>
                </a:moveTo>
                <a:lnTo>
                  <a:pt x="249936" y="135635"/>
                </a:lnTo>
                <a:lnTo>
                  <a:pt x="253578" y="135638"/>
                </a:lnTo>
                <a:lnTo>
                  <a:pt x="268785" y="136119"/>
                </a:lnTo>
                <a:lnTo>
                  <a:pt x="280314" y="138609"/>
                </a:lnTo>
                <a:lnTo>
                  <a:pt x="289559" y="144780"/>
                </a:lnTo>
                <a:lnTo>
                  <a:pt x="289559" y="144490"/>
                </a:lnTo>
                <a:lnTo>
                  <a:pt x="287715" y="131293"/>
                </a:lnTo>
                <a:lnTo>
                  <a:pt x="282646" y="119165"/>
                </a:lnTo>
                <a:lnTo>
                  <a:pt x="288081" y="105948"/>
                </a:lnTo>
                <a:lnTo>
                  <a:pt x="294653" y="117455"/>
                </a:lnTo>
                <a:lnTo>
                  <a:pt x="291074" y="152780"/>
                </a:lnTo>
                <a:lnTo>
                  <a:pt x="278104" y="150335"/>
                </a:lnTo>
                <a:lnTo>
                  <a:pt x="264930" y="148335"/>
                </a:lnTo>
                <a:lnTo>
                  <a:pt x="251557" y="146780"/>
                </a:lnTo>
                <a:lnTo>
                  <a:pt x="246171" y="123083"/>
                </a:lnTo>
                <a:close/>
              </a:path>
              <a:path w="4882896" h="890016">
                <a:moveTo>
                  <a:pt x="251557" y="146780"/>
                </a:moveTo>
                <a:lnTo>
                  <a:pt x="239267" y="135635"/>
                </a:lnTo>
                <a:lnTo>
                  <a:pt x="237410" y="128706"/>
                </a:lnTo>
                <a:lnTo>
                  <a:pt x="228029" y="120654"/>
                </a:lnTo>
                <a:lnTo>
                  <a:pt x="210311" y="117348"/>
                </a:lnTo>
                <a:lnTo>
                  <a:pt x="207245" y="117593"/>
                </a:lnTo>
                <a:lnTo>
                  <a:pt x="194528" y="124082"/>
                </a:lnTo>
                <a:lnTo>
                  <a:pt x="188976" y="135635"/>
                </a:lnTo>
                <a:lnTo>
                  <a:pt x="189367" y="145403"/>
                </a:lnTo>
                <a:lnTo>
                  <a:pt x="175970" y="146470"/>
                </a:lnTo>
                <a:lnTo>
                  <a:pt x="177736" y="124485"/>
                </a:lnTo>
                <a:lnTo>
                  <a:pt x="189115" y="115440"/>
                </a:lnTo>
                <a:lnTo>
                  <a:pt x="200593" y="110013"/>
                </a:lnTo>
                <a:lnTo>
                  <a:pt x="210311" y="108203"/>
                </a:lnTo>
                <a:lnTo>
                  <a:pt x="222577" y="109407"/>
                </a:lnTo>
                <a:lnTo>
                  <a:pt x="236326" y="114340"/>
                </a:lnTo>
                <a:lnTo>
                  <a:pt x="246171" y="123083"/>
                </a:lnTo>
                <a:lnTo>
                  <a:pt x="251557" y="146780"/>
                </a:lnTo>
                <a:close/>
              </a:path>
              <a:path w="4882896" h="890016">
                <a:moveTo>
                  <a:pt x="189367" y="145403"/>
                </a:moveTo>
                <a:lnTo>
                  <a:pt x="199643" y="135635"/>
                </a:lnTo>
                <a:lnTo>
                  <a:pt x="239267" y="135635"/>
                </a:lnTo>
                <a:lnTo>
                  <a:pt x="251557" y="146780"/>
                </a:lnTo>
                <a:lnTo>
                  <a:pt x="237992" y="145669"/>
                </a:lnTo>
                <a:lnTo>
                  <a:pt x="224241" y="145002"/>
                </a:lnTo>
                <a:lnTo>
                  <a:pt x="210311" y="144780"/>
                </a:lnTo>
                <a:lnTo>
                  <a:pt x="202973" y="144855"/>
                </a:lnTo>
                <a:lnTo>
                  <a:pt x="189367" y="145403"/>
                </a:lnTo>
                <a:close/>
              </a:path>
              <a:path w="4882896" h="890016">
                <a:moveTo>
                  <a:pt x="140207" y="144780"/>
                </a:moveTo>
                <a:lnTo>
                  <a:pt x="144802" y="140987"/>
                </a:lnTo>
                <a:lnTo>
                  <a:pt x="157114" y="136304"/>
                </a:lnTo>
                <a:lnTo>
                  <a:pt x="169163" y="135635"/>
                </a:lnTo>
                <a:lnTo>
                  <a:pt x="177736" y="124485"/>
                </a:lnTo>
                <a:lnTo>
                  <a:pt x="175970" y="146470"/>
                </a:lnTo>
                <a:lnTo>
                  <a:pt x="162781" y="148047"/>
                </a:lnTo>
                <a:lnTo>
                  <a:pt x="149801" y="150123"/>
                </a:lnTo>
                <a:lnTo>
                  <a:pt x="140207" y="144780"/>
                </a:lnTo>
                <a:close/>
              </a:path>
              <a:path w="4882896" h="890016">
                <a:moveTo>
                  <a:pt x="137028" y="152688"/>
                </a:moveTo>
                <a:lnTo>
                  <a:pt x="124464" y="155733"/>
                </a:lnTo>
                <a:lnTo>
                  <a:pt x="129539" y="144780"/>
                </a:lnTo>
                <a:lnTo>
                  <a:pt x="130072" y="135752"/>
                </a:lnTo>
                <a:lnTo>
                  <a:pt x="133335" y="121432"/>
                </a:lnTo>
                <a:lnTo>
                  <a:pt x="139255" y="108740"/>
                </a:lnTo>
                <a:lnTo>
                  <a:pt x="140207" y="144780"/>
                </a:lnTo>
                <a:lnTo>
                  <a:pt x="149801" y="150123"/>
                </a:lnTo>
                <a:lnTo>
                  <a:pt x="137028" y="152688"/>
                </a:lnTo>
                <a:close/>
              </a:path>
              <a:path w="4882896" h="890016">
                <a:moveTo>
                  <a:pt x="120162" y="92779"/>
                </a:moveTo>
                <a:lnTo>
                  <a:pt x="122825" y="104066"/>
                </a:lnTo>
                <a:lnTo>
                  <a:pt x="125916" y="116221"/>
                </a:lnTo>
                <a:lnTo>
                  <a:pt x="128474" y="129655"/>
                </a:lnTo>
                <a:lnTo>
                  <a:pt x="129539" y="144780"/>
                </a:lnTo>
                <a:lnTo>
                  <a:pt x="124464" y="155733"/>
                </a:lnTo>
                <a:lnTo>
                  <a:pt x="120162" y="92779"/>
                </a:lnTo>
                <a:close/>
              </a:path>
              <a:path w="4882896" h="890016">
                <a:moveTo>
                  <a:pt x="79248" y="163067"/>
                </a:moveTo>
                <a:lnTo>
                  <a:pt x="83262" y="159990"/>
                </a:lnTo>
                <a:lnTo>
                  <a:pt x="92716" y="155059"/>
                </a:lnTo>
                <a:lnTo>
                  <a:pt x="103985" y="150890"/>
                </a:lnTo>
                <a:lnTo>
                  <a:pt x="112108" y="159246"/>
                </a:lnTo>
                <a:lnTo>
                  <a:pt x="99960" y="163218"/>
                </a:lnTo>
                <a:lnTo>
                  <a:pt x="88021" y="167639"/>
                </a:lnTo>
                <a:lnTo>
                  <a:pt x="79248" y="163067"/>
                </a:lnTo>
                <a:close/>
              </a:path>
              <a:path w="4882896" h="890016">
                <a:moveTo>
                  <a:pt x="79248" y="163067"/>
                </a:moveTo>
                <a:lnTo>
                  <a:pt x="88021" y="167639"/>
                </a:lnTo>
                <a:lnTo>
                  <a:pt x="76289" y="172498"/>
                </a:lnTo>
                <a:lnTo>
                  <a:pt x="77657" y="118221"/>
                </a:lnTo>
                <a:lnTo>
                  <a:pt x="78845" y="131325"/>
                </a:lnTo>
                <a:lnTo>
                  <a:pt x="79248" y="144780"/>
                </a:lnTo>
                <a:lnTo>
                  <a:pt x="79248" y="163067"/>
                </a:lnTo>
                <a:close/>
              </a:path>
              <a:path w="4882896" h="890016">
                <a:moveTo>
                  <a:pt x="20755" y="203013"/>
                </a:moveTo>
                <a:lnTo>
                  <a:pt x="26165" y="187393"/>
                </a:lnTo>
                <a:lnTo>
                  <a:pt x="36987" y="181312"/>
                </a:lnTo>
                <a:lnTo>
                  <a:pt x="46921" y="175231"/>
                </a:lnTo>
                <a:lnTo>
                  <a:pt x="57462" y="169149"/>
                </a:lnTo>
                <a:lnTo>
                  <a:pt x="70104" y="163067"/>
                </a:lnTo>
                <a:lnTo>
                  <a:pt x="76289" y="172498"/>
                </a:lnTo>
                <a:lnTo>
                  <a:pt x="64766" y="177786"/>
                </a:lnTo>
                <a:lnTo>
                  <a:pt x="53451" y="183491"/>
                </a:lnTo>
                <a:lnTo>
                  <a:pt x="42344" y="189604"/>
                </a:lnTo>
                <a:lnTo>
                  <a:pt x="31446" y="196115"/>
                </a:lnTo>
                <a:lnTo>
                  <a:pt x="20755" y="203013"/>
                </a:lnTo>
                <a:close/>
              </a:path>
              <a:path w="4882896" h="890016">
                <a:moveTo>
                  <a:pt x="16432" y="182179"/>
                </a:moveTo>
                <a:lnTo>
                  <a:pt x="20755" y="203013"/>
                </a:lnTo>
                <a:lnTo>
                  <a:pt x="10273" y="210289"/>
                </a:lnTo>
                <a:lnTo>
                  <a:pt x="0" y="217932"/>
                </a:lnTo>
                <a:lnTo>
                  <a:pt x="0" y="208787"/>
                </a:lnTo>
                <a:lnTo>
                  <a:pt x="9143" y="199644"/>
                </a:lnTo>
                <a:lnTo>
                  <a:pt x="11801" y="194646"/>
                </a:lnTo>
                <a:lnTo>
                  <a:pt x="16432" y="182179"/>
                </a:lnTo>
                <a:close/>
              </a:path>
              <a:path w="4882896" h="890016">
                <a:moveTo>
                  <a:pt x="287715" y="404088"/>
                </a:moveTo>
                <a:lnTo>
                  <a:pt x="288081" y="382808"/>
                </a:lnTo>
                <a:lnTo>
                  <a:pt x="294653" y="393916"/>
                </a:lnTo>
                <a:lnTo>
                  <a:pt x="292585" y="427569"/>
                </a:lnTo>
                <a:lnTo>
                  <a:pt x="279507" y="424617"/>
                </a:lnTo>
                <a:lnTo>
                  <a:pt x="266156" y="422147"/>
                </a:lnTo>
                <a:lnTo>
                  <a:pt x="252546" y="420184"/>
                </a:lnTo>
                <a:lnTo>
                  <a:pt x="268089" y="417576"/>
                </a:lnTo>
                <a:lnTo>
                  <a:pt x="289559" y="417576"/>
                </a:lnTo>
                <a:lnTo>
                  <a:pt x="289559" y="417286"/>
                </a:lnTo>
                <a:lnTo>
                  <a:pt x="287715" y="404088"/>
                </a:lnTo>
                <a:close/>
              </a:path>
              <a:path w="4882896" h="890016">
                <a:moveTo>
                  <a:pt x="200593" y="391953"/>
                </a:moveTo>
                <a:lnTo>
                  <a:pt x="210311" y="390144"/>
                </a:lnTo>
                <a:lnTo>
                  <a:pt x="222577" y="391347"/>
                </a:lnTo>
                <a:lnTo>
                  <a:pt x="236326" y="396280"/>
                </a:lnTo>
                <a:lnTo>
                  <a:pt x="246171" y="405023"/>
                </a:lnTo>
                <a:lnTo>
                  <a:pt x="249936" y="417576"/>
                </a:lnTo>
                <a:lnTo>
                  <a:pt x="268089" y="417576"/>
                </a:lnTo>
                <a:lnTo>
                  <a:pt x="252546" y="420184"/>
                </a:lnTo>
                <a:lnTo>
                  <a:pt x="239267" y="408432"/>
                </a:lnTo>
                <a:lnTo>
                  <a:pt x="238527" y="404639"/>
                </a:lnTo>
                <a:lnTo>
                  <a:pt x="229683" y="399956"/>
                </a:lnTo>
                <a:lnTo>
                  <a:pt x="210311" y="399287"/>
                </a:lnTo>
                <a:lnTo>
                  <a:pt x="200593" y="391953"/>
                </a:lnTo>
                <a:close/>
              </a:path>
              <a:path w="4882896" h="890016">
                <a:moveTo>
                  <a:pt x="199643" y="408432"/>
                </a:moveTo>
                <a:lnTo>
                  <a:pt x="239267" y="408432"/>
                </a:lnTo>
                <a:lnTo>
                  <a:pt x="252546" y="420184"/>
                </a:lnTo>
                <a:lnTo>
                  <a:pt x="238693" y="418751"/>
                </a:lnTo>
                <a:lnTo>
                  <a:pt x="224610" y="417874"/>
                </a:lnTo>
                <a:lnTo>
                  <a:pt x="210311" y="417576"/>
                </a:lnTo>
                <a:lnTo>
                  <a:pt x="199643" y="408432"/>
                </a:lnTo>
                <a:close/>
              </a:path>
              <a:path w="4882896" h="890016">
                <a:moveTo>
                  <a:pt x="200593" y="391953"/>
                </a:moveTo>
                <a:lnTo>
                  <a:pt x="199643" y="399287"/>
                </a:lnTo>
                <a:lnTo>
                  <a:pt x="188976" y="399287"/>
                </a:lnTo>
                <a:lnTo>
                  <a:pt x="188976" y="408432"/>
                </a:lnTo>
                <a:lnTo>
                  <a:pt x="199643" y="408432"/>
                </a:lnTo>
                <a:lnTo>
                  <a:pt x="210311" y="417576"/>
                </a:lnTo>
                <a:lnTo>
                  <a:pt x="199362" y="417796"/>
                </a:lnTo>
                <a:lnTo>
                  <a:pt x="186099" y="418641"/>
                </a:lnTo>
                <a:lnTo>
                  <a:pt x="189115" y="397380"/>
                </a:lnTo>
                <a:lnTo>
                  <a:pt x="200593" y="391953"/>
                </a:lnTo>
                <a:close/>
              </a:path>
              <a:path w="4882896" h="890016">
                <a:moveTo>
                  <a:pt x="246171" y="681740"/>
                </a:moveTo>
                <a:lnTo>
                  <a:pt x="249936" y="690372"/>
                </a:lnTo>
                <a:lnTo>
                  <a:pt x="253578" y="691995"/>
                </a:lnTo>
                <a:lnTo>
                  <a:pt x="268785" y="697287"/>
                </a:lnTo>
                <a:lnTo>
                  <a:pt x="280314" y="699237"/>
                </a:lnTo>
                <a:lnTo>
                  <a:pt x="289559" y="699516"/>
                </a:lnTo>
                <a:lnTo>
                  <a:pt x="289559" y="699226"/>
                </a:lnTo>
                <a:lnTo>
                  <a:pt x="287715" y="686029"/>
                </a:lnTo>
                <a:lnTo>
                  <a:pt x="282646" y="673901"/>
                </a:lnTo>
                <a:lnTo>
                  <a:pt x="288081" y="664748"/>
                </a:lnTo>
                <a:lnTo>
                  <a:pt x="294653" y="675856"/>
                </a:lnTo>
                <a:lnTo>
                  <a:pt x="291235" y="709037"/>
                </a:lnTo>
                <a:lnTo>
                  <a:pt x="278241" y="706214"/>
                </a:lnTo>
                <a:lnTo>
                  <a:pt x="265041" y="703857"/>
                </a:lnTo>
                <a:lnTo>
                  <a:pt x="251641" y="701989"/>
                </a:lnTo>
                <a:lnTo>
                  <a:pt x="246171" y="681740"/>
                </a:lnTo>
                <a:close/>
              </a:path>
              <a:path w="4882896" h="890016">
                <a:moveTo>
                  <a:pt x="200268" y="699651"/>
                </a:moveTo>
                <a:lnTo>
                  <a:pt x="186861" y="700266"/>
                </a:lnTo>
                <a:lnTo>
                  <a:pt x="189115" y="673696"/>
                </a:lnTo>
                <a:lnTo>
                  <a:pt x="200593" y="666093"/>
                </a:lnTo>
                <a:lnTo>
                  <a:pt x="210311" y="662940"/>
                </a:lnTo>
                <a:lnTo>
                  <a:pt x="222577" y="665094"/>
                </a:lnTo>
                <a:lnTo>
                  <a:pt x="236326" y="672310"/>
                </a:lnTo>
                <a:lnTo>
                  <a:pt x="246171" y="681740"/>
                </a:lnTo>
                <a:lnTo>
                  <a:pt x="251641" y="701989"/>
                </a:lnTo>
                <a:lnTo>
                  <a:pt x="238049" y="700629"/>
                </a:lnTo>
                <a:lnTo>
                  <a:pt x="239267" y="690372"/>
                </a:lnTo>
                <a:lnTo>
                  <a:pt x="237410" y="683442"/>
                </a:lnTo>
                <a:lnTo>
                  <a:pt x="228029" y="675389"/>
                </a:lnTo>
                <a:lnTo>
                  <a:pt x="210311" y="672083"/>
                </a:lnTo>
                <a:lnTo>
                  <a:pt x="207244" y="672329"/>
                </a:lnTo>
                <a:lnTo>
                  <a:pt x="194527" y="678818"/>
                </a:lnTo>
                <a:lnTo>
                  <a:pt x="188976" y="690372"/>
                </a:lnTo>
                <a:lnTo>
                  <a:pt x="200268" y="699651"/>
                </a:lnTo>
                <a:close/>
              </a:path>
              <a:path w="4882896" h="890016">
                <a:moveTo>
                  <a:pt x="188976" y="690372"/>
                </a:moveTo>
                <a:lnTo>
                  <a:pt x="239267" y="690372"/>
                </a:lnTo>
                <a:lnTo>
                  <a:pt x="238049" y="700629"/>
                </a:lnTo>
                <a:lnTo>
                  <a:pt x="224270" y="699797"/>
                </a:lnTo>
                <a:lnTo>
                  <a:pt x="210311" y="699516"/>
                </a:lnTo>
                <a:lnTo>
                  <a:pt x="200268" y="699651"/>
                </a:lnTo>
                <a:lnTo>
                  <a:pt x="188976" y="690372"/>
                </a:lnTo>
                <a:close/>
              </a:path>
              <a:path w="4882896" h="890016">
                <a:moveTo>
                  <a:pt x="309372" y="626364"/>
                </a:moveTo>
                <a:lnTo>
                  <a:pt x="300228" y="626364"/>
                </a:lnTo>
                <a:lnTo>
                  <a:pt x="294999" y="621756"/>
                </a:lnTo>
                <a:lnTo>
                  <a:pt x="285984" y="614749"/>
                </a:lnTo>
                <a:lnTo>
                  <a:pt x="275908" y="608146"/>
                </a:lnTo>
                <a:lnTo>
                  <a:pt x="264789" y="602192"/>
                </a:lnTo>
                <a:lnTo>
                  <a:pt x="252650" y="597134"/>
                </a:lnTo>
                <a:lnTo>
                  <a:pt x="239511" y="593216"/>
                </a:lnTo>
                <a:lnTo>
                  <a:pt x="225391" y="590686"/>
                </a:lnTo>
                <a:lnTo>
                  <a:pt x="210311" y="589787"/>
                </a:lnTo>
                <a:lnTo>
                  <a:pt x="197484" y="590821"/>
                </a:lnTo>
                <a:lnTo>
                  <a:pt x="184601" y="593789"/>
                </a:lnTo>
                <a:lnTo>
                  <a:pt x="172091" y="598370"/>
                </a:lnTo>
                <a:lnTo>
                  <a:pt x="160142" y="604240"/>
                </a:lnTo>
                <a:lnTo>
                  <a:pt x="148941" y="611077"/>
                </a:lnTo>
                <a:lnTo>
                  <a:pt x="138678" y="618559"/>
                </a:lnTo>
                <a:lnTo>
                  <a:pt x="129539" y="626364"/>
                </a:lnTo>
                <a:lnTo>
                  <a:pt x="118872" y="626364"/>
                </a:lnTo>
                <a:lnTo>
                  <a:pt x="118274" y="691201"/>
                </a:lnTo>
                <a:lnTo>
                  <a:pt x="117026" y="678024"/>
                </a:lnTo>
                <a:lnTo>
                  <a:pt x="117060" y="619926"/>
                </a:lnTo>
                <a:lnTo>
                  <a:pt x="127521" y="611400"/>
                </a:lnTo>
                <a:lnTo>
                  <a:pt x="138073" y="603740"/>
                </a:lnTo>
                <a:lnTo>
                  <a:pt x="148843" y="597030"/>
                </a:lnTo>
                <a:lnTo>
                  <a:pt x="159953" y="591353"/>
                </a:lnTo>
                <a:lnTo>
                  <a:pt x="171530" y="586793"/>
                </a:lnTo>
                <a:lnTo>
                  <a:pt x="183699" y="583432"/>
                </a:lnTo>
                <a:lnTo>
                  <a:pt x="196585" y="581355"/>
                </a:lnTo>
                <a:lnTo>
                  <a:pt x="210311" y="580644"/>
                </a:lnTo>
                <a:lnTo>
                  <a:pt x="218479" y="580900"/>
                </a:lnTo>
                <a:lnTo>
                  <a:pt x="232197" y="582467"/>
                </a:lnTo>
                <a:lnTo>
                  <a:pt x="245616" y="585382"/>
                </a:lnTo>
                <a:lnTo>
                  <a:pt x="258550" y="589561"/>
                </a:lnTo>
                <a:lnTo>
                  <a:pt x="270811" y="594915"/>
                </a:lnTo>
                <a:lnTo>
                  <a:pt x="282211" y="601359"/>
                </a:lnTo>
                <a:lnTo>
                  <a:pt x="292563" y="608806"/>
                </a:lnTo>
                <a:lnTo>
                  <a:pt x="301679" y="617170"/>
                </a:lnTo>
                <a:lnTo>
                  <a:pt x="309372" y="626364"/>
                </a:lnTo>
                <a:close/>
              </a:path>
              <a:path w="4882896" h="890016">
                <a:moveTo>
                  <a:pt x="118872" y="626364"/>
                </a:moveTo>
                <a:lnTo>
                  <a:pt x="118872" y="708660"/>
                </a:lnTo>
                <a:lnTo>
                  <a:pt x="118839" y="704553"/>
                </a:lnTo>
                <a:lnTo>
                  <a:pt x="118274" y="691201"/>
                </a:lnTo>
                <a:lnTo>
                  <a:pt x="118872" y="626364"/>
                </a:lnTo>
                <a:close/>
              </a:path>
              <a:path w="4882896" h="890016">
                <a:moveTo>
                  <a:pt x="106567" y="601302"/>
                </a:moveTo>
                <a:lnTo>
                  <a:pt x="109332" y="614849"/>
                </a:lnTo>
                <a:lnTo>
                  <a:pt x="109728" y="626364"/>
                </a:lnTo>
                <a:lnTo>
                  <a:pt x="117060" y="619926"/>
                </a:lnTo>
                <a:lnTo>
                  <a:pt x="117026" y="678024"/>
                </a:lnTo>
                <a:lnTo>
                  <a:pt x="115113" y="665031"/>
                </a:lnTo>
                <a:lnTo>
                  <a:pt x="112554" y="652232"/>
                </a:lnTo>
                <a:lnTo>
                  <a:pt x="109370" y="639635"/>
                </a:lnTo>
                <a:lnTo>
                  <a:pt x="106567" y="601302"/>
                </a:lnTo>
                <a:close/>
              </a:path>
              <a:path w="4882896" h="890016">
                <a:moveTo>
                  <a:pt x="91581" y="570348"/>
                </a:moveTo>
                <a:lnTo>
                  <a:pt x="99059" y="580644"/>
                </a:lnTo>
                <a:lnTo>
                  <a:pt x="99059" y="589787"/>
                </a:lnTo>
                <a:lnTo>
                  <a:pt x="106567" y="601302"/>
                </a:lnTo>
                <a:lnTo>
                  <a:pt x="109370" y="639635"/>
                </a:lnTo>
                <a:lnTo>
                  <a:pt x="105578" y="627249"/>
                </a:lnTo>
                <a:lnTo>
                  <a:pt x="101199" y="615083"/>
                </a:lnTo>
                <a:lnTo>
                  <a:pt x="96253" y="603147"/>
                </a:lnTo>
                <a:lnTo>
                  <a:pt x="91581" y="570348"/>
                </a:lnTo>
                <a:close/>
              </a:path>
              <a:path w="4882896" h="890016">
                <a:moveTo>
                  <a:pt x="66350" y="534043"/>
                </a:moveTo>
                <a:lnTo>
                  <a:pt x="70104" y="544067"/>
                </a:lnTo>
                <a:lnTo>
                  <a:pt x="76457" y="539807"/>
                </a:lnTo>
                <a:lnTo>
                  <a:pt x="79248" y="553212"/>
                </a:lnTo>
                <a:lnTo>
                  <a:pt x="85545" y="560052"/>
                </a:lnTo>
                <a:lnTo>
                  <a:pt x="91581" y="570348"/>
                </a:lnTo>
                <a:lnTo>
                  <a:pt x="96253" y="603147"/>
                </a:lnTo>
                <a:lnTo>
                  <a:pt x="90757" y="591448"/>
                </a:lnTo>
                <a:lnTo>
                  <a:pt x="84733" y="579997"/>
                </a:lnTo>
                <a:lnTo>
                  <a:pt x="78198" y="568801"/>
                </a:lnTo>
                <a:lnTo>
                  <a:pt x="71174" y="557870"/>
                </a:lnTo>
                <a:lnTo>
                  <a:pt x="66350" y="534043"/>
                </a:lnTo>
                <a:close/>
              </a:path>
              <a:path w="4882896" h="890016">
                <a:moveTo>
                  <a:pt x="341063" y="581598"/>
                </a:moveTo>
                <a:lnTo>
                  <a:pt x="335443" y="593276"/>
                </a:lnTo>
                <a:lnTo>
                  <a:pt x="330288" y="605207"/>
                </a:lnTo>
                <a:lnTo>
                  <a:pt x="325629" y="617382"/>
                </a:lnTo>
                <a:lnTo>
                  <a:pt x="321494" y="629792"/>
                </a:lnTo>
                <a:lnTo>
                  <a:pt x="317914" y="642428"/>
                </a:lnTo>
                <a:lnTo>
                  <a:pt x="314918" y="655279"/>
                </a:lnTo>
                <a:lnTo>
                  <a:pt x="318151" y="608620"/>
                </a:lnTo>
                <a:lnTo>
                  <a:pt x="322802" y="598423"/>
                </a:lnTo>
                <a:lnTo>
                  <a:pt x="329184" y="589787"/>
                </a:lnTo>
                <a:lnTo>
                  <a:pt x="335481" y="573803"/>
                </a:lnTo>
                <a:lnTo>
                  <a:pt x="341063" y="581598"/>
                </a:lnTo>
                <a:close/>
              </a:path>
              <a:path w="4882896" h="890016">
                <a:moveTo>
                  <a:pt x="312536" y="668338"/>
                </a:moveTo>
                <a:lnTo>
                  <a:pt x="310798" y="681594"/>
                </a:lnTo>
                <a:lnTo>
                  <a:pt x="311848" y="621939"/>
                </a:lnTo>
                <a:lnTo>
                  <a:pt x="318151" y="608620"/>
                </a:lnTo>
                <a:lnTo>
                  <a:pt x="314918" y="655279"/>
                </a:lnTo>
                <a:lnTo>
                  <a:pt x="312536" y="668338"/>
                </a:lnTo>
                <a:close/>
              </a:path>
              <a:path w="4882896" h="890016">
                <a:moveTo>
                  <a:pt x="306247" y="660185"/>
                </a:moveTo>
                <a:lnTo>
                  <a:pt x="308452" y="647204"/>
                </a:lnTo>
                <a:lnTo>
                  <a:pt x="309372" y="635508"/>
                </a:lnTo>
                <a:lnTo>
                  <a:pt x="311848" y="621939"/>
                </a:lnTo>
                <a:lnTo>
                  <a:pt x="310798" y="681594"/>
                </a:lnTo>
                <a:lnTo>
                  <a:pt x="309733" y="695037"/>
                </a:lnTo>
                <a:lnTo>
                  <a:pt x="309372" y="708660"/>
                </a:lnTo>
                <a:lnTo>
                  <a:pt x="306247" y="660185"/>
                </a:lnTo>
                <a:close/>
              </a:path>
              <a:path w="4882896" h="890016">
                <a:moveTo>
                  <a:pt x="460247" y="0"/>
                </a:moveTo>
                <a:lnTo>
                  <a:pt x="480059" y="0"/>
                </a:lnTo>
                <a:lnTo>
                  <a:pt x="469392" y="9144"/>
                </a:lnTo>
                <a:lnTo>
                  <a:pt x="462850" y="15202"/>
                </a:lnTo>
                <a:lnTo>
                  <a:pt x="453670" y="24762"/>
                </a:lnTo>
                <a:lnTo>
                  <a:pt x="450685" y="9191"/>
                </a:lnTo>
                <a:lnTo>
                  <a:pt x="460247" y="0"/>
                </a:lnTo>
                <a:close/>
              </a:path>
              <a:path w="4882896" h="890016">
                <a:moveTo>
                  <a:pt x="425693" y="67558"/>
                </a:moveTo>
                <a:lnTo>
                  <a:pt x="426970" y="40227"/>
                </a:lnTo>
                <a:lnTo>
                  <a:pt x="434051" y="29353"/>
                </a:lnTo>
                <a:lnTo>
                  <a:pt x="441955" y="18992"/>
                </a:lnTo>
                <a:lnTo>
                  <a:pt x="450685" y="9191"/>
                </a:lnTo>
                <a:lnTo>
                  <a:pt x="453670" y="24762"/>
                </a:lnTo>
                <a:lnTo>
                  <a:pt x="445364" y="34784"/>
                </a:lnTo>
                <a:lnTo>
                  <a:pt x="437933" y="45260"/>
                </a:lnTo>
                <a:lnTo>
                  <a:pt x="431375" y="56187"/>
                </a:lnTo>
                <a:lnTo>
                  <a:pt x="425693" y="67558"/>
                </a:lnTo>
                <a:close/>
              </a:path>
              <a:path w="4882896" h="890016">
                <a:moveTo>
                  <a:pt x="413890" y="104275"/>
                </a:moveTo>
                <a:lnTo>
                  <a:pt x="415255" y="63319"/>
                </a:lnTo>
                <a:lnTo>
                  <a:pt x="420706" y="51566"/>
                </a:lnTo>
                <a:lnTo>
                  <a:pt x="426970" y="40227"/>
                </a:lnTo>
                <a:lnTo>
                  <a:pt x="425693" y="67558"/>
                </a:lnTo>
                <a:lnTo>
                  <a:pt x="420884" y="79366"/>
                </a:lnTo>
                <a:lnTo>
                  <a:pt x="416950" y="91607"/>
                </a:lnTo>
                <a:lnTo>
                  <a:pt x="413890" y="104275"/>
                </a:lnTo>
                <a:close/>
              </a:path>
              <a:path w="4882896" h="890016">
                <a:moveTo>
                  <a:pt x="411704" y="117363"/>
                </a:moveTo>
                <a:lnTo>
                  <a:pt x="410393" y="130867"/>
                </a:lnTo>
                <a:lnTo>
                  <a:pt x="410612" y="75441"/>
                </a:lnTo>
                <a:lnTo>
                  <a:pt x="415255" y="63319"/>
                </a:lnTo>
                <a:lnTo>
                  <a:pt x="413890" y="104275"/>
                </a:lnTo>
                <a:lnTo>
                  <a:pt x="411704" y="117363"/>
                </a:lnTo>
                <a:close/>
              </a:path>
              <a:path w="4882896" h="890016">
                <a:moveTo>
                  <a:pt x="403728" y="100593"/>
                </a:moveTo>
                <a:lnTo>
                  <a:pt x="406771" y="87882"/>
                </a:lnTo>
                <a:lnTo>
                  <a:pt x="410612" y="75441"/>
                </a:lnTo>
                <a:lnTo>
                  <a:pt x="410393" y="130867"/>
                </a:lnTo>
                <a:lnTo>
                  <a:pt x="409955" y="144780"/>
                </a:lnTo>
                <a:lnTo>
                  <a:pt x="408086" y="201670"/>
                </a:lnTo>
                <a:lnTo>
                  <a:pt x="403728" y="100593"/>
                </a:lnTo>
                <a:close/>
              </a:path>
              <a:path w="4882896" h="890016">
                <a:moveTo>
                  <a:pt x="408086" y="201670"/>
                </a:moveTo>
                <a:lnTo>
                  <a:pt x="397519" y="194781"/>
                </a:lnTo>
                <a:lnTo>
                  <a:pt x="399288" y="190500"/>
                </a:lnTo>
                <a:lnTo>
                  <a:pt x="399341" y="139870"/>
                </a:lnTo>
                <a:lnTo>
                  <a:pt x="400018" y="126635"/>
                </a:lnTo>
                <a:lnTo>
                  <a:pt x="401479" y="113527"/>
                </a:lnTo>
                <a:lnTo>
                  <a:pt x="403728" y="100593"/>
                </a:lnTo>
                <a:lnTo>
                  <a:pt x="408086" y="201670"/>
                </a:lnTo>
                <a:close/>
              </a:path>
              <a:path w="4882896" h="890016">
                <a:moveTo>
                  <a:pt x="350806" y="117340"/>
                </a:moveTo>
                <a:lnTo>
                  <a:pt x="352907" y="104582"/>
                </a:lnTo>
                <a:lnTo>
                  <a:pt x="359663" y="163067"/>
                </a:lnTo>
                <a:lnTo>
                  <a:pt x="370978" y="168813"/>
                </a:lnTo>
                <a:lnTo>
                  <a:pt x="382444" y="176042"/>
                </a:lnTo>
                <a:lnTo>
                  <a:pt x="391602" y="183271"/>
                </a:lnTo>
                <a:lnTo>
                  <a:pt x="399288" y="190500"/>
                </a:lnTo>
                <a:lnTo>
                  <a:pt x="397519" y="194781"/>
                </a:lnTo>
                <a:lnTo>
                  <a:pt x="386682" y="188336"/>
                </a:lnTo>
                <a:lnTo>
                  <a:pt x="375583" y="182336"/>
                </a:lnTo>
                <a:lnTo>
                  <a:pt x="364228" y="176780"/>
                </a:lnTo>
                <a:lnTo>
                  <a:pt x="352622" y="171669"/>
                </a:lnTo>
                <a:lnTo>
                  <a:pt x="350806" y="117340"/>
                </a:lnTo>
                <a:close/>
              </a:path>
              <a:path w="4882896" h="890016">
                <a:moveTo>
                  <a:pt x="363196" y="105442"/>
                </a:moveTo>
                <a:lnTo>
                  <a:pt x="361254" y="118221"/>
                </a:lnTo>
                <a:lnTo>
                  <a:pt x="360066" y="131325"/>
                </a:lnTo>
                <a:lnTo>
                  <a:pt x="359663" y="144780"/>
                </a:lnTo>
                <a:lnTo>
                  <a:pt x="359663" y="163067"/>
                </a:lnTo>
                <a:lnTo>
                  <a:pt x="359269" y="79931"/>
                </a:lnTo>
                <a:lnTo>
                  <a:pt x="363435" y="67985"/>
                </a:lnTo>
                <a:lnTo>
                  <a:pt x="363196" y="105442"/>
                </a:lnTo>
                <a:close/>
              </a:path>
              <a:path w="4882896" h="890016">
                <a:moveTo>
                  <a:pt x="359663" y="163067"/>
                </a:moveTo>
                <a:lnTo>
                  <a:pt x="352907" y="104582"/>
                </a:lnTo>
                <a:lnTo>
                  <a:pt x="355744" y="92121"/>
                </a:lnTo>
                <a:lnTo>
                  <a:pt x="359269" y="79931"/>
                </a:lnTo>
                <a:lnTo>
                  <a:pt x="359663" y="163067"/>
                </a:lnTo>
                <a:close/>
              </a:path>
              <a:path w="4882896" h="890016">
                <a:moveTo>
                  <a:pt x="352622" y="171669"/>
                </a:moveTo>
                <a:lnTo>
                  <a:pt x="340774" y="167002"/>
                </a:lnTo>
                <a:lnTo>
                  <a:pt x="348995" y="163067"/>
                </a:lnTo>
                <a:lnTo>
                  <a:pt x="348998" y="143850"/>
                </a:lnTo>
                <a:lnTo>
                  <a:pt x="349487" y="130420"/>
                </a:lnTo>
                <a:lnTo>
                  <a:pt x="350806" y="117340"/>
                </a:lnTo>
                <a:lnTo>
                  <a:pt x="352622" y="171669"/>
                </a:lnTo>
                <a:close/>
              </a:path>
              <a:path w="4882896" h="890016">
                <a:moveTo>
                  <a:pt x="303588" y="114972"/>
                </a:moveTo>
                <a:lnTo>
                  <a:pt x="306247" y="102879"/>
                </a:lnTo>
                <a:lnTo>
                  <a:pt x="309372" y="144780"/>
                </a:lnTo>
                <a:lnTo>
                  <a:pt x="316491" y="147858"/>
                </a:lnTo>
                <a:lnTo>
                  <a:pt x="329978" y="152789"/>
                </a:lnTo>
                <a:lnTo>
                  <a:pt x="340437" y="156957"/>
                </a:lnTo>
                <a:lnTo>
                  <a:pt x="348995" y="163067"/>
                </a:lnTo>
                <a:lnTo>
                  <a:pt x="340774" y="167002"/>
                </a:lnTo>
                <a:lnTo>
                  <a:pt x="328688" y="162780"/>
                </a:lnTo>
                <a:lnTo>
                  <a:pt x="316372" y="159002"/>
                </a:lnTo>
                <a:lnTo>
                  <a:pt x="303832" y="155669"/>
                </a:lnTo>
                <a:lnTo>
                  <a:pt x="303588" y="114972"/>
                </a:lnTo>
                <a:close/>
              </a:path>
              <a:path w="4882896" h="890016">
                <a:moveTo>
                  <a:pt x="306247" y="102879"/>
                </a:moveTo>
                <a:lnTo>
                  <a:pt x="308452" y="91617"/>
                </a:lnTo>
                <a:lnTo>
                  <a:pt x="309372" y="80772"/>
                </a:lnTo>
                <a:lnTo>
                  <a:pt x="309372" y="71628"/>
                </a:lnTo>
                <a:lnTo>
                  <a:pt x="301355" y="55946"/>
                </a:lnTo>
                <a:lnTo>
                  <a:pt x="309372" y="62483"/>
                </a:lnTo>
                <a:lnTo>
                  <a:pt x="311002" y="61008"/>
                </a:lnTo>
                <a:lnTo>
                  <a:pt x="309372" y="144780"/>
                </a:lnTo>
                <a:lnTo>
                  <a:pt x="306247" y="102879"/>
                </a:lnTo>
                <a:close/>
              </a:path>
              <a:path w="4882896" h="890016">
                <a:moveTo>
                  <a:pt x="303832" y="155669"/>
                </a:moveTo>
                <a:lnTo>
                  <a:pt x="291074" y="152780"/>
                </a:lnTo>
                <a:lnTo>
                  <a:pt x="300228" y="144780"/>
                </a:lnTo>
                <a:lnTo>
                  <a:pt x="300236" y="143315"/>
                </a:lnTo>
                <a:lnTo>
                  <a:pt x="301308" y="128312"/>
                </a:lnTo>
                <a:lnTo>
                  <a:pt x="303588" y="114972"/>
                </a:lnTo>
                <a:lnTo>
                  <a:pt x="303832" y="155669"/>
                </a:lnTo>
                <a:close/>
              </a:path>
              <a:path w="4882896" h="890016">
                <a:moveTo>
                  <a:pt x="300228" y="144780"/>
                </a:moveTo>
                <a:lnTo>
                  <a:pt x="291074" y="152780"/>
                </a:lnTo>
                <a:lnTo>
                  <a:pt x="294653" y="117455"/>
                </a:lnTo>
                <a:lnTo>
                  <a:pt x="298790" y="130422"/>
                </a:lnTo>
                <a:lnTo>
                  <a:pt x="300228" y="144780"/>
                </a:lnTo>
                <a:close/>
              </a:path>
              <a:path w="4882896" h="890016">
                <a:moveTo>
                  <a:pt x="288081" y="105948"/>
                </a:moveTo>
                <a:lnTo>
                  <a:pt x="282646" y="119165"/>
                </a:lnTo>
                <a:lnTo>
                  <a:pt x="274813" y="108319"/>
                </a:lnTo>
                <a:lnTo>
                  <a:pt x="264677" y="98969"/>
                </a:lnTo>
                <a:lnTo>
                  <a:pt x="252698" y="91327"/>
                </a:lnTo>
                <a:lnTo>
                  <a:pt x="239337" y="85605"/>
                </a:lnTo>
                <a:lnTo>
                  <a:pt x="225055" y="82016"/>
                </a:lnTo>
                <a:lnTo>
                  <a:pt x="210311" y="80772"/>
                </a:lnTo>
                <a:lnTo>
                  <a:pt x="202623" y="81099"/>
                </a:lnTo>
                <a:lnTo>
                  <a:pt x="187509" y="83835"/>
                </a:lnTo>
                <a:lnTo>
                  <a:pt x="174059" y="89129"/>
                </a:lnTo>
                <a:lnTo>
                  <a:pt x="162515" y="96719"/>
                </a:lnTo>
                <a:lnTo>
                  <a:pt x="153117" y="106341"/>
                </a:lnTo>
                <a:lnTo>
                  <a:pt x="146105" y="117734"/>
                </a:lnTo>
                <a:lnTo>
                  <a:pt x="141722" y="130634"/>
                </a:lnTo>
                <a:lnTo>
                  <a:pt x="147470" y="97762"/>
                </a:lnTo>
                <a:lnTo>
                  <a:pt x="157619" y="88585"/>
                </a:lnTo>
                <a:lnTo>
                  <a:pt x="169340" y="81297"/>
                </a:lnTo>
                <a:lnTo>
                  <a:pt x="182270" y="75983"/>
                </a:lnTo>
                <a:lnTo>
                  <a:pt x="196048" y="72731"/>
                </a:lnTo>
                <a:lnTo>
                  <a:pt x="210311" y="71628"/>
                </a:lnTo>
                <a:lnTo>
                  <a:pt x="212344" y="71644"/>
                </a:lnTo>
                <a:lnTo>
                  <a:pt x="227967" y="72865"/>
                </a:lnTo>
                <a:lnTo>
                  <a:pt x="242742" y="75982"/>
                </a:lnTo>
                <a:lnTo>
                  <a:pt x="256406" y="80920"/>
                </a:lnTo>
                <a:lnTo>
                  <a:pt x="268693" y="87609"/>
                </a:lnTo>
                <a:lnTo>
                  <a:pt x="279340" y="95976"/>
                </a:lnTo>
                <a:lnTo>
                  <a:pt x="288081" y="105948"/>
                </a:lnTo>
                <a:close/>
              </a:path>
              <a:path w="4882896" h="890016">
                <a:moveTo>
                  <a:pt x="141722" y="130634"/>
                </a:moveTo>
                <a:lnTo>
                  <a:pt x="140207" y="144780"/>
                </a:lnTo>
                <a:lnTo>
                  <a:pt x="139255" y="108740"/>
                </a:lnTo>
                <a:lnTo>
                  <a:pt x="147470" y="97762"/>
                </a:lnTo>
                <a:lnTo>
                  <a:pt x="141722" y="130634"/>
                </a:lnTo>
                <a:close/>
              </a:path>
              <a:path w="4882896" h="890016">
                <a:moveTo>
                  <a:pt x="424066" y="466356"/>
                </a:moveTo>
                <a:lnTo>
                  <a:pt x="429167" y="478303"/>
                </a:lnTo>
                <a:lnTo>
                  <a:pt x="418920" y="484820"/>
                </a:lnTo>
                <a:lnTo>
                  <a:pt x="408958" y="491509"/>
                </a:lnTo>
                <a:lnTo>
                  <a:pt x="399288" y="498348"/>
                </a:lnTo>
                <a:lnTo>
                  <a:pt x="390932" y="507749"/>
                </a:lnTo>
                <a:lnTo>
                  <a:pt x="400158" y="489929"/>
                </a:lnTo>
                <a:lnTo>
                  <a:pt x="409955" y="481583"/>
                </a:lnTo>
                <a:lnTo>
                  <a:pt x="419099" y="481583"/>
                </a:lnTo>
                <a:lnTo>
                  <a:pt x="424066" y="466356"/>
                </a:lnTo>
                <a:close/>
              </a:path>
              <a:path w="4882896" h="890016">
                <a:moveTo>
                  <a:pt x="370663" y="500221"/>
                </a:moveTo>
                <a:lnTo>
                  <a:pt x="379476" y="507492"/>
                </a:lnTo>
                <a:lnTo>
                  <a:pt x="380988" y="506197"/>
                </a:lnTo>
                <a:lnTo>
                  <a:pt x="390698" y="497939"/>
                </a:lnTo>
                <a:lnTo>
                  <a:pt x="400158" y="489929"/>
                </a:lnTo>
                <a:lnTo>
                  <a:pt x="390932" y="507749"/>
                </a:lnTo>
                <a:lnTo>
                  <a:pt x="382888" y="517388"/>
                </a:lnTo>
                <a:lnTo>
                  <a:pt x="379476" y="516635"/>
                </a:lnTo>
                <a:lnTo>
                  <a:pt x="370663" y="500221"/>
                </a:lnTo>
                <a:close/>
              </a:path>
              <a:path w="4882896" h="890016">
                <a:moveTo>
                  <a:pt x="360417" y="548182"/>
                </a:moveTo>
                <a:lnTo>
                  <a:pt x="361092" y="533627"/>
                </a:lnTo>
                <a:lnTo>
                  <a:pt x="370586" y="525131"/>
                </a:lnTo>
                <a:lnTo>
                  <a:pt x="379476" y="516635"/>
                </a:lnTo>
                <a:lnTo>
                  <a:pt x="382888" y="517388"/>
                </a:lnTo>
                <a:lnTo>
                  <a:pt x="375101" y="527346"/>
                </a:lnTo>
                <a:lnTo>
                  <a:pt x="367600" y="537614"/>
                </a:lnTo>
                <a:lnTo>
                  <a:pt x="360417" y="548182"/>
                </a:lnTo>
                <a:close/>
              </a:path>
              <a:path w="4882896" h="890016">
                <a:moveTo>
                  <a:pt x="79248" y="553212"/>
                </a:moveTo>
                <a:lnTo>
                  <a:pt x="87195" y="533195"/>
                </a:lnTo>
                <a:lnTo>
                  <a:pt x="98342" y="527047"/>
                </a:lnTo>
                <a:lnTo>
                  <a:pt x="109856" y="521398"/>
                </a:lnTo>
                <a:lnTo>
                  <a:pt x="121698" y="516281"/>
                </a:lnTo>
                <a:lnTo>
                  <a:pt x="133825" y="511734"/>
                </a:lnTo>
                <a:lnTo>
                  <a:pt x="146198" y="507789"/>
                </a:lnTo>
                <a:lnTo>
                  <a:pt x="158776" y="504484"/>
                </a:lnTo>
                <a:lnTo>
                  <a:pt x="171517" y="501852"/>
                </a:lnTo>
                <a:lnTo>
                  <a:pt x="184380" y="499928"/>
                </a:lnTo>
                <a:lnTo>
                  <a:pt x="197325" y="498749"/>
                </a:lnTo>
                <a:lnTo>
                  <a:pt x="210311" y="498348"/>
                </a:lnTo>
                <a:lnTo>
                  <a:pt x="217983" y="498450"/>
                </a:lnTo>
                <a:lnTo>
                  <a:pt x="233051" y="499259"/>
                </a:lnTo>
                <a:lnTo>
                  <a:pt x="247631" y="500844"/>
                </a:lnTo>
                <a:lnTo>
                  <a:pt x="261676" y="503168"/>
                </a:lnTo>
                <a:lnTo>
                  <a:pt x="275138" y="506196"/>
                </a:lnTo>
                <a:lnTo>
                  <a:pt x="287968" y="509892"/>
                </a:lnTo>
                <a:lnTo>
                  <a:pt x="300119" y="514220"/>
                </a:lnTo>
                <a:lnTo>
                  <a:pt x="311542" y="519143"/>
                </a:lnTo>
                <a:lnTo>
                  <a:pt x="322190" y="524625"/>
                </a:lnTo>
                <a:lnTo>
                  <a:pt x="332013" y="530631"/>
                </a:lnTo>
                <a:lnTo>
                  <a:pt x="340964" y="537124"/>
                </a:lnTo>
                <a:lnTo>
                  <a:pt x="348995" y="544067"/>
                </a:lnTo>
                <a:lnTo>
                  <a:pt x="351263" y="542123"/>
                </a:lnTo>
                <a:lnTo>
                  <a:pt x="361092" y="533627"/>
                </a:lnTo>
                <a:lnTo>
                  <a:pt x="360417" y="548182"/>
                </a:lnTo>
                <a:lnTo>
                  <a:pt x="353580" y="559042"/>
                </a:lnTo>
                <a:lnTo>
                  <a:pt x="348995" y="553212"/>
                </a:lnTo>
                <a:lnTo>
                  <a:pt x="343844" y="549699"/>
                </a:lnTo>
                <a:lnTo>
                  <a:pt x="333464" y="542975"/>
                </a:lnTo>
                <a:lnTo>
                  <a:pt x="322966" y="536721"/>
                </a:lnTo>
                <a:lnTo>
                  <a:pt x="312273" y="530971"/>
                </a:lnTo>
                <a:lnTo>
                  <a:pt x="301306" y="525763"/>
                </a:lnTo>
                <a:lnTo>
                  <a:pt x="289988" y="521132"/>
                </a:lnTo>
                <a:lnTo>
                  <a:pt x="278239" y="517114"/>
                </a:lnTo>
                <a:lnTo>
                  <a:pt x="265983" y="513747"/>
                </a:lnTo>
                <a:lnTo>
                  <a:pt x="253140" y="511064"/>
                </a:lnTo>
                <a:lnTo>
                  <a:pt x="239633" y="509104"/>
                </a:lnTo>
                <a:lnTo>
                  <a:pt x="225383" y="507901"/>
                </a:lnTo>
                <a:lnTo>
                  <a:pt x="210311" y="507492"/>
                </a:lnTo>
                <a:lnTo>
                  <a:pt x="197669" y="507883"/>
                </a:lnTo>
                <a:lnTo>
                  <a:pt x="184485" y="509152"/>
                </a:lnTo>
                <a:lnTo>
                  <a:pt x="171692" y="511258"/>
                </a:lnTo>
                <a:lnTo>
                  <a:pt x="159256" y="514159"/>
                </a:lnTo>
                <a:lnTo>
                  <a:pt x="147141" y="517814"/>
                </a:lnTo>
                <a:lnTo>
                  <a:pt x="135313" y="522181"/>
                </a:lnTo>
                <a:lnTo>
                  <a:pt x="123737" y="527216"/>
                </a:lnTo>
                <a:lnTo>
                  <a:pt x="112377" y="532879"/>
                </a:lnTo>
                <a:lnTo>
                  <a:pt x="101199" y="539127"/>
                </a:lnTo>
                <a:lnTo>
                  <a:pt x="90167" y="545919"/>
                </a:lnTo>
                <a:lnTo>
                  <a:pt x="79248" y="553212"/>
                </a:lnTo>
                <a:close/>
              </a:path>
              <a:path w="4882896" h="890016">
                <a:moveTo>
                  <a:pt x="347118" y="570184"/>
                </a:moveTo>
                <a:lnTo>
                  <a:pt x="341063" y="581598"/>
                </a:lnTo>
                <a:lnTo>
                  <a:pt x="341517" y="563507"/>
                </a:lnTo>
                <a:lnTo>
                  <a:pt x="348995" y="553212"/>
                </a:lnTo>
                <a:lnTo>
                  <a:pt x="353580" y="559042"/>
                </a:lnTo>
                <a:lnTo>
                  <a:pt x="347118" y="570184"/>
                </a:lnTo>
                <a:close/>
              </a:path>
              <a:path w="4882896" h="890016">
                <a:moveTo>
                  <a:pt x="335481" y="573803"/>
                </a:moveTo>
                <a:lnTo>
                  <a:pt x="329184" y="589787"/>
                </a:lnTo>
                <a:lnTo>
                  <a:pt x="328937" y="589554"/>
                </a:lnTo>
                <a:lnTo>
                  <a:pt x="319895" y="581646"/>
                </a:lnTo>
                <a:lnTo>
                  <a:pt x="310154" y="574340"/>
                </a:lnTo>
                <a:lnTo>
                  <a:pt x="299741" y="567689"/>
                </a:lnTo>
                <a:lnTo>
                  <a:pt x="288683" y="561748"/>
                </a:lnTo>
                <a:lnTo>
                  <a:pt x="277007" y="556573"/>
                </a:lnTo>
                <a:lnTo>
                  <a:pt x="264740" y="552216"/>
                </a:lnTo>
                <a:lnTo>
                  <a:pt x="251910" y="548733"/>
                </a:lnTo>
                <a:lnTo>
                  <a:pt x="238544" y="546177"/>
                </a:lnTo>
                <a:lnTo>
                  <a:pt x="224669" y="544604"/>
                </a:lnTo>
                <a:lnTo>
                  <a:pt x="210311" y="544067"/>
                </a:lnTo>
                <a:lnTo>
                  <a:pt x="204186" y="544202"/>
                </a:lnTo>
                <a:lnTo>
                  <a:pt x="191279" y="545357"/>
                </a:lnTo>
                <a:lnTo>
                  <a:pt x="178552" y="547639"/>
                </a:lnTo>
                <a:lnTo>
                  <a:pt x="166061" y="550986"/>
                </a:lnTo>
                <a:lnTo>
                  <a:pt x="153858" y="555332"/>
                </a:lnTo>
                <a:lnTo>
                  <a:pt x="141998" y="560612"/>
                </a:lnTo>
                <a:lnTo>
                  <a:pt x="130534" y="566763"/>
                </a:lnTo>
                <a:lnTo>
                  <a:pt x="119521" y="573718"/>
                </a:lnTo>
                <a:lnTo>
                  <a:pt x="109011" y="581415"/>
                </a:lnTo>
                <a:lnTo>
                  <a:pt x="99059" y="589787"/>
                </a:lnTo>
                <a:lnTo>
                  <a:pt x="99059" y="580644"/>
                </a:lnTo>
                <a:lnTo>
                  <a:pt x="113894" y="568559"/>
                </a:lnTo>
                <a:lnTo>
                  <a:pt x="124647" y="561203"/>
                </a:lnTo>
                <a:lnTo>
                  <a:pt x="135880" y="554618"/>
                </a:lnTo>
                <a:lnTo>
                  <a:pt x="147537" y="548870"/>
                </a:lnTo>
                <a:lnTo>
                  <a:pt x="159565" y="544021"/>
                </a:lnTo>
                <a:lnTo>
                  <a:pt x="171910" y="540138"/>
                </a:lnTo>
                <a:lnTo>
                  <a:pt x="184519" y="537284"/>
                </a:lnTo>
                <a:lnTo>
                  <a:pt x="197337" y="535525"/>
                </a:lnTo>
                <a:lnTo>
                  <a:pt x="210311" y="534924"/>
                </a:lnTo>
                <a:lnTo>
                  <a:pt x="210726" y="534924"/>
                </a:lnTo>
                <a:lnTo>
                  <a:pt x="225070" y="535491"/>
                </a:lnTo>
                <a:lnTo>
                  <a:pt x="238931" y="537093"/>
                </a:lnTo>
                <a:lnTo>
                  <a:pt x="252282" y="539675"/>
                </a:lnTo>
                <a:lnTo>
                  <a:pt x="265097" y="543184"/>
                </a:lnTo>
                <a:lnTo>
                  <a:pt x="277347" y="547565"/>
                </a:lnTo>
                <a:lnTo>
                  <a:pt x="289006" y="552763"/>
                </a:lnTo>
                <a:lnTo>
                  <a:pt x="300046" y="558725"/>
                </a:lnTo>
                <a:lnTo>
                  <a:pt x="310441" y="565395"/>
                </a:lnTo>
                <a:lnTo>
                  <a:pt x="320162" y="572719"/>
                </a:lnTo>
                <a:lnTo>
                  <a:pt x="329184" y="580644"/>
                </a:lnTo>
                <a:lnTo>
                  <a:pt x="335481" y="573803"/>
                </a:lnTo>
                <a:close/>
              </a:path>
              <a:path w="4882896" h="890016">
                <a:moveTo>
                  <a:pt x="352527" y="665982"/>
                </a:moveTo>
                <a:lnTo>
                  <a:pt x="356850" y="645631"/>
                </a:lnTo>
                <a:lnTo>
                  <a:pt x="359663" y="725424"/>
                </a:lnTo>
                <a:lnTo>
                  <a:pt x="366783" y="725847"/>
                </a:lnTo>
                <a:lnTo>
                  <a:pt x="380270" y="729548"/>
                </a:lnTo>
                <a:lnTo>
                  <a:pt x="390729" y="735954"/>
                </a:lnTo>
                <a:lnTo>
                  <a:pt x="399288" y="743712"/>
                </a:lnTo>
                <a:lnTo>
                  <a:pt x="399288" y="708660"/>
                </a:lnTo>
                <a:lnTo>
                  <a:pt x="400033" y="691043"/>
                </a:lnTo>
                <a:lnTo>
                  <a:pt x="408434" y="758409"/>
                </a:lnTo>
                <a:lnTo>
                  <a:pt x="397854" y="752052"/>
                </a:lnTo>
                <a:lnTo>
                  <a:pt x="387003" y="745956"/>
                </a:lnTo>
                <a:lnTo>
                  <a:pt x="375888" y="740140"/>
                </a:lnTo>
                <a:lnTo>
                  <a:pt x="364515" y="734626"/>
                </a:lnTo>
                <a:lnTo>
                  <a:pt x="352892" y="729435"/>
                </a:lnTo>
                <a:lnTo>
                  <a:pt x="352527" y="665982"/>
                </a:lnTo>
                <a:close/>
              </a:path>
              <a:path w="4882896" h="890016">
                <a:moveTo>
                  <a:pt x="399288" y="158295"/>
                </a:moveTo>
                <a:lnTo>
                  <a:pt x="399341" y="139870"/>
                </a:lnTo>
                <a:lnTo>
                  <a:pt x="399288" y="190500"/>
                </a:lnTo>
                <a:lnTo>
                  <a:pt x="399288" y="158295"/>
                </a:lnTo>
                <a:close/>
              </a:path>
              <a:path w="4882896" h="890016">
                <a:moveTo>
                  <a:pt x="397002" y="435988"/>
                </a:moveTo>
                <a:lnTo>
                  <a:pt x="392557" y="447578"/>
                </a:lnTo>
                <a:lnTo>
                  <a:pt x="393290" y="386416"/>
                </a:lnTo>
                <a:lnTo>
                  <a:pt x="396579" y="399475"/>
                </a:lnTo>
                <a:lnTo>
                  <a:pt x="398600" y="412923"/>
                </a:lnTo>
                <a:lnTo>
                  <a:pt x="399288" y="426719"/>
                </a:lnTo>
                <a:lnTo>
                  <a:pt x="397002" y="435988"/>
                </a:lnTo>
                <a:close/>
              </a:path>
              <a:path w="4882896" h="890016">
                <a:moveTo>
                  <a:pt x="390143" y="463296"/>
                </a:moveTo>
                <a:lnTo>
                  <a:pt x="397483" y="464969"/>
                </a:lnTo>
                <a:lnTo>
                  <a:pt x="395684" y="471802"/>
                </a:lnTo>
                <a:lnTo>
                  <a:pt x="385697" y="465609"/>
                </a:lnTo>
                <a:lnTo>
                  <a:pt x="385899" y="438556"/>
                </a:lnTo>
                <a:lnTo>
                  <a:pt x="390143" y="426719"/>
                </a:lnTo>
                <a:lnTo>
                  <a:pt x="393290" y="386416"/>
                </a:lnTo>
                <a:lnTo>
                  <a:pt x="392557" y="447578"/>
                </a:lnTo>
                <a:lnTo>
                  <a:pt x="390143" y="463296"/>
                </a:lnTo>
                <a:close/>
              </a:path>
              <a:path w="4882896" h="890016">
                <a:moveTo>
                  <a:pt x="389978" y="419520"/>
                </a:moveTo>
                <a:lnTo>
                  <a:pt x="388691" y="405698"/>
                </a:lnTo>
                <a:lnTo>
                  <a:pt x="388795" y="373788"/>
                </a:lnTo>
                <a:lnTo>
                  <a:pt x="393290" y="386416"/>
                </a:lnTo>
                <a:lnTo>
                  <a:pt x="390143" y="426719"/>
                </a:lnTo>
                <a:lnTo>
                  <a:pt x="389978" y="419520"/>
                </a:lnTo>
                <a:close/>
              </a:path>
              <a:path w="4882896" h="890016">
                <a:moveTo>
                  <a:pt x="386184" y="392484"/>
                </a:moveTo>
                <a:lnTo>
                  <a:pt x="382522" y="379877"/>
                </a:lnTo>
                <a:lnTo>
                  <a:pt x="383159" y="361632"/>
                </a:lnTo>
                <a:lnTo>
                  <a:pt x="388795" y="373788"/>
                </a:lnTo>
                <a:lnTo>
                  <a:pt x="388691" y="405698"/>
                </a:lnTo>
                <a:lnTo>
                  <a:pt x="386184" y="392484"/>
                </a:lnTo>
                <a:close/>
              </a:path>
              <a:path w="4882896" h="890016">
                <a:moveTo>
                  <a:pt x="339851" y="316992"/>
                </a:moveTo>
                <a:lnTo>
                  <a:pt x="340094" y="309357"/>
                </a:lnTo>
                <a:lnTo>
                  <a:pt x="350479" y="318541"/>
                </a:lnTo>
                <a:lnTo>
                  <a:pt x="360042" y="328402"/>
                </a:lnTo>
                <a:lnTo>
                  <a:pt x="368719" y="338898"/>
                </a:lnTo>
                <a:lnTo>
                  <a:pt x="376446" y="349988"/>
                </a:lnTo>
                <a:lnTo>
                  <a:pt x="383159" y="361632"/>
                </a:lnTo>
                <a:lnTo>
                  <a:pt x="382522" y="379877"/>
                </a:lnTo>
                <a:lnTo>
                  <a:pt x="377767" y="367878"/>
                </a:lnTo>
                <a:lnTo>
                  <a:pt x="371985" y="356486"/>
                </a:lnTo>
                <a:lnTo>
                  <a:pt x="365238" y="345701"/>
                </a:lnTo>
                <a:lnTo>
                  <a:pt x="357591" y="335524"/>
                </a:lnTo>
                <a:lnTo>
                  <a:pt x="349107" y="325954"/>
                </a:lnTo>
                <a:lnTo>
                  <a:pt x="339851" y="316992"/>
                </a:lnTo>
                <a:close/>
              </a:path>
              <a:path w="4882896" h="890016">
                <a:moveTo>
                  <a:pt x="249261" y="275297"/>
                </a:moveTo>
                <a:lnTo>
                  <a:pt x="249743" y="267442"/>
                </a:lnTo>
                <a:lnTo>
                  <a:pt x="264095" y="270746"/>
                </a:lnTo>
                <a:lnTo>
                  <a:pt x="278072" y="275013"/>
                </a:lnTo>
                <a:lnTo>
                  <a:pt x="291610" y="280201"/>
                </a:lnTo>
                <a:lnTo>
                  <a:pt x="304645" y="286271"/>
                </a:lnTo>
                <a:lnTo>
                  <a:pt x="317114" y="293181"/>
                </a:lnTo>
                <a:lnTo>
                  <a:pt x="328951" y="300890"/>
                </a:lnTo>
                <a:lnTo>
                  <a:pt x="340094" y="309357"/>
                </a:lnTo>
                <a:lnTo>
                  <a:pt x="339851" y="316992"/>
                </a:lnTo>
                <a:lnTo>
                  <a:pt x="330848" y="310939"/>
                </a:lnTo>
                <a:lnTo>
                  <a:pt x="319729" y="303987"/>
                </a:lnTo>
                <a:lnTo>
                  <a:pt x="308480" y="297584"/>
                </a:lnTo>
                <a:lnTo>
                  <a:pt x="297071" y="291771"/>
                </a:lnTo>
                <a:lnTo>
                  <a:pt x="285473" y="286592"/>
                </a:lnTo>
                <a:lnTo>
                  <a:pt x="273658" y="282092"/>
                </a:lnTo>
                <a:lnTo>
                  <a:pt x="261597" y="278312"/>
                </a:lnTo>
                <a:lnTo>
                  <a:pt x="249261" y="275297"/>
                </a:lnTo>
                <a:close/>
              </a:path>
              <a:path w="4882896" h="890016">
                <a:moveTo>
                  <a:pt x="208596" y="271282"/>
                </a:moveTo>
                <a:lnTo>
                  <a:pt x="210311" y="263651"/>
                </a:lnTo>
                <a:lnTo>
                  <a:pt x="220167" y="263887"/>
                </a:lnTo>
                <a:lnTo>
                  <a:pt x="235079" y="265142"/>
                </a:lnTo>
                <a:lnTo>
                  <a:pt x="249743" y="267442"/>
                </a:lnTo>
                <a:lnTo>
                  <a:pt x="249261" y="275297"/>
                </a:lnTo>
                <a:lnTo>
                  <a:pt x="236620" y="273090"/>
                </a:lnTo>
                <a:lnTo>
                  <a:pt x="223647" y="271734"/>
                </a:lnTo>
                <a:lnTo>
                  <a:pt x="210311" y="271272"/>
                </a:lnTo>
                <a:lnTo>
                  <a:pt x="208596" y="271282"/>
                </a:lnTo>
                <a:close/>
              </a:path>
              <a:path w="4882896" h="890016">
                <a:moveTo>
                  <a:pt x="99075" y="309152"/>
                </a:moveTo>
                <a:lnTo>
                  <a:pt x="99328" y="297197"/>
                </a:lnTo>
                <a:lnTo>
                  <a:pt x="111169" y="289693"/>
                </a:lnTo>
                <a:lnTo>
                  <a:pt x="123694" y="283048"/>
                </a:lnTo>
                <a:lnTo>
                  <a:pt x="136851" y="277304"/>
                </a:lnTo>
                <a:lnTo>
                  <a:pt x="150588" y="272506"/>
                </a:lnTo>
                <a:lnTo>
                  <a:pt x="164855" y="268698"/>
                </a:lnTo>
                <a:lnTo>
                  <a:pt x="179599" y="265924"/>
                </a:lnTo>
                <a:lnTo>
                  <a:pt x="194768" y="264227"/>
                </a:lnTo>
                <a:lnTo>
                  <a:pt x="210311" y="263651"/>
                </a:lnTo>
                <a:lnTo>
                  <a:pt x="208596" y="271282"/>
                </a:lnTo>
                <a:lnTo>
                  <a:pt x="196124" y="271953"/>
                </a:lnTo>
                <a:lnTo>
                  <a:pt x="183318" y="273630"/>
                </a:lnTo>
                <a:lnTo>
                  <a:pt x="170355" y="276262"/>
                </a:lnTo>
                <a:lnTo>
                  <a:pt x="157409" y="279796"/>
                </a:lnTo>
                <a:lnTo>
                  <a:pt x="144655" y="284179"/>
                </a:lnTo>
                <a:lnTo>
                  <a:pt x="132270" y="289359"/>
                </a:lnTo>
                <a:lnTo>
                  <a:pt x="120428" y="295283"/>
                </a:lnTo>
                <a:lnTo>
                  <a:pt x="109304" y="301898"/>
                </a:lnTo>
                <a:lnTo>
                  <a:pt x="99075" y="309152"/>
                </a:lnTo>
                <a:close/>
              </a:path>
              <a:path w="4882896" h="890016">
                <a:moveTo>
                  <a:pt x="68211" y="340580"/>
                </a:moveTo>
                <a:lnTo>
                  <a:pt x="68425" y="324418"/>
                </a:lnTo>
                <a:lnTo>
                  <a:pt x="77904" y="314603"/>
                </a:lnTo>
                <a:lnTo>
                  <a:pt x="88222" y="305515"/>
                </a:lnTo>
                <a:lnTo>
                  <a:pt x="99328" y="297197"/>
                </a:lnTo>
                <a:lnTo>
                  <a:pt x="99075" y="309152"/>
                </a:lnTo>
                <a:lnTo>
                  <a:pt x="89915" y="316992"/>
                </a:lnTo>
                <a:lnTo>
                  <a:pt x="85156" y="321435"/>
                </a:lnTo>
                <a:lnTo>
                  <a:pt x="76281" y="330704"/>
                </a:lnTo>
                <a:lnTo>
                  <a:pt x="68211" y="340580"/>
                </a:lnTo>
                <a:close/>
              </a:path>
              <a:path w="4882896" h="890016">
                <a:moveTo>
                  <a:pt x="45258" y="386158"/>
                </a:moveTo>
                <a:lnTo>
                  <a:pt x="45535" y="357781"/>
                </a:lnTo>
                <a:lnTo>
                  <a:pt x="52189" y="346050"/>
                </a:lnTo>
                <a:lnTo>
                  <a:pt x="59836" y="334915"/>
                </a:lnTo>
                <a:lnTo>
                  <a:pt x="68425" y="324418"/>
                </a:lnTo>
                <a:lnTo>
                  <a:pt x="68211" y="340580"/>
                </a:lnTo>
                <a:lnTo>
                  <a:pt x="61010" y="351064"/>
                </a:lnTo>
                <a:lnTo>
                  <a:pt x="54742" y="362155"/>
                </a:lnTo>
                <a:lnTo>
                  <a:pt x="49470" y="373853"/>
                </a:lnTo>
                <a:lnTo>
                  <a:pt x="45258" y="386158"/>
                </a:lnTo>
                <a:close/>
              </a:path>
              <a:path w="4882896" h="890016">
                <a:moveTo>
                  <a:pt x="39624" y="426719"/>
                </a:moveTo>
                <a:lnTo>
                  <a:pt x="39927" y="370062"/>
                </a:lnTo>
                <a:lnTo>
                  <a:pt x="45535" y="357781"/>
                </a:lnTo>
                <a:lnTo>
                  <a:pt x="45258" y="386158"/>
                </a:lnTo>
                <a:lnTo>
                  <a:pt x="42170" y="399071"/>
                </a:lnTo>
                <a:lnTo>
                  <a:pt x="40271" y="412592"/>
                </a:lnTo>
                <a:lnTo>
                  <a:pt x="39624" y="426719"/>
                </a:lnTo>
                <a:close/>
              </a:path>
              <a:path w="4882896" h="890016">
                <a:moveTo>
                  <a:pt x="239183" y="464416"/>
                </a:moveTo>
                <a:lnTo>
                  <a:pt x="239263" y="455235"/>
                </a:lnTo>
                <a:lnTo>
                  <a:pt x="253450" y="456612"/>
                </a:lnTo>
                <a:lnTo>
                  <a:pt x="267249" y="458542"/>
                </a:lnTo>
                <a:lnTo>
                  <a:pt x="280640" y="461021"/>
                </a:lnTo>
                <a:lnTo>
                  <a:pt x="293603" y="464045"/>
                </a:lnTo>
                <a:lnTo>
                  <a:pt x="306118" y="467613"/>
                </a:lnTo>
                <a:lnTo>
                  <a:pt x="318164" y="471719"/>
                </a:lnTo>
                <a:lnTo>
                  <a:pt x="329721" y="476361"/>
                </a:lnTo>
                <a:lnTo>
                  <a:pt x="340770" y="481536"/>
                </a:lnTo>
                <a:lnTo>
                  <a:pt x="351290" y="487240"/>
                </a:lnTo>
                <a:lnTo>
                  <a:pt x="361261" y="493469"/>
                </a:lnTo>
                <a:lnTo>
                  <a:pt x="370663" y="500221"/>
                </a:lnTo>
                <a:lnTo>
                  <a:pt x="379476" y="516635"/>
                </a:lnTo>
                <a:lnTo>
                  <a:pt x="369049" y="509600"/>
                </a:lnTo>
                <a:lnTo>
                  <a:pt x="358259" y="502831"/>
                </a:lnTo>
                <a:lnTo>
                  <a:pt x="347417" y="496584"/>
                </a:lnTo>
                <a:lnTo>
                  <a:pt x="336472" y="490862"/>
                </a:lnTo>
                <a:lnTo>
                  <a:pt x="325374" y="485670"/>
                </a:lnTo>
                <a:lnTo>
                  <a:pt x="314073" y="481010"/>
                </a:lnTo>
                <a:lnTo>
                  <a:pt x="302519" y="476886"/>
                </a:lnTo>
                <a:lnTo>
                  <a:pt x="290661" y="473300"/>
                </a:lnTo>
                <a:lnTo>
                  <a:pt x="278449" y="470257"/>
                </a:lnTo>
                <a:lnTo>
                  <a:pt x="265832" y="467760"/>
                </a:lnTo>
                <a:lnTo>
                  <a:pt x="252760" y="465812"/>
                </a:lnTo>
                <a:lnTo>
                  <a:pt x="239183" y="464416"/>
                </a:lnTo>
                <a:close/>
              </a:path>
              <a:path w="4882896" h="890016">
                <a:moveTo>
                  <a:pt x="17977" y="473967"/>
                </a:moveTo>
                <a:lnTo>
                  <a:pt x="19811" y="481583"/>
                </a:lnTo>
                <a:lnTo>
                  <a:pt x="25972" y="487461"/>
                </a:lnTo>
                <a:lnTo>
                  <a:pt x="35491" y="497323"/>
                </a:lnTo>
                <a:lnTo>
                  <a:pt x="39624" y="507492"/>
                </a:lnTo>
                <a:lnTo>
                  <a:pt x="40492" y="506889"/>
                </a:lnTo>
                <a:lnTo>
                  <a:pt x="51364" y="499716"/>
                </a:lnTo>
                <a:lnTo>
                  <a:pt x="62495" y="493055"/>
                </a:lnTo>
                <a:lnTo>
                  <a:pt x="73869" y="486907"/>
                </a:lnTo>
                <a:lnTo>
                  <a:pt x="85469" y="481277"/>
                </a:lnTo>
                <a:lnTo>
                  <a:pt x="97279" y="476167"/>
                </a:lnTo>
                <a:lnTo>
                  <a:pt x="109283" y="471582"/>
                </a:lnTo>
                <a:lnTo>
                  <a:pt x="121463" y="467523"/>
                </a:lnTo>
                <a:lnTo>
                  <a:pt x="133805" y="463995"/>
                </a:lnTo>
                <a:lnTo>
                  <a:pt x="146290" y="461001"/>
                </a:lnTo>
                <a:lnTo>
                  <a:pt x="158904" y="458544"/>
                </a:lnTo>
                <a:lnTo>
                  <a:pt x="171629" y="456627"/>
                </a:lnTo>
                <a:lnTo>
                  <a:pt x="184450" y="455254"/>
                </a:lnTo>
                <a:lnTo>
                  <a:pt x="197350" y="454428"/>
                </a:lnTo>
                <a:lnTo>
                  <a:pt x="210311" y="454151"/>
                </a:lnTo>
                <a:lnTo>
                  <a:pt x="224709" y="454414"/>
                </a:lnTo>
                <a:lnTo>
                  <a:pt x="239263" y="455235"/>
                </a:lnTo>
                <a:lnTo>
                  <a:pt x="239183" y="464416"/>
                </a:lnTo>
                <a:lnTo>
                  <a:pt x="225050" y="463576"/>
                </a:lnTo>
                <a:lnTo>
                  <a:pt x="210311" y="463296"/>
                </a:lnTo>
                <a:lnTo>
                  <a:pt x="191595" y="463889"/>
                </a:lnTo>
                <a:lnTo>
                  <a:pt x="178570" y="465041"/>
                </a:lnTo>
                <a:lnTo>
                  <a:pt x="165838" y="466796"/>
                </a:lnTo>
                <a:lnTo>
                  <a:pt x="153372" y="469149"/>
                </a:lnTo>
                <a:lnTo>
                  <a:pt x="141146" y="472097"/>
                </a:lnTo>
                <a:lnTo>
                  <a:pt x="129132" y="475636"/>
                </a:lnTo>
                <a:lnTo>
                  <a:pt x="117305" y="479762"/>
                </a:lnTo>
                <a:lnTo>
                  <a:pt x="105638" y="484471"/>
                </a:lnTo>
                <a:lnTo>
                  <a:pt x="94104" y="489760"/>
                </a:lnTo>
                <a:lnTo>
                  <a:pt x="82677" y="495625"/>
                </a:lnTo>
                <a:lnTo>
                  <a:pt x="71329" y="502061"/>
                </a:lnTo>
                <a:lnTo>
                  <a:pt x="60035" y="509066"/>
                </a:lnTo>
                <a:lnTo>
                  <a:pt x="48767" y="516635"/>
                </a:lnTo>
                <a:lnTo>
                  <a:pt x="47351" y="526756"/>
                </a:lnTo>
                <a:lnTo>
                  <a:pt x="38558" y="516974"/>
                </a:lnTo>
                <a:lnTo>
                  <a:pt x="29372" y="507501"/>
                </a:lnTo>
                <a:lnTo>
                  <a:pt x="19811" y="498348"/>
                </a:lnTo>
                <a:lnTo>
                  <a:pt x="17977" y="473967"/>
                </a:lnTo>
                <a:close/>
              </a:path>
              <a:path w="4882896" h="890016">
                <a:moveTo>
                  <a:pt x="0" y="471410"/>
                </a:moveTo>
                <a:lnTo>
                  <a:pt x="0" y="472440"/>
                </a:lnTo>
                <a:lnTo>
                  <a:pt x="9143" y="472440"/>
                </a:lnTo>
                <a:lnTo>
                  <a:pt x="9143" y="481583"/>
                </a:lnTo>
                <a:lnTo>
                  <a:pt x="17977" y="473967"/>
                </a:lnTo>
                <a:lnTo>
                  <a:pt x="19811" y="498348"/>
                </a:lnTo>
                <a:lnTo>
                  <a:pt x="13089" y="493198"/>
                </a:lnTo>
                <a:lnTo>
                  <a:pt x="0" y="481583"/>
                </a:lnTo>
                <a:lnTo>
                  <a:pt x="0" y="471410"/>
                </a:lnTo>
                <a:close/>
              </a:path>
              <a:path w="4882896" h="890016">
                <a:moveTo>
                  <a:pt x="399288" y="0"/>
                </a:moveTo>
                <a:lnTo>
                  <a:pt x="409955" y="0"/>
                </a:lnTo>
                <a:lnTo>
                  <a:pt x="409440" y="749"/>
                </a:lnTo>
                <a:lnTo>
                  <a:pt x="402119" y="11777"/>
                </a:lnTo>
                <a:lnTo>
                  <a:pt x="395271" y="22895"/>
                </a:lnTo>
                <a:lnTo>
                  <a:pt x="392254" y="11022"/>
                </a:lnTo>
                <a:lnTo>
                  <a:pt x="399288" y="0"/>
                </a:lnTo>
                <a:close/>
              </a:path>
              <a:path w="4882896" h="890016">
                <a:moveTo>
                  <a:pt x="373231" y="68793"/>
                </a:moveTo>
                <a:lnTo>
                  <a:pt x="373506" y="44725"/>
                </a:lnTo>
                <a:lnTo>
                  <a:pt x="379317" y="33359"/>
                </a:lnTo>
                <a:lnTo>
                  <a:pt x="385582" y="22133"/>
                </a:lnTo>
                <a:lnTo>
                  <a:pt x="392254" y="11022"/>
                </a:lnTo>
                <a:lnTo>
                  <a:pt x="395271" y="22895"/>
                </a:lnTo>
                <a:lnTo>
                  <a:pt x="388927" y="34129"/>
                </a:lnTo>
                <a:lnTo>
                  <a:pt x="383118" y="45507"/>
                </a:lnTo>
                <a:lnTo>
                  <a:pt x="377876" y="57053"/>
                </a:lnTo>
                <a:lnTo>
                  <a:pt x="373231" y="68793"/>
                </a:lnTo>
                <a:close/>
              </a:path>
              <a:path w="4882896" h="890016">
                <a:moveTo>
                  <a:pt x="363196" y="105442"/>
                </a:moveTo>
                <a:lnTo>
                  <a:pt x="363435" y="67985"/>
                </a:lnTo>
                <a:lnTo>
                  <a:pt x="368197" y="56259"/>
                </a:lnTo>
                <a:lnTo>
                  <a:pt x="373506" y="44725"/>
                </a:lnTo>
                <a:lnTo>
                  <a:pt x="373231" y="68793"/>
                </a:lnTo>
                <a:lnTo>
                  <a:pt x="369216" y="80754"/>
                </a:lnTo>
                <a:lnTo>
                  <a:pt x="365860" y="92962"/>
                </a:lnTo>
                <a:lnTo>
                  <a:pt x="363196" y="105442"/>
                </a:lnTo>
                <a:close/>
              </a:path>
              <a:path w="4882896" h="890016">
                <a:moveTo>
                  <a:pt x="348995" y="717803"/>
                </a:moveTo>
                <a:lnTo>
                  <a:pt x="348995" y="708660"/>
                </a:lnTo>
                <a:lnTo>
                  <a:pt x="349888" y="687009"/>
                </a:lnTo>
                <a:lnTo>
                  <a:pt x="352892" y="729435"/>
                </a:lnTo>
                <a:lnTo>
                  <a:pt x="341024" y="724587"/>
                </a:lnTo>
                <a:lnTo>
                  <a:pt x="339750" y="715685"/>
                </a:lnTo>
                <a:lnTo>
                  <a:pt x="348995" y="717803"/>
                </a:lnTo>
                <a:close/>
              </a:path>
              <a:path w="4882896" h="890016">
                <a:moveTo>
                  <a:pt x="47351" y="526756"/>
                </a:moveTo>
                <a:lnTo>
                  <a:pt x="48767" y="516635"/>
                </a:lnTo>
                <a:lnTo>
                  <a:pt x="57172" y="524018"/>
                </a:lnTo>
                <a:lnTo>
                  <a:pt x="66350" y="534043"/>
                </a:lnTo>
                <a:lnTo>
                  <a:pt x="71174" y="557870"/>
                </a:lnTo>
                <a:lnTo>
                  <a:pt x="63678" y="547213"/>
                </a:lnTo>
                <a:lnTo>
                  <a:pt x="55730" y="536839"/>
                </a:lnTo>
                <a:lnTo>
                  <a:pt x="47351" y="526756"/>
                </a:lnTo>
                <a:close/>
              </a:path>
              <a:path w="4882896" h="890016">
                <a:moveTo>
                  <a:pt x="348995" y="153924"/>
                </a:moveTo>
                <a:lnTo>
                  <a:pt x="348998" y="143850"/>
                </a:lnTo>
                <a:lnTo>
                  <a:pt x="348995" y="163067"/>
                </a:lnTo>
                <a:lnTo>
                  <a:pt x="348995" y="153924"/>
                </a:lnTo>
                <a:close/>
              </a:path>
              <a:path w="4882896" h="890016">
                <a:moveTo>
                  <a:pt x="341597" y="388274"/>
                </a:moveTo>
                <a:lnTo>
                  <a:pt x="345654" y="400670"/>
                </a:lnTo>
                <a:lnTo>
                  <a:pt x="341890" y="443709"/>
                </a:lnTo>
                <a:lnTo>
                  <a:pt x="339851" y="435864"/>
                </a:lnTo>
                <a:lnTo>
                  <a:pt x="339810" y="424523"/>
                </a:lnTo>
                <a:lnTo>
                  <a:pt x="338309" y="413080"/>
                </a:lnTo>
                <a:lnTo>
                  <a:pt x="336056" y="376420"/>
                </a:lnTo>
                <a:lnTo>
                  <a:pt x="341597" y="388274"/>
                </a:lnTo>
                <a:close/>
              </a:path>
              <a:path w="4882896" h="890016">
                <a:moveTo>
                  <a:pt x="338309" y="413080"/>
                </a:moveTo>
                <a:lnTo>
                  <a:pt x="334891" y="401637"/>
                </a:lnTo>
                <a:lnTo>
                  <a:pt x="329876" y="390195"/>
                </a:lnTo>
                <a:lnTo>
                  <a:pt x="323582" y="378752"/>
                </a:lnTo>
                <a:lnTo>
                  <a:pt x="316330" y="367309"/>
                </a:lnTo>
                <a:lnTo>
                  <a:pt x="308438" y="355867"/>
                </a:lnTo>
                <a:lnTo>
                  <a:pt x="300228" y="344424"/>
                </a:lnTo>
                <a:lnTo>
                  <a:pt x="296904" y="341524"/>
                </a:lnTo>
                <a:lnTo>
                  <a:pt x="300647" y="336265"/>
                </a:lnTo>
                <a:lnTo>
                  <a:pt x="311326" y="345030"/>
                </a:lnTo>
                <a:lnTo>
                  <a:pt x="320841" y="354706"/>
                </a:lnTo>
                <a:lnTo>
                  <a:pt x="329110" y="365200"/>
                </a:lnTo>
                <a:lnTo>
                  <a:pt x="336056" y="376420"/>
                </a:lnTo>
                <a:lnTo>
                  <a:pt x="338309" y="413080"/>
                </a:lnTo>
                <a:close/>
              </a:path>
              <a:path w="4882896" h="890016">
                <a:moveTo>
                  <a:pt x="288883" y="328503"/>
                </a:moveTo>
                <a:lnTo>
                  <a:pt x="300647" y="336265"/>
                </a:lnTo>
                <a:lnTo>
                  <a:pt x="296904" y="341524"/>
                </a:lnTo>
                <a:lnTo>
                  <a:pt x="287831" y="335015"/>
                </a:lnTo>
                <a:lnTo>
                  <a:pt x="277621" y="329508"/>
                </a:lnTo>
                <a:lnTo>
                  <a:pt x="276115" y="321836"/>
                </a:lnTo>
                <a:lnTo>
                  <a:pt x="288883" y="328503"/>
                </a:lnTo>
                <a:close/>
              </a:path>
              <a:path w="4882896" h="890016">
                <a:moveTo>
                  <a:pt x="139063" y="336864"/>
                </a:moveTo>
                <a:lnTo>
                  <a:pt x="140764" y="326932"/>
                </a:lnTo>
                <a:lnTo>
                  <a:pt x="153418" y="320332"/>
                </a:lnTo>
                <a:lnTo>
                  <a:pt x="166815" y="315022"/>
                </a:lnTo>
                <a:lnTo>
                  <a:pt x="180840" y="311104"/>
                </a:lnTo>
                <a:lnTo>
                  <a:pt x="195377" y="308679"/>
                </a:lnTo>
                <a:lnTo>
                  <a:pt x="210311" y="307848"/>
                </a:lnTo>
                <a:lnTo>
                  <a:pt x="216591" y="307963"/>
                </a:lnTo>
                <a:lnTo>
                  <a:pt x="232580" y="309328"/>
                </a:lnTo>
                <a:lnTo>
                  <a:pt x="247883" y="312156"/>
                </a:lnTo>
                <a:lnTo>
                  <a:pt x="262421" y="316356"/>
                </a:lnTo>
                <a:lnTo>
                  <a:pt x="276115" y="321836"/>
                </a:lnTo>
                <a:lnTo>
                  <a:pt x="277621" y="329508"/>
                </a:lnTo>
                <a:lnTo>
                  <a:pt x="266297" y="325002"/>
                </a:lnTo>
                <a:lnTo>
                  <a:pt x="253881" y="321498"/>
                </a:lnTo>
                <a:lnTo>
                  <a:pt x="240397" y="318994"/>
                </a:lnTo>
                <a:lnTo>
                  <a:pt x="225866" y="317492"/>
                </a:lnTo>
                <a:lnTo>
                  <a:pt x="210311" y="316992"/>
                </a:lnTo>
                <a:lnTo>
                  <a:pt x="200566" y="317304"/>
                </a:lnTo>
                <a:lnTo>
                  <a:pt x="187118" y="318784"/>
                </a:lnTo>
                <a:lnTo>
                  <a:pt x="174032" y="321480"/>
                </a:lnTo>
                <a:lnTo>
                  <a:pt x="161520" y="325391"/>
                </a:lnTo>
                <a:lnTo>
                  <a:pt x="149793" y="330519"/>
                </a:lnTo>
                <a:lnTo>
                  <a:pt x="139063" y="336864"/>
                </a:lnTo>
                <a:close/>
              </a:path>
              <a:path w="4882896" h="890016">
                <a:moveTo>
                  <a:pt x="107271" y="369506"/>
                </a:moveTo>
                <a:lnTo>
                  <a:pt x="108404" y="353459"/>
                </a:lnTo>
                <a:lnTo>
                  <a:pt x="118142" y="343597"/>
                </a:lnTo>
                <a:lnTo>
                  <a:pt x="128966" y="334721"/>
                </a:lnTo>
                <a:lnTo>
                  <a:pt x="140764" y="326932"/>
                </a:lnTo>
                <a:lnTo>
                  <a:pt x="139063" y="336864"/>
                </a:lnTo>
                <a:lnTo>
                  <a:pt x="129539" y="344424"/>
                </a:lnTo>
                <a:lnTo>
                  <a:pt x="127144" y="346620"/>
                </a:lnTo>
                <a:lnTo>
                  <a:pt x="116087" y="358063"/>
                </a:lnTo>
                <a:lnTo>
                  <a:pt x="107271" y="369506"/>
                </a:lnTo>
                <a:close/>
              </a:path>
              <a:path w="4882896" h="890016">
                <a:moveTo>
                  <a:pt x="92299" y="403834"/>
                </a:moveTo>
                <a:lnTo>
                  <a:pt x="92651" y="375734"/>
                </a:lnTo>
                <a:lnTo>
                  <a:pt x="99869" y="364205"/>
                </a:lnTo>
                <a:lnTo>
                  <a:pt x="108404" y="353459"/>
                </a:lnTo>
                <a:lnTo>
                  <a:pt x="107271" y="369506"/>
                </a:lnTo>
                <a:lnTo>
                  <a:pt x="100499" y="380949"/>
                </a:lnTo>
                <a:lnTo>
                  <a:pt x="95574" y="392391"/>
                </a:lnTo>
                <a:lnTo>
                  <a:pt x="92299" y="403834"/>
                </a:lnTo>
                <a:close/>
              </a:path>
              <a:path w="4882896" h="890016">
                <a:moveTo>
                  <a:pt x="90479" y="415277"/>
                </a:moveTo>
                <a:lnTo>
                  <a:pt x="89915" y="426719"/>
                </a:lnTo>
                <a:lnTo>
                  <a:pt x="86866" y="387945"/>
                </a:lnTo>
                <a:lnTo>
                  <a:pt x="92651" y="375734"/>
                </a:lnTo>
                <a:lnTo>
                  <a:pt x="92299" y="403834"/>
                </a:lnTo>
                <a:lnTo>
                  <a:pt x="90479" y="415277"/>
                </a:lnTo>
                <a:close/>
              </a:path>
              <a:path w="4882896" h="890016">
                <a:moveTo>
                  <a:pt x="332826" y="45507"/>
                </a:moveTo>
                <a:lnTo>
                  <a:pt x="327584" y="57053"/>
                </a:lnTo>
                <a:lnTo>
                  <a:pt x="322939" y="68793"/>
                </a:lnTo>
                <a:lnTo>
                  <a:pt x="318924" y="80754"/>
                </a:lnTo>
                <a:lnTo>
                  <a:pt x="315568" y="92962"/>
                </a:lnTo>
                <a:lnTo>
                  <a:pt x="312904" y="105442"/>
                </a:lnTo>
                <a:lnTo>
                  <a:pt x="317821" y="51974"/>
                </a:lnTo>
                <a:lnTo>
                  <a:pt x="322638" y="41260"/>
                </a:lnTo>
                <a:lnTo>
                  <a:pt x="329184" y="27432"/>
                </a:lnTo>
                <a:lnTo>
                  <a:pt x="332826" y="45507"/>
                </a:lnTo>
                <a:close/>
              </a:path>
              <a:path w="4882896" h="890016">
                <a:moveTo>
                  <a:pt x="311002" y="61008"/>
                </a:moveTo>
                <a:lnTo>
                  <a:pt x="317821" y="51974"/>
                </a:lnTo>
                <a:lnTo>
                  <a:pt x="312904" y="105442"/>
                </a:lnTo>
                <a:lnTo>
                  <a:pt x="310962" y="118221"/>
                </a:lnTo>
                <a:lnTo>
                  <a:pt x="309774" y="131325"/>
                </a:lnTo>
                <a:lnTo>
                  <a:pt x="309372" y="144780"/>
                </a:lnTo>
                <a:lnTo>
                  <a:pt x="311002" y="61008"/>
                </a:lnTo>
                <a:close/>
              </a:path>
              <a:path w="4882896" h="890016">
                <a:moveTo>
                  <a:pt x="309372" y="71628"/>
                </a:moveTo>
                <a:lnTo>
                  <a:pt x="300228" y="62483"/>
                </a:lnTo>
                <a:lnTo>
                  <a:pt x="288098" y="53381"/>
                </a:lnTo>
                <a:lnTo>
                  <a:pt x="277870" y="48055"/>
                </a:lnTo>
                <a:lnTo>
                  <a:pt x="266517" y="43801"/>
                </a:lnTo>
                <a:lnTo>
                  <a:pt x="254061" y="40571"/>
                </a:lnTo>
                <a:lnTo>
                  <a:pt x="240527" y="38321"/>
                </a:lnTo>
                <a:lnTo>
                  <a:pt x="225936" y="37004"/>
                </a:lnTo>
                <a:lnTo>
                  <a:pt x="210311" y="36576"/>
                </a:lnTo>
                <a:lnTo>
                  <a:pt x="201025" y="36815"/>
                </a:lnTo>
                <a:lnTo>
                  <a:pt x="187493" y="38069"/>
                </a:lnTo>
                <a:lnTo>
                  <a:pt x="174321" y="40451"/>
                </a:lnTo>
                <a:lnTo>
                  <a:pt x="161726" y="44021"/>
                </a:lnTo>
                <a:lnTo>
                  <a:pt x="149920" y="48843"/>
                </a:lnTo>
                <a:lnTo>
                  <a:pt x="139120" y="54976"/>
                </a:lnTo>
                <a:lnTo>
                  <a:pt x="129539" y="62483"/>
                </a:lnTo>
                <a:lnTo>
                  <a:pt x="118872" y="71628"/>
                </a:lnTo>
                <a:lnTo>
                  <a:pt x="115273" y="104948"/>
                </a:lnTo>
                <a:lnTo>
                  <a:pt x="112604" y="92439"/>
                </a:lnTo>
                <a:lnTo>
                  <a:pt x="113940" y="59962"/>
                </a:lnTo>
                <a:lnTo>
                  <a:pt x="124788" y="53604"/>
                </a:lnTo>
                <a:lnTo>
                  <a:pt x="135699" y="47590"/>
                </a:lnTo>
                <a:lnTo>
                  <a:pt x="146813" y="42076"/>
                </a:lnTo>
                <a:lnTo>
                  <a:pt x="158270" y="37217"/>
                </a:lnTo>
                <a:lnTo>
                  <a:pt x="170209" y="33169"/>
                </a:lnTo>
                <a:lnTo>
                  <a:pt x="182769" y="30085"/>
                </a:lnTo>
                <a:lnTo>
                  <a:pt x="196090" y="28121"/>
                </a:lnTo>
                <a:lnTo>
                  <a:pt x="210311" y="27432"/>
                </a:lnTo>
                <a:lnTo>
                  <a:pt x="214246" y="27486"/>
                </a:lnTo>
                <a:lnTo>
                  <a:pt x="228542" y="28568"/>
                </a:lnTo>
                <a:lnTo>
                  <a:pt x="242570" y="30914"/>
                </a:lnTo>
                <a:lnTo>
                  <a:pt x="256121" y="34362"/>
                </a:lnTo>
                <a:lnTo>
                  <a:pt x="268984" y="38750"/>
                </a:lnTo>
                <a:lnTo>
                  <a:pt x="280951" y="43918"/>
                </a:lnTo>
                <a:lnTo>
                  <a:pt x="291811" y="49704"/>
                </a:lnTo>
                <a:lnTo>
                  <a:pt x="301355" y="55946"/>
                </a:lnTo>
                <a:lnTo>
                  <a:pt x="309372" y="71628"/>
                </a:lnTo>
                <a:close/>
              </a:path>
              <a:path w="4882896" h="890016">
                <a:moveTo>
                  <a:pt x="118872" y="71628"/>
                </a:moveTo>
                <a:lnTo>
                  <a:pt x="118871" y="144378"/>
                </a:lnTo>
                <a:lnTo>
                  <a:pt x="118443" y="130891"/>
                </a:lnTo>
                <a:lnTo>
                  <a:pt x="117231" y="117757"/>
                </a:lnTo>
                <a:lnTo>
                  <a:pt x="115273" y="104948"/>
                </a:lnTo>
                <a:lnTo>
                  <a:pt x="118872" y="71628"/>
                </a:lnTo>
                <a:close/>
              </a:path>
              <a:path w="4882896" h="890016">
                <a:moveTo>
                  <a:pt x="106173" y="40928"/>
                </a:moveTo>
                <a:lnTo>
                  <a:pt x="109283" y="52658"/>
                </a:lnTo>
                <a:lnTo>
                  <a:pt x="109728" y="62483"/>
                </a:lnTo>
                <a:lnTo>
                  <a:pt x="113940" y="59962"/>
                </a:lnTo>
                <a:lnTo>
                  <a:pt x="112604" y="92439"/>
                </a:lnTo>
                <a:lnTo>
                  <a:pt x="109262" y="80203"/>
                </a:lnTo>
                <a:lnTo>
                  <a:pt x="106173" y="40928"/>
                </a:lnTo>
                <a:close/>
              </a:path>
              <a:path w="4882896" h="890016">
                <a:moveTo>
                  <a:pt x="95563" y="44873"/>
                </a:moveTo>
                <a:lnTo>
                  <a:pt x="99059" y="27432"/>
                </a:lnTo>
                <a:lnTo>
                  <a:pt x="106173" y="40928"/>
                </a:lnTo>
                <a:lnTo>
                  <a:pt x="109262" y="80203"/>
                </a:lnTo>
                <a:lnTo>
                  <a:pt x="105283" y="68215"/>
                </a:lnTo>
                <a:lnTo>
                  <a:pt x="100705" y="56447"/>
                </a:lnTo>
                <a:lnTo>
                  <a:pt x="95563" y="44873"/>
                </a:lnTo>
                <a:close/>
              </a:path>
              <a:path w="4882896" h="890016">
                <a:moveTo>
                  <a:pt x="83739" y="22205"/>
                </a:moveTo>
                <a:lnTo>
                  <a:pt x="77129" y="11058"/>
                </a:lnTo>
                <a:lnTo>
                  <a:pt x="79248" y="0"/>
                </a:lnTo>
                <a:lnTo>
                  <a:pt x="80998" y="1587"/>
                </a:lnTo>
                <a:lnTo>
                  <a:pt x="90154" y="13157"/>
                </a:lnTo>
                <a:lnTo>
                  <a:pt x="83739" y="22205"/>
                </a:lnTo>
                <a:close/>
              </a:path>
              <a:path w="4882896" h="890016">
                <a:moveTo>
                  <a:pt x="339851" y="18287"/>
                </a:moveTo>
                <a:lnTo>
                  <a:pt x="339851" y="9144"/>
                </a:lnTo>
                <a:lnTo>
                  <a:pt x="359663" y="0"/>
                </a:lnTo>
                <a:lnTo>
                  <a:pt x="359148" y="749"/>
                </a:lnTo>
                <a:lnTo>
                  <a:pt x="351827" y="11777"/>
                </a:lnTo>
                <a:lnTo>
                  <a:pt x="344979" y="22895"/>
                </a:lnTo>
                <a:lnTo>
                  <a:pt x="338635" y="34129"/>
                </a:lnTo>
                <a:lnTo>
                  <a:pt x="332826" y="45507"/>
                </a:lnTo>
                <a:lnTo>
                  <a:pt x="329184" y="27432"/>
                </a:lnTo>
                <a:lnTo>
                  <a:pt x="329184" y="18287"/>
                </a:lnTo>
                <a:lnTo>
                  <a:pt x="339851" y="18287"/>
                </a:lnTo>
                <a:close/>
              </a:path>
              <a:path w="4882896" h="890016">
                <a:moveTo>
                  <a:pt x="292507" y="6226"/>
                </a:moveTo>
                <a:lnTo>
                  <a:pt x="300228" y="0"/>
                </a:lnTo>
                <a:lnTo>
                  <a:pt x="307567" y="6929"/>
                </a:lnTo>
                <a:lnTo>
                  <a:pt x="318538" y="14981"/>
                </a:lnTo>
                <a:lnTo>
                  <a:pt x="329184" y="18287"/>
                </a:lnTo>
                <a:lnTo>
                  <a:pt x="329184" y="27432"/>
                </a:lnTo>
                <a:lnTo>
                  <a:pt x="323964" y="24905"/>
                </a:lnTo>
                <a:lnTo>
                  <a:pt x="312784" y="18678"/>
                </a:lnTo>
                <a:lnTo>
                  <a:pt x="302797" y="12452"/>
                </a:lnTo>
                <a:lnTo>
                  <a:pt x="292507" y="6226"/>
                </a:lnTo>
                <a:close/>
              </a:path>
              <a:path w="4882896" h="890016">
                <a:moveTo>
                  <a:pt x="140207" y="699516"/>
                </a:moveTo>
                <a:lnTo>
                  <a:pt x="144802" y="698862"/>
                </a:lnTo>
                <a:lnTo>
                  <a:pt x="157114" y="693832"/>
                </a:lnTo>
                <a:lnTo>
                  <a:pt x="169163" y="690372"/>
                </a:lnTo>
                <a:lnTo>
                  <a:pt x="177736" y="682960"/>
                </a:lnTo>
                <a:lnTo>
                  <a:pt x="189115" y="673696"/>
                </a:lnTo>
                <a:lnTo>
                  <a:pt x="186861" y="700266"/>
                </a:lnTo>
                <a:lnTo>
                  <a:pt x="173656" y="701380"/>
                </a:lnTo>
                <a:lnTo>
                  <a:pt x="160655" y="702998"/>
                </a:lnTo>
                <a:lnTo>
                  <a:pt x="147858" y="705121"/>
                </a:lnTo>
                <a:lnTo>
                  <a:pt x="140207" y="699516"/>
                </a:lnTo>
                <a:close/>
              </a:path>
              <a:path w="4882896" h="890016">
                <a:moveTo>
                  <a:pt x="135264" y="707755"/>
                </a:moveTo>
                <a:lnTo>
                  <a:pt x="122873" y="710901"/>
                </a:lnTo>
                <a:lnTo>
                  <a:pt x="129539" y="699516"/>
                </a:lnTo>
                <a:lnTo>
                  <a:pt x="130072" y="692102"/>
                </a:lnTo>
                <a:lnTo>
                  <a:pt x="133335" y="679531"/>
                </a:lnTo>
                <a:lnTo>
                  <a:pt x="139255" y="667510"/>
                </a:lnTo>
                <a:lnTo>
                  <a:pt x="140207" y="699516"/>
                </a:lnTo>
                <a:lnTo>
                  <a:pt x="147858" y="705121"/>
                </a:lnTo>
                <a:lnTo>
                  <a:pt x="135264" y="707755"/>
                </a:lnTo>
                <a:close/>
              </a:path>
              <a:path w="4882896" h="890016">
                <a:moveTo>
                  <a:pt x="120162" y="648527"/>
                </a:moveTo>
                <a:lnTo>
                  <a:pt x="122825" y="661548"/>
                </a:lnTo>
                <a:lnTo>
                  <a:pt x="125916" y="674934"/>
                </a:lnTo>
                <a:lnTo>
                  <a:pt x="128474" y="687864"/>
                </a:lnTo>
                <a:lnTo>
                  <a:pt x="129539" y="699516"/>
                </a:lnTo>
                <a:lnTo>
                  <a:pt x="122873" y="710901"/>
                </a:lnTo>
                <a:lnTo>
                  <a:pt x="120162" y="648527"/>
                </a:lnTo>
                <a:close/>
              </a:path>
              <a:path w="4882896" h="890016">
                <a:moveTo>
                  <a:pt x="79248" y="717803"/>
                </a:moveTo>
                <a:lnTo>
                  <a:pt x="81251" y="717699"/>
                </a:lnTo>
                <a:lnTo>
                  <a:pt x="91262" y="714905"/>
                </a:lnTo>
                <a:lnTo>
                  <a:pt x="103059" y="710778"/>
                </a:lnTo>
                <a:lnTo>
                  <a:pt x="118872" y="708660"/>
                </a:lnTo>
                <a:lnTo>
                  <a:pt x="118886" y="636696"/>
                </a:lnTo>
                <a:lnTo>
                  <a:pt x="120162" y="648527"/>
                </a:lnTo>
                <a:lnTo>
                  <a:pt x="122873" y="710901"/>
                </a:lnTo>
                <a:lnTo>
                  <a:pt x="110685" y="714563"/>
                </a:lnTo>
                <a:lnTo>
                  <a:pt x="98702" y="718744"/>
                </a:lnTo>
                <a:lnTo>
                  <a:pt x="86921" y="723448"/>
                </a:lnTo>
                <a:lnTo>
                  <a:pt x="79248" y="717803"/>
                </a:lnTo>
                <a:close/>
              </a:path>
              <a:path w="4882896" h="890016">
                <a:moveTo>
                  <a:pt x="79248" y="717803"/>
                </a:moveTo>
                <a:lnTo>
                  <a:pt x="86921" y="723448"/>
                </a:lnTo>
                <a:lnTo>
                  <a:pt x="75344" y="728678"/>
                </a:lnTo>
                <a:lnTo>
                  <a:pt x="75991" y="667775"/>
                </a:lnTo>
                <a:lnTo>
                  <a:pt x="77788" y="681157"/>
                </a:lnTo>
                <a:lnTo>
                  <a:pt x="78879" y="694790"/>
                </a:lnTo>
                <a:lnTo>
                  <a:pt x="79248" y="708660"/>
                </a:lnTo>
                <a:lnTo>
                  <a:pt x="79248" y="717803"/>
                </a:lnTo>
                <a:close/>
              </a:path>
              <a:path w="4882896" h="890016">
                <a:moveTo>
                  <a:pt x="20509" y="762831"/>
                </a:moveTo>
                <a:lnTo>
                  <a:pt x="22746" y="742322"/>
                </a:lnTo>
                <a:lnTo>
                  <a:pt x="34822" y="736029"/>
                </a:lnTo>
                <a:lnTo>
                  <a:pt x="45518" y="730626"/>
                </a:lnTo>
                <a:lnTo>
                  <a:pt x="56667" y="726847"/>
                </a:lnTo>
                <a:lnTo>
                  <a:pt x="70104" y="725424"/>
                </a:lnTo>
                <a:lnTo>
                  <a:pt x="75344" y="728678"/>
                </a:lnTo>
                <a:lnTo>
                  <a:pt x="63970" y="734437"/>
                </a:lnTo>
                <a:lnTo>
                  <a:pt x="52800" y="740729"/>
                </a:lnTo>
                <a:lnTo>
                  <a:pt x="41833" y="747556"/>
                </a:lnTo>
                <a:lnTo>
                  <a:pt x="31070" y="754922"/>
                </a:lnTo>
                <a:lnTo>
                  <a:pt x="20509" y="762831"/>
                </a:lnTo>
                <a:close/>
              </a:path>
              <a:path w="4882896" h="890016">
                <a:moveTo>
                  <a:pt x="140207" y="417576"/>
                </a:moveTo>
                <a:lnTo>
                  <a:pt x="169163" y="417576"/>
                </a:lnTo>
                <a:lnTo>
                  <a:pt x="177736" y="406426"/>
                </a:lnTo>
                <a:lnTo>
                  <a:pt x="189115" y="397380"/>
                </a:lnTo>
                <a:lnTo>
                  <a:pt x="186099" y="418641"/>
                </a:lnTo>
                <a:lnTo>
                  <a:pt x="172890" y="420093"/>
                </a:lnTo>
                <a:lnTo>
                  <a:pt x="159767" y="422124"/>
                </a:lnTo>
                <a:lnTo>
                  <a:pt x="146758" y="424706"/>
                </a:lnTo>
                <a:lnTo>
                  <a:pt x="140207" y="417576"/>
                </a:lnTo>
                <a:close/>
              </a:path>
              <a:path w="4882896" h="890016">
                <a:moveTo>
                  <a:pt x="133894" y="427812"/>
                </a:moveTo>
                <a:lnTo>
                  <a:pt x="121204" y="431414"/>
                </a:lnTo>
                <a:lnTo>
                  <a:pt x="129539" y="417576"/>
                </a:lnTo>
                <a:lnTo>
                  <a:pt x="130072" y="410162"/>
                </a:lnTo>
                <a:lnTo>
                  <a:pt x="133335" y="397591"/>
                </a:lnTo>
                <a:lnTo>
                  <a:pt x="139255" y="385570"/>
                </a:lnTo>
                <a:lnTo>
                  <a:pt x="140207" y="417576"/>
                </a:lnTo>
                <a:lnTo>
                  <a:pt x="146758" y="424706"/>
                </a:lnTo>
                <a:lnTo>
                  <a:pt x="133894" y="427812"/>
                </a:lnTo>
                <a:close/>
              </a:path>
              <a:path w="4882896" h="890016">
                <a:moveTo>
                  <a:pt x="89915" y="435864"/>
                </a:moveTo>
                <a:lnTo>
                  <a:pt x="93874" y="432785"/>
                </a:lnTo>
                <a:lnTo>
                  <a:pt x="105526" y="427855"/>
                </a:lnTo>
                <a:lnTo>
                  <a:pt x="118391" y="423686"/>
                </a:lnTo>
                <a:lnTo>
                  <a:pt x="129539" y="417576"/>
                </a:lnTo>
                <a:lnTo>
                  <a:pt x="121204" y="431414"/>
                </a:lnTo>
                <a:lnTo>
                  <a:pt x="108719" y="435484"/>
                </a:lnTo>
                <a:lnTo>
                  <a:pt x="96469" y="439995"/>
                </a:lnTo>
                <a:lnTo>
                  <a:pt x="89915" y="435864"/>
                </a:lnTo>
                <a:close/>
              </a:path>
              <a:path w="4882896" h="890016">
                <a:moveTo>
                  <a:pt x="80051" y="414005"/>
                </a:moveTo>
                <a:lnTo>
                  <a:pt x="82627" y="400736"/>
                </a:lnTo>
                <a:lnTo>
                  <a:pt x="86866" y="387945"/>
                </a:lnTo>
                <a:lnTo>
                  <a:pt x="89915" y="426719"/>
                </a:lnTo>
                <a:lnTo>
                  <a:pt x="89915" y="435864"/>
                </a:lnTo>
                <a:lnTo>
                  <a:pt x="84484" y="444919"/>
                </a:lnTo>
                <a:lnTo>
                  <a:pt x="80051" y="414005"/>
                </a:lnTo>
                <a:close/>
              </a:path>
              <a:path w="4882896" h="890016">
                <a:moveTo>
                  <a:pt x="61428" y="455895"/>
                </a:moveTo>
                <a:lnTo>
                  <a:pt x="50417" y="461891"/>
                </a:lnTo>
                <a:lnTo>
                  <a:pt x="57867" y="448132"/>
                </a:lnTo>
                <a:lnTo>
                  <a:pt x="68932" y="442997"/>
                </a:lnTo>
                <a:lnTo>
                  <a:pt x="72793" y="450228"/>
                </a:lnTo>
                <a:lnTo>
                  <a:pt x="61428" y="455895"/>
                </a:lnTo>
                <a:close/>
              </a:path>
              <a:path w="4882896" h="890016">
                <a:moveTo>
                  <a:pt x="29578" y="474763"/>
                </a:moveTo>
                <a:lnTo>
                  <a:pt x="19811" y="481583"/>
                </a:lnTo>
                <a:lnTo>
                  <a:pt x="28633" y="466380"/>
                </a:lnTo>
                <a:lnTo>
                  <a:pt x="39624" y="463296"/>
                </a:lnTo>
                <a:lnTo>
                  <a:pt x="39790" y="468190"/>
                </a:lnTo>
                <a:lnTo>
                  <a:pt x="29578" y="474763"/>
                </a:lnTo>
                <a:close/>
              </a:path>
              <a:path w="4882896" h="890016">
                <a:moveTo>
                  <a:pt x="510540" y="890016"/>
                </a:moveTo>
                <a:lnTo>
                  <a:pt x="508964" y="886650"/>
                </a:lnTo>
                <a:lnTo>
                  <a:pt x="510540" y="862583"/>
                </a:lnTo>
                <a:lnTo>
                  <a:pt x="510540" y="871727"/>
                </a:lnTo>
                <a:lnTo>
                  <a:pt x="519684" y="880872"/>
                </a:lnTo>
                <a:lnTo>
                  <a:pt x="519684" y="890016"/>
                </a:lnTo>
                <a:lnTo>
                  <a:pt x="510540" y="890016"/>
                </a:lnTo>
                <a:close/>
              </a:path>
              <a:path w="4882896" h="890016">
                <a:moveTo>
                  <a:pt x="480104" y="817274"/>
                </a:moveTo>
                <a:lnTo>
                  <a:pt x="489203" y="826008"/>
                </a:lnTo>
                <a:lnTo>
                  <a:pt x="489203" y="835151"/>
                </a:lnTo>
                <a:lnTo>
                  <a:pt x="495914" y="842534"/>
                </a:lnTo>
                <a:lnTo>
                  <a:pt x="502077" y="852559"/>
                </a:lnTo>
                <a:lnTo>
                  <a:pt x="510540" y="862583"/>
                </a:lnTo>
                <a:lnTo>
                  <a:pt x="508964" y="886650"/>
                </a:lnTo>
                <a:lnTo>
                  <a:pt x="502767" y="873665"/>
                </a:lnTo>
                <a:lnTo>
                  <a:pt x="496583" y="861202"/>
                </a:lnTo>
                <a:lnTo>
                  <a:pt x="490352" y="849261"/>
                </a:lnTo>
                <a:lnTo>
                  <a:pt x="484015" y="837842"/>
                </a:lnTo>
                <a:lnTo>
                  <a:pt x="480104" y="817274"/>
                </a:lnTo>
                <a:close/>
              </a:path>
              <a:path w="4882896" h="890016">
                <a:moveTo>
                  <a:pt x="460247" y="798576"/>
                </a:moveTo>
                <a:lnTo>
                  <a:pt x="461485" y="799805"/>
                </a:lnTo>
                <a:lnTo>
                  <a:pt x="470668" y="808539"/>
                </a:lnTo>
                <a:lnTo>
                  <a:pt x="480104" y="817274"/>
                </a:lnTo>
                <a:lnTo>
                  <a:pt x="484015" y="837842"/>
                </a:lnTo>
                <a:lnTo>
                  <a:pt x="477512" y="826945"/>
                </a:lnTo>
                <a:lnTo>
                  <a:pt x="470784" y="816569"/>
                </a:lnTo>
                <a:lnTo>
                  <a:pt x="463772" y="806716"/>
                </a:lnTo>
                <a:lnTo>
                  <a:pt x="460247" y="798576"/>
                </a:lnTo>
                <a:close/>
              </a:path>
              <a:path w="4882896" h="890016">
                <a:moveTo>
                  <a:pt x="456416" y="797385"/>
                </a:moveTo>
                <a:lnTo>
                  <a:pt x="448657" y="788575"/>
                </a:lnTo>
                <a:lnTo>
                  <a:pt x="450684" y="780936"/>
                </a:lnTo>
                <a:lnTo>
                  <a:pt x="460247" y="789432"/>
                </a:lnTo>
                <a:lnTo>
                  <a:pt x="460247" y="798576"/>
                </a:lnTo>
                <a:lnTo>
                  <a:pt x="463772" y="806716"/>
                </a:lnTo>
                <a:lnTo>
                  <a:pt x="456416" y="797385"/>
                </a:lnTo>
                <a:close/>
              </a:path>
              <a:path w="4882896" h="890016">
                <a:moveTo>
                  <a:pt x="441454" y="772440"/>
                </a:moveTo>
                <a:lnTo>
                  <a:pt x="450684" y="780936"/>
                </a:lnTo>
                <a:lnTo>
                  <a:pt x="448657" y="788575"/>
                </a:lnTo>
                <a:lnTo>
                  <a:pt x="440436" y="780287"/>
                </a:lnTo>
                <a:lnTo>
                  <a:pt x="438489" y="778836"/>
                </a:lnTo>
                <a:lnTo>
                  <a:pt x="432014" y="763944"/>
                </a:lnTo>
                <a:lnTo>
                  <a:pt x="441454" y="772440"/>
                </a:lnTo>
                <a:close/>
              </a:path>
              <a:path w="4882896" h="890016">
                <a:moveTo>
                  <a:pt x="429767" y="762000"/>
                </a:moveTo>
                <a:lnTo>
                  <a:pt x="432014" y="763944"/>
                </a:lnTo>
                <a:lnTo>
                  <a:pt x="438489" y="778836"/>
                </a:lnTo>
                <a:lnTo>
                  <a:pt x="428758" y="771822"/>
                </a:lnTo>
                <a:lnTo>
                  <a:pt x="421368" y="760055"/>
                </a:lnTo>
                <a:lnTo>
                  <a:pt x="431196" y="751559"/>
                </a:lnTo>
                <a:lnTo>
                  <a:pt x="439144" y="755460"/>
                </a:lnTo>
                <a:lnTo>
                  <a:pt x="429767" y="762000"/>
                </a:lnTo>
                <a:close/>
              </a:path>
              <a:path w="4882896" h="890016">
                <a:moveTo>
                  <a:pt x="725434" y="372265"/>
                </a:moveTo>
                <a:lnTo>
                  <a:pt x="722800" y="385537"/>
                </a:lnTo>
                <a:lnTo>
                  <a:pt x="719328" y="353567"/>
                </a:lnTo>
                <a:lnTo>
                  <a:pt x="710184" y="344424"/>
                </a:lnTo>
                <a:lnTo>
                  <a:pt x="703489" y="338881"/>
                </a:lnTo>
                <a:lnTo>
                  <a:pt x="693079" y="332193"/>
                </a:lnTo>
                <a:lnTo>
                  <a:pt x="681613" y="326720"/>
                </a:lnTo>
                <a:lnTo>
                  <a:pt x="669302" y="322464"/>
                </a:lnTo>
                <a:lnTo>
                  <a:pt x="656357" y="319424"/>
                </a:lnTo>
                <a:lnTo>
                  <a:pt x="642990" y="317600"/>
                </a:lnTo>
                <a:lnTo>
                  <a:pt x="629411" y="316992"/>
                </a:lnTo>
                <a:lnTo>
                  <a:pt x="623034" y="317073"/>
                </a:lnTo>
                <a:lnTo>
                  <a:pt x="607889" y="317976"/>
                </a:lnTo>
                <a:lnTo>
                  <a:pt x="593776" y="319881"/>
                </a:lnTo>
                <a:lnTo>
                  <a:pt x="580719" y="322787"/>
                </a:lnTo>
                <a:lnTo>
                  <a:pt x="568740" y="326694"/>
                </a:lnTo>
                <a:lnTo>
                  <a:pt x="557861" y="331602"/>
                </a:lnTo>
                <a:lnTo>
                  <a:pt x="548105" y="337512"/>
                </a:lnTo>
                <a:lnTo>
                  <a:pt x="539495" y="344424"/>
                </a:lnTo>
                <a:lnTo>
                  <a:pt x="539495" y="353567"/>
                </a:lnTo>
                <a:lnTo>
                  <a:pt x="530351" y="353567"/>
                </a:lnTo>
                <a:lnTo>
                  <a:pt x="532685" y="341387"/>
                </a:lnTo>
                <a:lnTo>
                  <a:pt x="541157" y="332747"/>
                </a:lnTo>
                <a:lnTo>
                  <a:pt x="551077" y="325568"/>
                </a:lnTo>
                <a:lnTo>
                  <a:pt x="562237" y="319756"/>
                </a:lnTo>
                <a:lnTo>
                  <a:pt x="574431" y="315214"/>
                </a:lnTo>
                <a:lnTo>
                  <a:pt x="587452" y="311848"/>
                </a:lnTo>
                <a:lnTo>
                  <a:pt x="601094" y="309562"/>
                </a:lnTo>
                <a:lnTo>
                  <a:pt x="615149" y="308260"/>
                </a:lnTo>
                <a:lnTo>
                  <a:pt x="629411" y="307848"/>
                </a:lnTo>
                <a:lnTo>
                  <a:pt x="635580" y="307919"/>
                </a:lnTo>
                <a:lnTo>
                  <a:pt x="649337" y="308679"/>
                </a:lnTo>
                <a:lnTo>
                  <a:pt x="662261" y="310342"/>
                </a:lnTo>
                <a:lnTo>
                  <a:pt x="674489" y="313000"/>
                </a:lnTo>
                <a:lnTo>
                  <a:pt x="686157" y="316745"/>
                </a:lnTo>
                <a:lnTo>
                  <a:pt x="697405" y="321668"/>
                </a:lnTo>
                <a:lnTo>
                  <a:pt x="708369" y="327861"/>
                </a:lnTo>
                <a:lnTo>
                  <a:pt x="719187" y="335416"/>
                </a:lnTo>
                <a:lnTo>
                  <a:pt x="729995" y="344424"/>
                </a:lnTo>
                <a:lnTo>
                  <a:pt x="725434" y="372265"/>
                </a:lnTo>
                <a:close/>
              </a:path>
              <a:path w="4882896" h="890016">
                <a:moveTo>
                  <a:pt x="530351" y="344424"/>
                </a:moveTo>
                <a:lnTo>
                  <a:pt x="532685" y="341387"/>
                </a:lnTo>
                <a:lnTo>
                  <a:pt x="530351" y="353567"/>
                </a:lnTo>
                <a:lnTo>
                  <a:pt x="530351" y="426719"/>
                </a:lnTo>
                <a:lnTo>
                  <a:pt x="530327" y="423277"/>
                </a:lnTo>
                <a:lnTo>
                  <a:pt x="529725" y="409101"/>
                </a:lnTo>
                <a:lnTo>
                  <a:pt x="528340" y="395139"/>
                </a:lnTo>
                <a:lnTo>
                  <a:pt x="526212" y="381413"/>
                </a:lnTo>
                <a:lnTo>
                  <a:pt x="523382" y="367946"/>
                </a:lnTo>
                <a:lnTo>
                  <a:pt x="523000" y="334012"/>
                </a:lnTo>
                <a:lnTo>
                  <a:pt x="530351" y="344424"/>
                </a:lnTo>
                <a:close/>
              </a:path>
              <a:path w="4882896" h="890016">
                <a:moveTo>
                  <a:pt x="539495" y="426719"/>
                </a:moveTo>
                <a:lnTo>
                  <a:pt x="539518" y="416048"/>
                </a:lnTo>
                <a:lnTo>
                  <a:pt x="545867" y="428051"/>
                </a:lnTo>
                <a:lnTo>
                  <a:pt x="533129" y="431488"/>
                </a:lnTo>
                <a:lnTo>
                  <a:pt x="534693" y="388990"/>
                </a:lnTo>
                <a:lnTo>
                  <a:pt x="536987" y="400873"/>
                </a:lnTo>
                <a:lnTo>
                  <a:pt x="538775" y="413263"/>
                </a:lnTo>
                <a:lnTo>
                  <a:pt x="539495" y="426719"/>
                </a:lnTo>
                <a:close/>
              </a:path>
              <a:path w="4882896" h="890016">
                <a:moveTo>
                  <a:pt x="530351" y="426719"/>
                </a:moveTo>
                <a:lnTo>
                  <a:pt x="530351" y="353567"/>
                </a:lnTo>
                <a:lnTo>
                  <a:pt x="530830" y="364499"/>
                </a:lnTo>
                <a:lnTo>
                  <a:pt x="533129" y="431488"/>
                </a:lnTo>
                <a:lnTo>
                  <a:pt x="520611" y="435343"/>
                </a:lnTo>
                <a:lnTo>
                  <a:pt x="514684" y="428709"/>
                </a:lnTo>
                <a:lnTo>
                  <a:pt x="530351" y="426719"/>
                </a:lnTo>
                <a:close/>
              </a:path>
              <a:path w="4882896" h="890016">
                <a:moveTo>
                  <a:pt x="502077" y="288679"/>
                </a:moveTo>
                <a:lnTo>
                  <a:pt x="510540" y="298703"/>
                </a:lnTo>
                <a:lnTo>
                  <a:pt x="510540" y="307848"/>
                </a:lnTo>
                <a:lnTo>
                  <a:pt x="512664" y="310337"/>
                </a:lnTo>
                <a:lnTo>
                  <a:pt x="518232" y="321609"/>
                </a:lnTo>
                <a:lnTo>
                  <a:pt x="523000" y="334012"/>
                </a:lnTo>
                <a:lnTo>
                  <a:pt x="523382" y="367946"/>
                </a:lnTo>
                <a:lnTo>
                  <a:pt x="519887" y="354763"/>
                </a:lnTo>
                <a:lnTo>
                  <a:pt x="515767" y="341886"/>
                </a:lnTo>
                <a:lnTo>
                  <a:pt x="511062" y="329338"/>
                </a:lnTo>
                <a:lnTo>
                  <a:pt x="505810" y="317143"/>
                </a:lnTo>
                <a:lnTo>
                  <a:pt x="502077" y="288679"/>
                </a:lnTo>
                <a:close/>
              </a:path>
              <a:path w="4882896" h="890016">
                <a:moveTo>
                  <a:pt x="460247" y="236219"/>
                </a:moveTo>
                <a:lnTo>
                  <a:pt x="461485" y="237448"/>
                </a:lnTo>
                <a:lnTo>
                  <a:pt x="470668" y="246183"/>
                </a:lnTo>
                <a:lnTo>
                  <a:pt x="480104" y="254917"/>
                </a:lnTo>
                <a:lnTo>
                  <a:pt x="489203" y="263651"/>
                </a:lnTo>
                <a:lnTo>
                  <a:pt x="489203" y="271272"/>
                </a:lnTo>
                <a:lnTo>
                  <a:pt x="495914" y="278654"/>
                </a:lnTo>
                <a:lnTo>
                  <a:pt x="502077" y="288679"/>
                </a:lnTo>
                <a:lnTo>
                  <a:pt x="505810" y="317143"/>
                </a:lnTo>
                <a:lnTo>
                  <a:pt x="500051" y="305323"/>
                </a:lnTo>
                <a:lnTo>
                  <a:pt x="493825" y="293902"/>
                </a:lnTo>
                <a:lnTo>
                  <a:pt x="487169" y="282904"/>
                </a:lnTo>
                <a:lnTo>
                  <a:pt x="480125" y="272351"/>
                </a:lnTo>
                <a:lnTo>
                  <a:pt x="472730" y="262266"/>
                </a:lnTo>
                <a:lnTo>
                  <a:pt x="465025" y="252673"/>
                </a:lnTo>
                <a:lnTo>
                  <a:pt x="460247" y="236219"/>
                </a:lnTo>
                <a:close/>
              </a:path>
              <a:path w="4882896" h="890016">
                <a:moveTo>
                  <a:pt x="457047" y="243595"/>
                </a:moveTo>
                <a:lnTo>
                  <a:pt x="448838" y="235055"/>
                </a:lnTo>
                <a:lnTo>
                  <a:pt x="449258" y="219942"/>
                </a:lnTo>
                <a:lnTo>
                  <a:pt x="460247" y="227076"/>
                </a:lnTo>
                <a:lnTo>
                  <a:pt x="460247" y="236219"/>
                </a:lnTo>
                <a:lnTo>
                  <a:pt x="465025" y="252673"/>
                </a:lnTo>
                <a:lnTo>
                  <a:pt x="457047" y="243595"/>
                </a:lnTo>
                <a:close/>
              </a:path>
              <a:path w="4882896" h="890016">
                <a:moveTo>
                  <a:pt x="419099" y="199644"/>
                </a:moveTo>
                <a:lnTo>
                  <a:pt x="428199" y="193623"/>
                </a:lnTo>
                <a:lnTo>
                  <a:pt x="429767" y="208787"/>
                </a:lnTo>
                <a:lnTo>
                  <a:pt x="438601" y="214808"/>
                </a:lnTo>
                <a:lnTo>
                  <a:pt x="449258" y="219942"/>
                </a:lnTo>
                <a:lnTo>
                  <a:pt x="448838" y="235055"/>
                </a:lnTo>
                <a:lnTo>
                  <a:pt x="440436" y="227076"/>
                </a:lnTo>
                <a:lnTo>
                  <a:pt x="438110" y="225003"/>
                </a:lnTo>
                <a:lnTo>
                  <a:pt x="428388" y="216781"/>
                </a:lnTo>
                <a:lnTo>
                  <a:pt x="419099" y="199644"/>
                </a:lnTo>
                <a:close/>
              </a:path>
              <a:path w="4882896" h="890016">
                <a:moveTo>
                  <a:pt x="504042" y="680267"/>
                </a:moveTo>
                <a:lnTo>
                  <a:pt x="500967" y="693933"/>
                </a:lnTo>
                <a:lnTo>
                  <a:pt x="499872" y="708660"/>
                </a:lnTo>
                <a:lnTo>
                  <a:pt x="499872" y="717803"/>
                </a:lnTo>
                <a:lnTo>
                  <a:pt x="492095" y="727014"/>
                </a:lnTo>
                <a:lnTo>
                  <a:pt x="489203" y="717803"/>
                </a:lnTo>
                <a:lnTo>
                  <a:pt x="489203" y="708660"/>
                </a:lnTo>
                <a:lnTo>
                  <a:pt x="489930" y="694952"/>
                </a:lnTo>
                <a:lnTo>
                  <a:pt x="492219" y="681055"/>
                </a:lnTo>
                <a:lnTo>
                  <a:pt x="495995" y="667778"/>
                </a:lnTo>
                <a:lnTo>
                  <a:pt x="501181" y="655185"/>
                </a:lnTo>
                <a:lnTo>
                  <a:pt x="504042" y="680267"/>
                </a:lnTo>
                <a:close/>
              </a:path>
              <a:path w="4882896" h="890016">
                <a:moveTo>
                  <a:pt x="489341" y="139516"/>
                </a:moveTo>
                <a:lnTo>
                  <a:pt x="490885" y="126493"/>
                </a:lnTo>
                <a:lnTo>
                  <a:pt x="491944" y="169368"/>
                </a:lnTo>
                <a:lnTo>
                  <a:pt x="489203" y="163067"/>
                </a:lnTo>
                <a:lnTo>
                  <a:pt x="489203" y="144780"/>
                </a:lnTo>
                <a:lnTo>
                  <a:pt x="489341" y="139516"/>
                </a:lnTo>
                <a:close/>
              </a:path>
              <a:path w="4882896" h="890016">
                <a:moveTo>
                  <a:pt x="481442" y="366664"/>
                </a:moveTo>
                <a:lnTo>
                  <a:pt x="485715" y="386263"/>
                </a:lnTo>
                <a:lnTo>
                  <a:pt x="484443" y="449174"/>
                </a:lnTo>
                <a:lnTo>
                  <a:pt x="480059" y="445008"/>
                </a:lnTo>
                <a:lnTo>
                  <a:pt x="480059" y="426719"/>
                </a:lnTo>
                <a:lnTo>
                  <a:pt x="479673" y="414194"/>
                </a:lnTo>
                <a:lnTo>
                  <a:pt x="478490" y="401413"/>
                </a:lnTo>
                <a:lnTo>
                  <a:pt x="476530" y="388702"/>
                </a:lnTo>
                <a:lnTo>
                  <a:pt x="475561" y="347581"/>
                </a:lnTo>
                <a:lnTo>
                  <a:pt x="481442" y="366664"/>
                </a:lnTo>
                <a:close/>
              </a:path>
              <a:path w="4882896" h="890016">
                <a:moveTo>
                  <a:pt x="476530" y="388702"/>
                </a:moveTo>
                <a:lnTo>
                  <a:pt x="473811" y="376097"/>
                </a:lnTo>
                <a:lnTo>
                  <a:pt x="470352" y="363632"/>
                </a:lnTo>
                <a:lnTo>
                  <a:pt x="466173" y="351343"/>
                </a:lnTo>
                <a:lnTo>
                  <a:pt x="461293" y="339266"/>
                </a:lnTo>
                <a:lnTo>
                  <a:pt x="468129" y="329088"/>
                </a:lnTo>
                <a:lnTo>
                  <a:pt x="475561" y="347581"/>
                </a:lnTo>
                <a:lnTo>
                  <a:pt x="476530" y="388702"/>
                </a:lnTo>
                <a:close/>
              </a:path>
              <a:path w="4882896" h="890016">
                <a:moveTo>
                  <a:pt x="459207" y="311258"/>
                </a:moveTo>
                <a:lnTo>
                  <a:pt x="468129" y="329088"/>
                </a:lnTo>
                <a:lnTo>
                  <a:pt x="461293" y="339266"/>
                </a:lnTo>
                <a:lnTo>
                  <a:pt x="455731" y="327436"/>
                </a:lnTo>
                <a:lnTo>
                  <a:pt x="449505" y="315888"/>
                </a:lnTo>
                <a:lnTo>
                  <a:pt x="448850" y="294164"/>
                </a:lnTo>
                <a:lnTo>
                  <a:pt x="459207" y="311258"/>
                </a:lnTo>
                <a:close/>
              </a:path>
              <a:path w="4882896" h="890016">
                <a:moveTo>
                  <a:pt x="442635" y="304657"/>
                </a:moveTo>
                <a:lnTo>
                  <a:pt x="435139" y="293780"/>
                </a:lnTo>
                <a:lnTo>
                  <a:pt x="437119" y="277880"/>
                </a:lnTo>
                <a:lnTo>
                  <a:pt x="448850" y="294164"/>
                </a:lnTo>
                <a:lnTo>
                  <a:pt x="449505" y="315888"/>
                </a:lnTo>
                <a:lnTo>
                  <a:pt x="442635" y="304657"/>
                </a:lnTo>
                <a:close/>
              </a:path>
              <a:path w="4882896" h="890016">
                <a:moveTo>
                  <a:pt x="409093" y="263619"/>
                </a:moveTo>
                <a:lnTo>
                  <a:pt x="409765" y="248031"/>
                </a:lnTo>
                <a:lnTo>
                  <a:pt x="424071" y="262477"/>
                </a:lnTo>
                <a:lnTo>
                  <a:pt x="437119" y="277880"/>
                </a:lnTo>
                <a:lnTo>
                  <a:pt x="435139" y="293780"/>
                </a:lnTo>
                <a:lnTo>
                  <a:pt x="427038" y="283291"/>
                </a:lnTo>
                <a:lnTo>
                  <a:pt x="418349" y="273225"/>
                </a:lnTo>
                <a:lnTo>
                  <a:pt x="409093" y="263619"/>
                </a:lnTo>
                <a:close/>
              </a:path>
              <a:path w="4882896" h="890016">
                <a:moveTo>
                  <a:pt x="399288" y="254508"/>
                </a:moveTo>
                <a:lnTo>
                  <a:pt x="390148" y="246489"/>
                </a:lnTo>
                <a:lnTo>
                  <a:pt x="394258" y="234613"/>
                </a:lnTo>
                <a:lnTo>
                  <a:pt x="409765" y="248031"/>
                </a:lnTo>
                <a:lnTo>
                  <a:pt x="409093" y="263619"/>
                </a:lnTo>
                <a:lnTo>
                  <a:pt x="399288" y="254508"/>
                </a:lnTo>
                <a:close/>
              </a:path>
              <a:path w="4882896" h="890016">
                <a:moveTo>
                  <a:pt x="380361" y="238535"/>
                </a:moveTo>
                <a:lnTo>
                  <a:pt x="370327" y="231039"/>
                </a:lnTo>
                <a:lnTo>
                  <a:pt x="377610" y="222296"/>
                </a:lnTo>
                <a:lnTo>
                  <a:pt x="394258" y="234613"/>
                </a:lnTo>
                <a:lnTo>
                  <a:pt x="390148" y="246489"/>
                </a:lnTo>
                <a:lnTo>
                  <a:pt x="380361" y="238535"/>
                </a:lnTo>
                <a:close/>
              </a:path>
              <a:path w="4882896" h="890016">
                <a:moveTo>
                  <a:pt x="338592" y="211429"/>
                </a:moveTo>
                <a:lnTo>
                  <a:pt x="341121" y="201262"/>
                </a:lnTo>
                <a:lnTo>
                  <a:pt x="359878" y="211155"/>
                </a:lnTo>
                <a:lnTo>
                  <a:pt x="377610" y="222296"/>
                </a:lnTo>
                <a:lnTo>
                  <a:pt x="370327" y="231039"/>
                </a:lnTo>
                <a:lnTo>
                  <a:pt x="360032" y="224013"/>
                </a:lnTo>
                <a:lnTo>
                  <a:pt x="349459" y="217472"/>
                </a:lnTo>
                <a:lnTo>
                  <a:pt x="338592" y="211429"/>
                </a:lnTo>
                <a:close/>
              </a:path>
              <a:path w="4882896" h="890016">
                <a:moveTo>
                  <a:pt x="327416" y="205898"/>
                </a:moveTo>
                <a:lnTo>
                  <a:pt x="315915" y="200891"/>
                </a:lnTo>
                <a:lnTo>
                  <a:pt x="321397" y="192690"/>
                </a:lnTo>
                <a:lnTo>
                  <a:pt x="341121" y="201262"/>
                </a:lnTo>
                <a:lnTo>
                  <a:pt x="338592" y="211429"/>
                </a:lnTo>
                <a:lnTo>
                  <a:pt x="327416" y="205898"/>
                </a:lnTo>
                <a:close/>
              </a:path>
              <a:path w="4882896" h="890016">
                <a:moveTo>
                  <a:pt x="304073" y="196423"/>
                </a:moveTo>
                <a:lnTo>
                  <a:pt x="291874" y="192506"/>
                </a:lnTo>
                <a:lnTo>
                  <a:pt x="300764" y="185513"/>
                </a:lnTo>
                <a:lnTo>
                  <a:pt x="321397" y="192690"/>
                </a:lnTo>
                <a:lnTo>
                  <a:pt x="315915" y="200891"/>
                </a:lnTo>
                <a:lnTo>
                  <a:pt x="304073" y="196423"/>
                </a:lnTo>
                <a:close/>
              </a:path>
              <a:path w="4882896" h="890016">
                <a:moveTo>
                  <a:pt x="252981" y="184204"/>
                </a:moveTo>
                <a:lnTo>
                  <a:pt x="257005" y="175635"/>
                </a:lnTo>
                <a:lnTo>
                  <a:pt x="279281" y="179803"/>
                </a:lnTo>
                <a:lnTo>
                  <a:pt x="300764" y="185513"/>
                </a:lnTo>
                <a:lnTo>
                  <a:pt x="291874" y="192506"/>
                </a:lnTo>
                <a:lnTo>
                  <a:pt x="279304" y="189156"/>
                </a:lnTo>
                <a:lnTo>
                  <a:pt x="266344" y="186384"/>
                </a:lnTo>
                <a:lnTo>
                  <a:pt x="252981" y="184204"/>
                </a:lnTo>
                <a:close/>
              </a:path>
              <a:path w="4882896" h="890016">
                <a:moveTo>
                  <a:pt x="239199" y="182631"/>
                </a:moveTo>
                <a:lnTo>
                  <a:pt x="224981" y="181677"/>
                </a:lnTo>
                <a:lnTo>
                  <a:pt x="233996" y="173080"/>
                </a:lnTo>
                <a:lnTo>
                  <a:pt x="257005" y="175635"/>
                </a:lnTo>
                <a:lnTo>
                  <a:pt x="252981" y="184204"/>
                </a:lnTo>
                <a:lnTo>
                  <a:pt x="239199" y="182631"/>
                </a:lnTo>
                <a:close/>
              </a:path>
              <a:path w="4882896" h="890016">
                <a:moveTo>
                  <a:pt x="28955" y="254508"/>
                </a:moveTo>
                <a:lnTo>
                  <a:pt x="29357" y="243349"/>
                </a:lnTo>
                <a:lnTo>
                  <a:pt x="39302" y="235398"/>
                </a:lnTo>
                <a:lnTo>
                  <a:pt x="49685" y="227743"/>
                </a:lnTo>
                <a:lnTo>
                  <a:pt x="60476" y="220423"/>
                </a:lnTo>
                <a:lnTo>
                  <a:pt x="71642" y="213474"/>
                </a:lnTo>
                <a:lnTo>
                  <a:pt x="83153" y="206934"/>
                </a:lnTo>
                <a:lnTo>
                  <a:pt x="94976" y="200840"/>
                </a:lnTo>
                <a:lnTo>
                  <a:pt x="107082" y="195229"/>
                </a:lnTo>
                <a:lnTo>
                  <a:pt x="119437" y="190139"/>
                </a:lnTo>
                <a:lnTo>
                  <a:pt x="132012" y="185606"/>
                </a:lnTo>
                <a:lnTo>
                  <a:pt x="144775" y="181669"/>
                </a:lnTo>
                <a:lnTo>
                  <a:pt x="157695" y="178364"/>
                </a:lnTo>
                <a:lnTo>
                  <a:pt x="170739" y="175728"/>
                </a:lnTo>
                <a:lnTo>
                  <a:pt x="183878" y="173799"/>
                </a:lnTo>
                <a:lnTo>
                  <a:pt x="197079" y="172615"/>
                </a:lnTo>
                <a:lnTo>
                  <a:pt x="210311" y="172212"/>
                </a:lnTo>
                <a:lnTo>
                  <a:pt x="233996" y="173080"/>
                </a:lnTo>
                <a:lnTo>
                  <a:pt x="224981" y="181677"/>
                </a:lnTo>
                <a:lnTo>
                  <a:pt x="210311" y="181356"/>
                </a:lnTo>
                <a:lnTo>
                  <a:pt x="204877" y="181411"/>
                </a:lnTo>
                <a:lnTo>
                  <a:pt x="191240" y="182027"/>
                </a:lnTo>
                <a:lnTo>
                  <a:pt x="177669" y="183317"/>
                </a:lnTo>
                <a:lnTo>
                  <a:pt x="164212" y="185265"/>
                </a:lnTo>
                <a:lnTo>
                  <a:pt x="150917" y="187856"/>
                </a:lnTo>
                <a:lnTo>
                  <a:pt x="137832" y="191075"/>
                </a:lnTo>
                <a:lnTo>
                  <a:pt x="125003" y="194908"/>
                </a:lnTo>
                <a:lnTo>
                  <a:pt x="112479" y="199338"/>
                </a:lnTo>
                <a:lnTo>
                  <a:pt x="100306" y="204351"/>
                </a:lnTo>
                <a:lnTo>
                  <a:pt x="88534" y="209933"/>
                </a:lnTo>
                <a:lnTo>
                  <a:pt x="77208" y="216067"/>
                </a:lnTo>
                <a:lnTo>
                  <a:pt x="66378" y="222740"/>
                </a:lnTo>
                <a:lnTo>
                  <a:pt x="56090" y="229935"/>
                </a:lnTo>
                <a:lnTo>
                  <a:pt x="46391" y="237638"/>
                </a:lnTo>
                <a:lnTo>
                  <a:pt x="37331" y="245834"/>
                </a:lnTo>
                <a:lnTo>
                  <a:pt x="28955" y="254508"/>
                </a:lnTo>
                <a:close/>
              </a:path>
              <a:path w="4882896" h="890016">
                <a:moveTo>
                  <a:pt x="0" y="289560"/>
                </a:moveTo>
                <a:lnTo>
                  <a:pt x="2464" y="268612"/>
                </a:lnTo>
                <a:lnTo>
                  <a:pt x="10906" y="259993"/>
                </a:lnTo>
                <a:lnTo>
                  <a:pt x="19881" y="251560"/>
                </a:lnTo>
                <a:lnTo>
                  <a:pt x="29357" y="243349"/>
                </a:lnTo>
                <a:lnTo>
                  <a:pt x="28955" y="254508"/>
                </a:lnTo>
                <a:lnTo>
                  <a:pt x="24405" y="258883"/>
                </a:lnTo>
                <a:lnTo>
                  <a:pt x="16220" y="266772"/>
                </a:lnTo>
                <a:lnTo>
                  <a:pt x="7953" y="276466"/>
                </a:lnTo>
                <a:lnTo>
                  <a:pt x="0" y="289560"/>
                </a:lnTo>
                <a:close/>
              </a:path>
              <a:path w="4882896" h="890016">
                <a:moveTo>
                  <a:pt x="449580" y="734567"/>
                </a:moveTo>
                <a:lnTo>
                  <a:pt x="447661" y="732521"/>
                </a:lnTo>
                <a:lnTo>
                  <a:pt x="449555" y="655478"/>
                </a:lnTo>
                <a:lnTo>
                  <a:pt x="449588" y="711186"/>
                </a:lnTo>
                <a:lnTo>
                  <a:pt x="451323" y="722789"/>
                </a:lnTo>
                <a:lnTo>
                  <a:pt x="459153" y="743169"/>
                </a:lnTo>
                <a:lnTo>
                  <a:pt x="448944" y="749176"/>
                </a:lnTo>
                <a:lnTo>
                  <a:pt x="440690" y="743063"/>
                </a:lnTo>
                <a:lnTo>
                  <a:pt x="449580" y="734567"/>
                </a:lnTo>
                <a:close/>
              </a:path>
              <a:path w="4882896" h="890016">
                <a:moveTo>
                  <a:pt x="440436" y="708660"/>
                </a:moveTo>
                <a:lnTo>
                  <a:pt x="441024" y="695021"/>
                </a:lnTo>
                <a:lnTo>
                  <a:pt x="442764" y="681575"/>
                </a:lnTo>
                <a:lnTo>
                  <a:pt x="445620" y="668376"/>
                </a:lnTo>
                <a:lnTo>
                  <a:pt x="449555" y="655478"/>
                </a:lnTo>
                <a:lnTo>
                  <a:pt x="447661" y="732521"/>
                </a:lnTo>
                <a:lnTo>
                  <a:pt x="441339" y="720664"/>
                </a:lnTo>
                <a:lnTo>
                  <a:pt x="440436" y="708660"/>
                </a:lnTo>
                <a:close/>
              </a:path>
              <a:path w="4882896" h="890016">
                <a:moveTo>
                  <a:pt x="449580" y="181356"/>
                </a:moveTo>
                <a:lnTo>
                  <a:pt x="443232" y="172087"/>
                </a:lnTo>
                <a:lnTo>
                  <a:pt x="445198" y="107130"/>
                </a:lnTo>
                <a:lnTo>
                  <a:pt x="449077" y="94531"/>
                </a:lnTo>
                <a:lnTo>
                  <a:pt x="449580" y="144780"/>
                </a:lnTo>
                <a:lnTo>
                  <a:pt x="449607" y="148539"/>
                </a:lnTo>
                <a:lnTo>
                  <a:pt x="451540" y="160375"/>
                </a:lnTo>
                <a:lnTo>
                  <a:pt x="459085" y="186525"/>
                </a:lnTo>
                <a:lnTo>
                  <a:pt x="448900" y="193362"/>
                </a:lnTo>
                <a:lnTo>
                  <a:pt x="439264" y="188489"/>
                </a:lnTo>
                <a:lnTo>
                  <a:pt x="449580" y="181356"/>
                </a:lnTo>
                <a:close/>
              </a:path>
              <a:path w="4882896" h="890016">
                <a:moveTo>
                  <a:pt x="443232" y="172087"/>
                </a:moveTo>
                <a:lnTo>
                  <a:pt x="440785" y="160497"/>
                </a:lnTo>
                <a:lnTo>
                  <a:pt x="440843" y="133591"/>
                </a:lnTo>
                <a:lnTo>
                  <a:pt x="442439" y="120161"/>
                </a:lnTo>
                <a:lnTo>
                  <a:pt x="445198" y="107130"/>
                </a:lnTo>
                <a:lnTo>
                  <a:pt x="443232" y="172087"/>
                </a:lnTo>
                <a:close/>
              </a:path>
              <a:path w="4882896" h="890016">
                <a:moveTo>
                  <a:pt x="539495" y="0"/>
                </a:moveTo>
                <a:lnTo>
                  <a:pt x="559307" y="0"/>
                </a:lnTo>
                <a:lnTo>
                  <a:pt x="553952" y="2478"/>
                </a:lnTo>
                <a:lnTo>
                  <a:pt x="543136" y="7648"/>
                </a:lnTo>
                <a:lnTo>
                  <a:pt x="532320" y="13312"/>
                </a:lnTo>
                <a:lnTo>
                  <a:pt x="526906" y="6359"/>
                </a:lnTo>
                <a:lnTo>
                  <a:pt x="539495" y="0"/>
                </a:lnTo>
                <a:close/>
              </a:path>
              <a:path w="4882896" h="890016">
                <a:moveTo>
                  <a:pt x="499872" y="36576"/>
                </a:moveTo>
                <a:lnTo>
                  <a:pt x="503776" y="21383"/>
                </a:lnTo>
                <a:lnTo>
                  <a:pt x="514984" y="13498"/>
                </a:lnTo>
                <a:lnTo>
                  <a:pt x="526906" y="6359"/>
                </a:lnTo>
                <a:lnTo>
                  <a:pt x="532320" y="13312"/>
                </a:lnTo>
                <a:lnTo>
                  <a:pt x="521504" y="19800"/>
                </a:lnTo>
                <a:lnTo>
                  <a:pt x="510688" y="27445"/>
                </a:lnTo>
                <a:lnTo>
                  <a:pt x="499872" y="36576"/>
                </a:lnTo>
                <a:close/>
              </a:path>
              <a:path w="4882896" h="890016">
                <a:moveTo>
                  <a:pt x="459647" y="91474"/>
                </a:moveTo>
                <a:lnTo>
                  <a:pt x="460012" y="70773"/>
                </a:lnTo>
                <a:lnTo>
                  <a:pt x="466977" y="59682"/>
                </a:lnTo>
                <a:lnTo>
                  <a:pt x="474882" y="49163"/>
                </a:lnTo>
                <a:lnTo>
                  <a:pt x="483680" y="39250"/>
                </a:lnTo>
                <a:lnTo>
                  <a:pt x="493326" y="29979"/>
                </a:lnTo>
                <a:lnTo>
                  <a:pt x="503776" y="21383"/>
                </a:lnTo>
                <a:lnTo>
                  <a:pt x="499872" y="36576"/>
                </a:lnTo>
                <a:lnTo>
                  <a:pt x="496082" y="39903"/>
                </a:lnTo>
                <a:lnTo>
                  <a:pt x="487027" y="48819"/>
                </a:lnTo>
                <a:lnTo>
                  <a:pt x="478791" y="58446"/>
                </a:lnTo>
                <a:lnTo>
                  <a:pt x="471438" y="68772"/>
                </a:lnTo>
                <a:lnTo>
                  <a:pt x="465035" y="79785"/>
                </a:lnTo>
                <a:lnTo>
                  <a:pt x="459647" y="91474"/>
                </a:lnTo>
                <a:close/>
              </a:path>
              <a:path w="4882896" h="890016">
                <a:moveTo>
                  <a:pt x="455342" y="103830"/>
                </a:moveTo>
                <a:lnTo>
                  <a:pt x="452185" y="116840"/>
                </a:lnTo>
                <a:lnTo>
                  <a:pt x="454030" y="82401"/>
                </a:lnTo>
                <a:lnTo>
                  <a:pt x="460012" y="70773"/>
                </a:lnTo>
                <a:lnTo>
                  <a:pt x="459647" y="91474"/>
                </a:lnTo>
                <a:lnTo>
                  <a:pt x="455342" y="103830"/>
                </a:lnTo>
                <a:close/>
              </a:path>
              <a:path w="4882896" h="890016">
                <a:moveTo>
                  <a:pt x="450242" y="130493"/>
                </a:moveTo>
                <a:lnTo>
                  <a:pt x="449580" y="144780"/>
                </a:lnTo>
                <a:lnTo>
                  <a:pt x="449077" y="94531"/>
                </a:lnTo>
                <a:lnTo>
                  <a:pt x="454030" y="82401"/>
                </a:lnTo>
                <a:lnTo>
                  <a:pt x="452185" y="116840"/>
                </a:lnTo>
                <a:lnTo>
                  <a:pt x="450242" y="130493"/>
                </a:lnTo>
                <a:close/>
              </a:path>
              <a:path w="4882896" h="890016">
                <a:moveTo>
                  <a:pt x="777450" y="267327"/>
                </a:moveTo>
                <a:lnTo>
                  <a:pt x="769455" y="277436"/>
                </a:lnTo>
                <a:lnTo>
                  <a:pt x="761956" y="287983"/>
                </a:lnTo>
                <a:lnTo>
                  <a:pt x="754977" y="298948"/>
                </a:lnTo>
                <a:lnTo>
                  <a:pt x="748543" y="310307"/>
                </a:lnTo>
                <a:lnTo>
                  <a:pt x="742680" y="322039"/>
                </a:lnTo>
                <a:lnTo>
                  <a:pt x="737412" y="334123"/>
                </a:lnTo>
                <a:lnTo>
                  <a:pt x="732765" y="346537"/>
                </a:lnTo>
                <a:lnTo>
                  <a:pt x="729995" y="344424"/>
                </a:lnTo>
                <a:lnTo>
                  <a:pt x="730391" y="332909"/>
                </a:lnTo>
                <a:lnTo>
                  <a:pt x="733156" y="319362"/>
                </a:lnTo>
                <a:lnTo>
                  <a:pt x="740663" y="307848"/>
                </a:lnTo>
                <a:lnTo>
                  <a:pt x="746105" y="291863"/>
                </a:lnTo>
                <a:lnTo>
                  <a:pt x="751925" y="281567"/>
                </a:lnTo>
                <a:lnTo>
                  <a:pt x="760476" y="271272"/>
                </a:lnTo>
                <a:lnTo>
                  <a:pt x="769619" y="263651"/>
                </a:lnTo>
                <a:lnTo>
                  <a:pt x="777450" y="267327"/>
                </a:lnTo>
                <a:close/>
              </a:path>
              <a:path w="4882896" h="890016">
                <a:moveTo>
                  <a:pt x="728764" y="359258"/>
                </a:moveTo>
                <a:lnTo>
                  <a:pt x="725434" y="372265"/>
                </a:lnTo>
                <a:lnTo>
                  <a:pt x="729995" y="344424"/>
                </a:lnTo>
                <a:lnTo>
                  <a:pt x="732765" y="346537"/>
                </a:lnTo>
                <a:lnTo>
                  <a:pt x="728764" y="359258"/>
                </a:lnTo>
                <a:close/>
              </a:path>
              <a:path w="4882896" h="890016">
                <a:moveTo>
                  <a:pt x="719328" y="426719"/>
                </a:moveTo>
                <a:lnTo>
                  <a:pt x="725154" y="426957"/>
                </a:lnTo>
                <a:lnTo>
                  <a:pt x="719413" y="431679"/>
                </a:lnTo>
                <a:lnTo>
                  <a:pt x="716819" y="379413"/>
                </a:lnTo>
                <a:lnTo>
                  <a:pt x="718607" y="367024"/>
                </a:lnTo>
                <a:lnTo>
                  <a:pt x="719328" y="353567"/>
                </a:lnTo>
                <a:lnTo>
                  <a:pt x="719722" y="412786"/>
                </a:lnTo>
                <a:lnTo>
                  <a:pt x="719328" y="426719"/>
                </a:lnTo>
                <a:close/>
              </a:path>
              <a:path w="4882896" h="890016">
                <a:moveTo>
                  <a:pt x="719328" y="353567"/>
                </a:moveTo>
                <a:lnTo>
                  <a:pt x="722800" y="385537"/>
                </a:lnTo>
                <a:lnTo>
                  <a:pt x="720888" y="399051"/>
                </a:lnTo>
                <a:lnTo>
                  <a:pt x="719722" y="412786"/>
                </a:lnTo>
                <a:lnTo>
                  <a:pt x="719328" y="353567"/>
                </a:lnTo>
                <a:close/>
              </a:path>
              <a:path w="4882896" h="890016">
                <a:moveTo>
                  <a:pt x="764018" y="842401"/>
                </a:moveTo>
                <a:lnTo>
                  <a:pt x="757836" y="853580"/>
                </a:lnTo>
                <a:lnTo>
                  <a:pt x="751948" y="865242"/>
                </a:lnTo>
                <a:lnTo>
                  <a:pt x="746257" y="877387"/>
                </a:lnTo>
                <a:lnTo>
                  <a:pt x="740663" y="890016"/>
                </a:lnTo>
                <a:lnTo>
                  <a:pt x="729995" y="890016"/>
                </a:lnTo>
                <a:lnTo>
                  <a:pt x="729995" y="880872"/>
                </a:lnTo>
                <a:lnTo>
                  <a:pt x="740663" y="871727"/>
                </a:lnTo>
                <a:lnTo>
                  <a:pt x="746106" y="855743"/>
                </a:lnTo>
                <a:lnTo>
                  <a:pt x="751925" y="845447"/>
                </a:lnTo>
                <a:lnTo>
                  <a:pt x="760476" y="835151"/>
                </a:lnTo>
                <a:lnTo>
                  <a:pt x="764018" y="842401"/>
                </a:lnTo>
                <a:close/>
              </a:path>
              <a:path w="4882896" h="890016">
                <a:moveTo>
                  <a:pt x="746105" y="291863"/>
                </a:moveTo>
                <a:lnTo>
                  <a:pt x="740663" y="307848"/>
                </a:lnTo>
                <a:lnTo>
                  <a:pt x="738454" y="305904"/>
                </a:lnTo>
                <a:lnTo>
                  <a:pt x="728090" y="297889"/>
                </a:lnTo>
                <a:lnTo>
                  <a:pt x="717152" y="291079"/>
                </a:lnTo>
                <a:lnTo>
                  <a:pt x="705698" y="285404"/>
                </a:lnTo>
                <a:lnTo>
                  <a:pt x="693787" y="280795"/>
                </a:lnTo>
                <a:lnTo>
                  <a:pt x="681477" y="277180"/>
                </a:lnTo>
                <a:lnTo>
                  <a:pt x="668826" y="274490"/>
                </a:lnTo>
                <a:lnTo>
                  <a:pt x="655892" y="272656"/>
                </a:lnTo>
                <a:lnTo>
                  <a:pt x="642735" y="271606"/>
                </a:lnTo>
                <a:lnTo>
                  <a:pt x="629411" y="271272"/>
                </a:lnTo>
                <a:lnTo>
                  <a:pt x="617403" y="271457"/>
                </a:lnTo>
                <a:lnTo>
                  <a:pt x="602860" y="272248"/>
                </a:lnTo>
                <a:lnTo>
                  <a:pt x="588984" y="273715"/>
                </a:lnTo>
                <a:lnTo>
                  <a:pt x="575775" y="275918"/>
                </a:lnTo>
                <a:lnTo>
                  <a:pt x="563234" y="278915"/>
                </a:lnTo>
                <a:lnTo>
                  <a:pt x="551360" y="282764"/>
                </a:lnTo>
                <a:lnTo>
                  <a:pt x="540154" y="287523"/>
                </a:lnTo>
                <a:lnTo>
                  <a:pt x="529615" y="293251"/>
                </a:lnTo>
                <a:lnTo>
                  <a:pt x="519744" y="300006"/>
                </a:lnTo>
                <a:lnTo>
                  <a:pt x="510540" y="307848"/>
                </a:lnTo>
                <a:lnTo>
                  <a:pt x="510540" y="298703"/>
                </a:lnTo>
                <a:lnTo>
                  <a:pt x="517484" y="292661"/>
                </a:lnTo>
                <a:lnTo>
                  <a:pt x="527232" y="285733"/>
                </a:lnTo>
                <a:lnTo>
                  <a:pt x="537652" y="279915"/>
                </a:lnTo>
                <a:lnTo>
                  <a:pt x="548744" y="275128"/>
                </a:lnTo>
                <a:lnTo>
                  <a:pt x="560508" y="271293"/>
                </a:lnTo>
                <a:lnTo>
                  <a:pt x="572944" y="268332"/>
                </a:lnTo>
                <a:lnTo>
                  <a:pt x="586053" y="266166"/>
                </a:lnTo>
                <a:lnTo>
                  <a:pt x="599834" y="264717"/>
                </a:lnTo>
                <a:lnTo>
                  <a:pt x="614286" y="263905"/>
                </a:lnTo>
                <a:lnTo>
                  <a:pt x="629411" y="263651"/>
                </a:lnTo>
                <a:lnTo>
                  <a:pt x="631889" y="263661"/>
                </a:lnTo>
                <a:lnTo>
                  <a:pt x="645239" y="264058"/>
                </a:lnTo>
                <a:lnTo>
                  <a:pt x="658411" y="265109"/>
                </a:lnTo>
                <a:lnTo>
                  <a:pt x="671345" y="266908"/>
                </a:lnTo>
                <a:lnTo>
                  <a:pt x="683984" y="269550"/>
                </a:lnTo>
                <a:lnTo>
                  <a:pt x="696266" y="273129"/>
                </a:lnTo>
                <a:lnTo>
                  <a:pt x="708135" y="277739"/>
                </a:lnTo>
                <a:lnTo>
                  <a:pt x="719530" y="283475"/>
                </a:lnTo>
                <a:lnTo>
                  <a:pt x="730392" y="290432"/>
                </a:lnTo>
                <a:lnTo>
                  <a:pt x="740663" y="298703"/>
                </a:lnTo>
                <a:lnTo>
                  <a:pt x="746105" y="291863"/>
                </a:lnTo>
                <a:close/>
              </a:path>
              <a:path w="4882896" h="890016">
                <a:moveTo>
                  <a:pt x="746106" y="855743"/>
                </a:moveTo>
                <a:lnTo>
                  <a:pt x="740663" y="871727"/>
                </a:lnTo>
                <a:lnTo>
                  <a:pt x="736051" y="867705"/>
                </a:lnTo>
                <a:lnTo>
                  <a:pt x="725829" y="859642"/>
                </a:lnTo>
                <a:lnTo>
                  <a:pt x="715076" y="852286"/>
                </a:lnTo>
                <a:lnTo>
                  <a:pt x="703844" y="845702"/>
                </a:lnTo>
                <a:lnTo>
                  <a:pt x="692186" y="839953"/>
                </a:lnTo>
                <a:lnTo>
                  <a:pt x="680158" y="835105"/>
                </a:lnTo>
                <a:lnTo>
                  <a:pt x="667813" y="831222"/>
                </a:lnTo>
                <a:lnTo>
                  <a:pt x="655204" y="828368"/>
                </a:lnTo>
                <a:lnTo>
                  <a:pt x="642386" y="826609"/>
                </a:lnTo>
                <a:lnTo>
                  <a:pt x="629411" y="826008"/>
                </a:lnTo>
                <a:lnTo>
                  <a:pt x="628984" y="826008"/>
                </a:lnTo>
                <a:lnTo>
                  <a:pt x="614276" y="826575"/>
                </a:lnTo>
                <a:lnTo>
                  <a:pt x="600204" y="828177"/>
                </a:lnTo>
                <a:lnTo>
                  <a:pt x="586768" y="830759"/>
                </a:lnTo>
                <a:lnTo>
                  <a:pt x="573969" y="834268"/>
                </a:lnTo>
                <a:lnTo>
                  <a:pt x="561806" y="838649"/>
                </a:lnTo>
                <a:lnTo>
                  <a:pt x="550280" y="843847"/>
                </a:lnTo>
                <a:lnTo>
                  <a:pt x="539390" y="849808"/>
                </a:lnTo>
                <a:lnTo>
                  <a:pt x="529137" y="856478"/>
                </a:lnTo>
                <a:lnTo>
                  <a:pt x="519520" y="863803"/>
                </a:lnTo>
                <a:lnTo>
                  <a:pt x="510540" y="871727"/>
                </a:lnTo>
                <a:lnTo>
                  <a:pt x="510540" y="862583"/>
                </a:lnTo>
                <a:lnTo>
                  <a:pt x="519784" y="854442"/>
                </a:lnTo>
                <a:lnTo>
                  <a:pt x="529419" y="847136"/>
                </a:lnTo>
                <a:lnTo>
                  <a:pt x="539691" y="840485"/>
                </a:lnTo>
                <a:lnTo>
                  <a:pt x="550599" y="834545"/>
                </a:lnTo>
                <a:lnTo>
                  <a:pt x="562143" y="829369"/>
                </a:lnTo>
                <a:lnTo>
                  <a:pt x="574324" y="825012"/>
                </a:lnTo>
                <a:lnTo>
                  <a:pt x="587141" y="821529"/>
                </a:lnTo>
                <a:lnTo>
                  <a:pt x="600595" y="818974"/>
                </a:lnTo>
                <a:lnTo>
                  <a:pt x="614685" y="817401"/>
                </a:lnTo>
                <a:lnTo>
                  <a:pt x="629411" y="816864"/>
                </a:lnTo>
                <a:lnTo>
                  <a:pt x="635536" y="816999"/>
                </a:lnTo>
                <a:lnTo>
                  <a:pt x="648444" y="818153"/>
                </a:lnTo>
                <a:lnTo>
                  <a:pt x="661170" y="820436"/>
                </a:lnTo>
                <a:lnTo>
                  <a:pt x="673662" y="823782"/>
                </a:lnTo>
                <a:lnTo>
                  <a:pt x="685865" y="828128"/>
                </a:lnTo>
                <a:lnTo>
                  <a:pt x="697725" y="833408"/>
                </a:lnTo>
                <a:lnTo>
                  <a:pt x="709189" y="839559"/>
                </a:lnTo>
                <a:lnTo>
                  <a:pt x="720202" y="846514"/>
                </a:lnTo>
                <a:lnTo>
                  <a:pt x="730712" y="854211"/>
                </a:lnTo>
                <a:lnTo>
                  <a:pt x="740663" y="862583"/>
                </a:lnTo>
                <a:lnTo>
                  <a:pt x="746106" y="855743"/>
                </a:lnTo>
                <a:close/>
              </a:path>
              <a:path w="4882896" h="890016">
                <a:moveTo>
                  <a:pt x="769619" y="263651"/>
                </a:moveTo>
                <a:lnTo>
                  <a:pt x="771421" y="256811"/>
                </a:lnTo>
                <a:lnTo>
                  <a:pt x="779136" y="246515"/>
                </a:lnTo>
                <a:lnTo>
                  <a:pt x="789432" y="236219"/>
                </a:lnTo>
                <a:lnTo>
                  <a:pt x="800099" y="227076"/>
                </a:lnTo>
                <a:lnTo>
                  <a:pt x="800190" y="225574"/>
                </a:lnTo>
                <a:lnTo>
                  <a:pt x="806648" y="217534"/>
                </a:lnTo>
                <a:lnTo>
                  <a:pt x="804152" y="239850"/>
                </a:lnTo>
                <a:lnTo>
                  <a:pt x="794823" y="248513"/>
                </a:lnTo>
                <a:lnTo>
                  <a:pt x="785914" y="257679"/>
                </a:lnTo>
                <a:lnTo>
                  <a:pt x="777450" y="267327"/>
                </a:lnTo>
                <a:lnTo>
                  <a:pt x="769619" y="263651"/>
                </a:lnTo>
                <a:close/>
              </a:path>
              <a:path w="4882896" h="890016">
                <a:moveTo>
                  <a:pt x="769619" y="263651"/>
                </a:moveTo>
                <a:lnTo>
                  <a:pt x="760476" y="271272"/>
                </a:lnTo>
                <a:lnTo>
                  <a:pt x="750401" y="265072"/>
                </a:lnTo>
                <a:lnTo>
                  <a:pt x="739116" y="258522"/>
                </a:lnTo>
                <a:lnTo>
                  <a:pt x="727802" y="252451"/>
                </a:lnTo>
                <a:lnTo>
                  <a:pt x="716401" y="246908"/>
                </a:lnTo>
                <a:lnTo>
                  <a:pt x="704857" y="241944"/>
                </a:lnTo>
                <a:lnTo>
                  <a:pt x="693112" y="237607"/>
                </a:lnTo>
                <a:lnTo>
                  <a:pt x="681112" y="233948"/>
                </a:lnTo>
                <a:lnTo>
                  <a:pt x="668798" y="231016"/>
                </a:lnTo>
                <a:lnTo>
                  <a:pt x="656114" y="228860"/>
                </a:lnTo>
                <a:lnTo>
                  <a:pt x="643004" y="227530"/>
                </a:lnTo>
                <a:lnTo>
                  <a:pt x="629411" y="227076"/>
                </a:lnTo>
                <a:lnTo>
                  <a:pt x="620691" y="227210"/>
                </a:lnTo>
                <a:lnTo>
                  <a:pt x="606190" y="228065"/>
                </a:lnTo>
                <a:lnTo>
                  <a:pt x="592446" y="229674"/>
                </a:lnTo>
                <a:lnTo>
                  <a:pt x="579377" y="231996"/>
                </a:lnTo>
                <a:lnTo>
                  <a:pt x="566900" y="234989"/>
                </a:lnTo>
                <a:lnTo>
                  <a:pt x="554932" y="238612"/>
                </a:lnTo>
                <a:lnTo>
                  <a:pt x="543391" y="242824"/>
                </a:lnTo>
                <a:lnTo>
                  <a:pt x="532195" y="247584"/>
                </a:lnTo>
                <a:lnTo>
                  <a:pt x="521261" y="252849"/>
                </a:lnTo>
                <a:lnTo>
                  <a:pt x="510506" y="258580"/>
                </a:lnTo>
                <a:lnTo>
                  <a:pt x="499847" y="264735"/>
                </a:lnTo>
                <a:lnTo>
                  <a:pt x="489203" y="271272"/>
                </a:lnTo>
                <a:lnTo>
                  <a:pt x="489203" y="263651"/>
                </a:lnTo>
                <a:lnTo>
                  <a:pt x="503015" y="252779"/>
                </a:lnTo>
                <a:lnTo>
                  <a:pt x="512659" y="246631"/>
                </a:lnTo>
                <a:lnTo>
                  <a:pt x="523077" y="240982"/>
                </a:lnTo>
                <a:lnTo>
                  <a:pt x="534230" y="235865"/>
                </a:lnTo>
                <a:lnTo>
                  <a:pt x="546075" y="231318"/>
                </a:lnTo>
                <a:lnTo>
                  <a:pt x="558572" y="227373"/>
                </a:lnTo>
                <a:lnTo>
                  <a:pt x="571681" y="224068"/>
                </a:lnTo>
                <a:lnTo>
                  <a:pt x="585360" y="221436"/>
                </a:lnTo>
                <a:lnTo>
                  <a:pt x="599569" y="219512"/>
                </a:lnTo>
                <a:lnTo>
                  <a:pt x="614266" y="218333"/>
                </a:lnTo>
                <a:lnTo>
                  <a:pt x="629411" y="217932"/>
                </a:lnTo>
                <a:lnTo>
                  <a:pt x="637363" y="218083"/>
                </a:lnTo>
                <a:lnTo>
                  <a:pt x="650329" y="218965"/>
                </a:lnTo>
                <a:lnTo>
                  <a:pt x="663229" y="220604"/>
                </a:lnTo>
                <a:lnTo>
                  <a:pt x="676023" y="222965"/>
                </a:lnTo>
                <a:lnTo>
                  <a:pt x="688668" y="226014"/>
                </a:lnTo>
                <a:lnTo>
                  <a:pt x="701125" y="229714"/>
                </a:lnTo>
                <a:lnTo>
                  <a:pt x="713353" y="234032"/>
                </a:lnTo>
                <a:lnTo>
                  <a:pt x="725310" y="238932"/>
                </a:lnTo>
                <a:lnTo>
                  <a:pt x="736957" y="244379"/>
                </a:lnTo>
                <a:lnTo>
                  <a:pt x="748251" y="250338"/>
                </a:lnTo>
                <a:lnTo>
                  <a:pt x="759152" y="256774"/>
                </a:lnTo>
                <a:lnTo>
                  <a:pt x="769619" y="263651"/>
                </a:lnTo>
                <a:close/>
              </a:path>
              <a:path w="4882896" h="890016">
                <a:moveTo>
                  <a:pt x="764018" y="842401"/>
                </a:moveTo>
                <a:lnTo>
                  <a:pt x="769619" y="826008"/>
                </a:lnTo>
                <a:lnTo>
                  <a:pt x="771421" y="819167"/>
                </a:lnTo>
                <a:lnTo>
                  <a:pt x="779136" y="808871"/>
                </a:lnTo>
                <a:lnTo>
                  <a:pt x="789432" y="798576"/>
                </a:lnTo>
                <a:lnTo>
                  <a:pt x="800099" y="789432"/>
                </a:lnTo>
                <a:lnTo>
                  <a:pt x="801687" y="782591"/>
                </a:lnTo>
                <a:lnTo>
                  <a:pt x="808947" y="772295"/>
                </a:lnTo>
                <a:lnTo>
                  <a:pt x="802785" y="793752"/>
                </a:lnTo>
                <a:lnTo>
                  <a:pt x="793657" y="802516"/>
                </a:lnTo>
                <a:lnTo>
                  <a:pt x="785314" y="811762"/>
                </a:lnTo>
                <a:lnTo>
                  <a:pt x="777659" y="821492"/>
                </a:lnTo>
                <a:lnTo>
                  <a:pt x="770593" y="831705"/>
                </a:lnTo>
                <a:lnTo>
                  <a:pt x="764018" y="842401"/>
                </a:lnTo>
                <a:close/>
              </a:path>
              <a:path w="4882896" h="890016">
                <a:moveTo>
                  <a:pt x="489203" y="835151"/>
                </a:moveTo>
                <a:lnTo>
                  <a:pt x="494187" y="821747"/>
                </a:lnTo>
                <a:lnTo>
                  <a:pt x="503015" y="815136"/>
                </a:lnTo>
                <a:lnTo>
                  <a:pt x="512659" y="808988"/>
                </a:lnTo>
                <a:lnTo>
                  <a:pt x="523077" y="803338"/>
                </a:lnTo>
                <a:lnTo>
                  <a:pt x="534230" y="798222"/>
                </a:lnTo>
                <a:lnTo>
                  <a:pt x="546075" y="793674"/>
                </a:lnTo>
                <a:lnTo>
                  <a:pt x="558573" y="789729"/>
                </a:lnTo>
                <a:lnTo>
                  <a:pt x="571681" y="786424"/>
                </a:lnTo>
                <a:lnTo>
                  <a:pt x="585360" y="783792"/>
                </a:lnTo>
                <a:lnTo>
                  <a:pt x="599569" y="781868"/>
                </a:lnTo>
                <a:lnTo>
                  <a:pt x="614266" y="780688"/>
                </a:lnTo>
                <a:lnTo>
                  <a:pt x="629411" y="780287"/>
                </a:lnTo>
                <a:lnTo>
                  <a:pt x="637363" y="780438"/>
                </a:lnTo>
                <a:lnTo>
                  <a:pt x="650329" y="781320"/>
                </a:lnTo>
                <a:lnTo>
                  <a:pt x="663229" y="782960"/>
                </a:lnTo>
                <a:lnTo>
                  <a:pt x="676023" y="785321"/>
                </a:lnTo>
                <a:lnTo>
                  <a:pt x="688668" y="788370"/>
                </a:lnTo>
                <a:lnTo>
                  <a:pt x="701125" y="792070"/>
                </a:lnTo>
                <a:lnTo>
                  <a:pt x="713353" y="796388"/>
                </a:lnTo>
                <a:lnTo>
                  <a:pt x="725311" y="801288"/>
                </a:lnTo>
                <a:lnTo>
                  <a:pt x="736957" y="806735"/>
                </a:lnTo>
                <a:lnTo>
                  <a:pt x="748251" y="812694"/>
                </a:lnTo>
                <a:lnTo>
                  <a:pt x="759152" y="819130"/>
                </a:lnTo>
                <a:lnTo>
                  <a:pt x="769619" y="826008"/>
                </a:lnTo>
                <a:lnTo>
                  <a:pt x="764018" y="842401"/>
                </a:lnTo>
                <a:lnTo>
                  <a:pt x="760476" y="835151"/>
                </a:lnTo>
                <a:lnTo>
                  <a:pt x="749999" y="828354"/>
                </a:lnTo>
                <a:lnTo>
                  <a:pt x="738755" y="821526"/>
                </a:lnTo>
                <a:lnTo>
                  <a:pt x="727479" y="815239"/>
                </a:lnTo>
                <a:lnTo>
                  <a:pt x="716115" y="809533"/>
                </a:lnTo>
                <a:lnTo>
                  <a:pt x="704608" y="804452"/>
                </a:lnTo>
                <a:lnTo>
                  <a:pt x="692901" y="800038"/>
                </a:lnTo>
                <a:lnTo>
                  <a:pt x="680939" y="796332"/>
                </a:lnTo>
                <a:lnTo>
                  <a:pt x="668665" y="793376"/>
                </a:lnTo>
                <a:lnTo>
                  <a:pt x="656023" y="791213"/>
                </a:lnTo>
                <a:lnTo>
                  <a:pt x="642957" y="789884"/>
                </a:lnTo>
                <a:lnTo>
                  <a:pt x="629411" y="789432"/>
                </a:lnTo>
                <a:lnTo>
                  <a:pt x="620174" y="789583"/>
                </a:lnTo>
                <a:lnTo>
                  <a:pt x="605745" y="790465"/>
                </a:lnTo>
                <a:lnTo>
                  <a:pt x="592066" y="792104"/>
                </a:lnTo>
                <a:lnTo>
                  <a:pt x="579055" y="794465"/>
                </a:lnTo>
                <a:lnTo>
                  <a:pt x="566630" y="797514"/>
                </a:lnTo>
                <a:lnTo>
                  <a:pt x="554710" y="801215"/>
                </a:lnTo>
                <a:lnTo>
                  <a:pt x="543212" y="805532"/>
                </a:lnTo>
                <a:lnTo>
                  <a:pt x="532056" y="810432"/>
                </a:lnTo>
                <a:lnTo>
                  <a:pt x="521158" y="815879"/>
                </a:lnTo>
                <a:lnTo>
                  <a:pt x="510438" y="821838"/>
                </a:lnTo>
                <a:lnTo>
                  <a:pt x="499814" y="828274"/>
                </a:lnTo>
                <a:lnTo>
                  <a:pt x="489203" y="835151"/>
                </a:lnTo>
                <a:close/>
              </a:path>
              <a:path w="4882896" h="890016">
                <a:moveTo>
                  <a:pt x="837259" y="210205"/>
                </a:moveTo>
                <a:lnTo>
                  <a:pt x="828339" y="218399"/>
                </a:lnTo>
                <a:lnTo>
                  <a:pt x="819912" y="227076"/>
                </a:lnTo>
                <a:lnTo>
                  <a:pt x="813875" y="231714"/>
                </a:lnTo>
                <a:lnTo>
                  <a:pt x="804152" y="239850"/>
                </a:lnTo>
                <a:lnTo>
                  <a:pt x="806648" y="217534"/>
                </a:lnTo>
                <a:lnTo>
                  <a:pt x="819912" y="208787"/>
                </a:lnTo>
                <a:lnTo>
                  <a:pt x="830580" y="199644"/>
                </a:lnTo>
                <a:lnTo>
                  <a:pt x="837259" y="210205"/>
                </a:lnTo>
                <a:close/>
              </a:path>
              <a:path w="4882896" h="890016">
                <a:moveTo>
                  <a:pt x="800099" y="227076"/>
                </a:moveTo>
                <a:lnTo>
                  <a:pt x="789432" y="236219"/>
                </a:lnTo>
                <a:lnTo>
                  <a:pt x="785914" y="234243"/>
                </a:lnTo>
                <a:lnTo>
                  <a:pt x="774879" y="228091"/>
                </a:lnTo>
                <a:lnTo>
                  <a:pt x="763762" y="222031"/>
                </a:lnTo>
                <a:lnTo>
                  <a:pt x="752540" y="216132"/>
                </a:lnTo>
                <a:lnTo>
                  <a:pt x="741189" y="210465"/>
                </a:lnTo>
                <a:lnTo>
                  <a:pt x="729686" y="205098"/>
                </a:lnTo>
                <a:lnTo>
                  <a:pt x="718008" y="200102"/>
                </a:lnTo>
                <a:lnTo>
                  <a:pt x="706132" y="195547"/>
                </a:lnTo>
                <a:lnTo>
                  <a:pt x="694034" y="191501"/>
                </a:lnTo>
                <a:lnTo>
                  <a:pt x="681692" y="188034"/>
                </a:lnTo>
                <a:lnTo>
                  <a:pt x="669082" y="185217"/>
                </a:lnTo>
                <a:lnTo>
                  <a:pt x="656180" y="183118"/>
                </a:lnTo>
                <a:lnTo>
                  <a:pt x="642965" y="181808"/>
                </a:lnTo>
                <a:lnTo>
                  <a:pt x="629411" y="181356"/>
                </a:lnTo>
                <a:lnTo>
                  <a:pt x="614667" y="181768"/>
                </a:lnTo>
                <a:lnTo>
                  <a:pt x="600571" y="182959"/>
                </a:lnTo>
                <a:lnTo>
                  <a:pt x="587027" y="184870"/>
                </a:lnTo>
                <a:lnTo>
                  <a:pt x="573987" y="187440"/>
                </a:lnTo>
                <a:lnTo>
                  <a:pt x="561399" y="190610"/>
                </a:lnTo>
                <a:lnTo>
                  <a:pt x="549214" y="194319"/>
                </a:lnTo>
                <a:lnTo>
                  <a:pt x="537382" y="198507"/>
                </a:lnTo>
                <a:lnTo>
                  <a:pt x="525854" y="203115"/>
                </a:lnTo>
                <a:lnTo>
                  <a:pt x="514578" y="208083"/>
                </a:lnTo>
                <a:lnTo>
                  <a:pt x="503505" y="213351"/>
                </a:lnTo>
                <a:lnTo>
                  <a:pt x="492586" y="218858"/>
                </a:lnTo>
                <a:lnTo>
                  <a:pt x="481770" y="224545"/>
                </a:lnTo>
                <a:lnTo>
                  <a:pt x="471007" y="230352"/>
                </a:lnTo>
                <a:lnTo>
                  <a:pt x="460247" y="236219"/>
                </a:lnTo>
                <a:lnTo>
                  <a:pt x="460247" y="227076"/>
                </a:lnTo>
                <a:lnTo>
                  <a:pt x="478441" y="215384"/>
                </a:lnTo>
                <a:lnTo>
                  <a:pt x="488384" y="209697"/>
                </a:lnTo>
                <a:lnTo>
                  <a:pt x="498873" y="204191"/>
                </a:lnTo>
                <a:lnTo>
                  <a:pt x="509888" y="198924"/>
                </a:lnTo>
                <a:lnTo>
                  <a:pt x="521410" y="193957"/>
                </a:lnTo>
                <a:lnTo>
                  <a:pt x="533418" y="189350"/>
                </a:lnTo>
                <a:lnTo>
                  <a:pt x="545892" y="185163"/>
                </a:lnTo>
                <a:lnTo>
                  <a:pt x="558813" y="181455"/>
                </a:lnTo>
                <a:lnTo>
                  <a:pt x="572160" y="178287"/>
                </a:lnTo>
                <a:lnTo>
                  <a:pt x="585913" y="175719"/>
                </a:lnTo>
                <a:lnTo>
                  <a:pt x="600053" y="173811"/>
                </a:lnTo>
                <a:lnTo>
                  <a:pt x="614559" y="172621"/>
                </a:lnTo>
                <a:lnTo>
                  <a:pt x="629411" y="172212"/>
                </a:lnTo>
                <a:lnTo>
                  <a:pt x="630930" y="172217"/>
                </a:lnTo>
                <a:lnTo>
                  <a:pt x="643852" y="172713"/>
                </a:lnTo>
                <a:lnTo>
                  <a:pt x="656710" y="173970"/>
                </a:lnTo>
                <a:lnTo>
                  <a:pt x="669488" y="175929"/>
                </a:lnTo>
                <a:lnTo>
                  <a:pt x="682170" y="178531"/>
                </a:lnTo>
                <a:lnTo>
                  <a:pt x="694738" y="181718"/>
                </a:lnTo>
                <a:lnTo>
                  <a:pt x="707178" y="185432"/>
                </a:lnTo>
                <a:lnTo>
                  <a:pt x="719472" y="189614"/>
                </a:lnTo>
                <a:lnTo>
                  <a:pt x="731605" y="194205"/>
                </a:lnTo>
                <a:lnTo>
                  <a:pt x="743560" y="199147"/>
                </a:lnTo>
                <a:lnTo>
                  <a:pt x="755321" y="204382"/>
                </a:lnTo>
                <a:lnTo>
                  <a:pt x="766872" y="209851"/>
                </a:lnTo>
                <a:lnTo>
                  <a:pt x="778196" y="215495"/>
                </a:lnTo>
                <a:lnTo>
                  <a:pt x="789277" y="221256"/>
                </a:lnTo>
                <a:lnTo>
                  <a:pt x="800099" y="227076"/>
                </a:lnTo>
                <a:close/>
              </a:path>
              <a:path w="4882896" h="890016">
                <a:moveTo>
                  <a:pt x="837301" y="765798"/>
                </a:moveTo>
                <a:lnTo>
                  <a:pt x="828359" y="772937"/>
                </a:lnTo>
                <a:lnTo>
                  <a:pt x="819912" y="780287"/>
                </a:lnTo>
                <a:lnTo>
                  <a:pt x="812797" y="785471"/>
                </a:lnTo>
                <a:lnTo>
                  <a:pt x="802785" y="793752"/>
                </a:lnTo>
                <a:lnTo>
                  <a:pt x="808947" y="772295"/>
                </a:lnTo>
                <a:lnTo>
                  <a:pt x="819912" y="762000"/>
                </a:lnTo>
                <a:lnTo>
                  <a:pt x="830580" y="752856"/>
                </a:lnTo>
                <a:lnTo>
                  <a:pt x="837301" y="765798"/>
                </a:lnTo>
                <a:close/>
              </a:path>
              <a:path w="4882896" h="890016">
                <a:moveTo>
                  <a:pt x="800099" y="789432"/>
                </a:moveTo>
                <a:lnTo>
                  <a:pt x="789432" y="798576"/>
                </a:lnTo>
                <a:lnTo>
                  <a:pt x="785914" y="795971"/>
                </a:lnTo>
                <a:lnTo>
                  <a:pt x="774879" y="788241"/>
                </a:lnTo>
                <a:lnTo>
                  <a:pt x="763762" y="781128"/>
                </a:lnTo>
                <a:lnTo>
                  <a:pt x="752540" y="774635"/>
                </a:lnTo>
                <a:lnTo>
                  <a:pt x="741189" y="768759"/>
                </a:lnTo>
                <a:lnTo>
                  <a:pt x="729686" y="763502"/>
                </a:lnTo>
                <a:lnTo>
                  <a:pt x="718008" y="758864"/>
                </a:lnTo>
                <a:lnTo>
                  <a:pt x="706132" y="754844"/>
                </a:lnTo>
                <a:lnTo>
                  <a:pt x="694034" y="751442"/>
                </a:lnTo>
                <a:lnTo>
                  <a:pt x="681692" y="748659"/>
                </a:lnTo>
                <a:lnTo>
                  <a:pt x="669082" y="746495"/>
                </a:lnTo>
                <a:lnTo>
                  <a:pt x="656180" y="744949"/>
                </a:lnTo>
                <a:lnTo>
                  <a:pt x="642965" y="744021"/>
                </a:lnTo>
                <a:lnTo>
                  <a:pt x="629411" y="743712"/>
                </a:lnTo>
                <a:lnTo>
                  <a:pt x="614667" y="743993"/>
                </a:lnTo>
                <a:lnTo>
                  <a:pt x="600571" y="744834"/>
                </a:lnTo>
                <a:lnTo>
                  <a:pt x="587027" y="746235"/>
                </a:lnTo>
                <a:lnTo>
                  <a:pt x="573987" y="748195"/>
                </a:lnTo>
                <a:lnTo>
                  <a:pt x="561399" y="750715"/>
                </a:lnTo>
                <a:lnTo>
                  <a:pt x="549214" y="753795"/>
                </a:lnTo>
                <a:lnTo>
                  <a:pt x="537382" y="757434"/>
                </a:lnTo>
                <a:lnTo>
                  <a:pt x="525854" y="761632"/>
                </a:lnTo>
                <a:lnTo>
                  <a:pt x="514578" y="766391"/>
                </a:lnTo>
                <a:lnTo>
                  <a:pt x="503505" y="771709"/>
                </a:lnTo>
                <a:lnTo>
                  <a:pt x="492586" y="777586"/>
                </a:lnTo>
                <a:lnTo>
                  <a:pt x="481770" y="784023"/>
                </a:lnTo>
                <a:lnTo>
                  <a:pt x="471007" y="791020"/>
                </a:lnTo>
                <a:lnTo>
                  <a:pt x="460247" y="798576"/>
                </a:lnTo>
                <a:lnTo>
                  <a:pt x="460247" y="789432"/>
                </a:lnTo>
                <a:lnTo>
                  <a:pt x="469064" y="781854"/>
                </a:lnTo>
                <a:lnTo>
                  <a:pt x="478441" y="774859"/>
                </a:lnTo>
                <a:lnTo>
                  <a:pt x="488384" y="768423"/>
                </a:lnTo>
                <a:lnTo>
                  <a:pt x="498873" y="762548"/>
                </a:lnTo>
                <a:lnTo>
                  <a:pt x="509888" y="757231"/>
                </a:lnTo>
                <a:lnTo>
                  <a:pt x="521410" y="752475"/>
                </a:lnTo>
                <a:lnTo>
                  <a:pt x="533418" y="748278"/>
                </a:lnTo>
                <a:lnTo>
                  <a:pt x="545892" y="744640"/>
                </a:lnTo>
                <a:lnTo>
                  <a:pt x="558813" y="741563"/>
                </a:lnTo>
                <a:lnTo>
                  <a:pt x="572160" y="739044"/>
                </a:lnTo>
                <a:lnTo>
                  <a:pt x="585913" y="737086"/>
                </a:lnTo>
                <a:lnTo>
                  <a:pt x="600053" y="735687"/>
                </a:lnTo>
                <a:lnTo>
                  <a:pt x="614559" y="734847"/>
                </a:lnTo>
                <a:lnTo>
                  <a:pt x="629411" y="734567"/>
                </a:lnTo>
                <a:lnTo>
                  <a:pt x="630930" y="734571"/>
                </a:lnTo>
                <a:lnTo>
                  <a:pt x="643852" y="734911"/>
                </a:lnTo>
                <a:lnTo>
                  <a:pt x="656710" y="735802"/>
                </a:lnTo>
                <a:lnTo>
                  <a:pt x="669488" y="737243"/>
                </a:lnTo>
                <a:lnTo>
                  <a:pt x="682170" y="739234"/>
                </a:lnTo>
                <a:lnTo>
                  <a:pt x="694738" y="741776"/>
                </a:lnTo>
                <a:lnTo>
                  <a:pt x="707178" y="744869"/>
                </a:lnTo>
                <a:lnTo>
                  <a:pt x="719472" y="748512"/>
                </a:lnTo>
                <a:lnTo>
                  <a:pt x="731605" y="752706"/>
                </a:lnTo>
                <a:lnTo>
                  <a:pt x="743560" y="757451"/>
                </a:lnTo>
                <a:lnTo>
                  <a:pt x="755321" y="762746"/>
                </a:lnTo>
                <a:lnTo>
                  <a:pt x="766872" y="768592"/>
                </a:lnTo>
                <a:lnTo>
                  <a:pt x="778196" y="774988"/>
                </a:lnTo>
                <a:lnTo>
                  <a:pt x="789277" y="781935"/>
                </a:lnTo>
                <a:lnTo>
                  <a:pt x="800099" y="789432"/>
                </a:lnTo>
                <a:close/>
              </a:path>
              <a:path w="4882896" h="890016">
                <a:moveTo>
                  <a:pt x="949451" y="71628"/>
                </a:moveTo>
                <a:lnTo>
                  <a:pt x="942340" y="60673"/>
                </a:lnTo>
                <a:lnTo>
                  <a:pt x="950795" y="54200"/>
                </a:lnTo>
                <a:lnTo>
                  <a:pt x="960720" y="48067"/>
                </a:lnTo>
                <a:lnTo>
                  <a:pt x="971904" y="42434"/>
                </a:lnTo>
                <a:lnTo>
                  <a:pt x="984138" y="37464"/>
                </a:lnTo>
                <a:lnTo>
                  <a:pt x="997211" y="33317"/>
                </a:lnTo>
                <a:lnTo>
                  <a:pt x="1010913" y="30155"/>
                </a:lnTo>
                <a:lnTo>
                  <a:pt x="1025035" y="28139"/>
                </a:lnTo>
                <a:lnTo>
                  <a:pt x="1039367" y="27432"/>
                </a:lnTo>
                <a:lnTo>
                  <a:pt x="1044989" y="27537"/>
                </a:lnTo>
                <a:lnTo>
                  <a:pt x="1058845" y="28738"/>
                </a:lnTo>
                <a:lnTo>
                  <a:pt x="1071855" y="31154"/>
                </a:lnTo>
                <a:lnTo>
                  <a:pt x="1084158" y="34630"/>
                </a:lnTo>
                <a:lnTo>
                  <a:pt x="1095894" y="39011"/>
                </a:lnTo>
                <a:lnTo>
                  <a:pt x="1107202" y="44142"/>
                </a:lnTo>
                <a:lnTo>
                  <a:pt x="1118221" y="49867"/>
                </a:lnTo>
                <a:lnTo>
                  <a:pt x="1129091" y="56033"/>
                </a:lnTo>
                <a:lnTo>
                  <a:pt x="1139951" y="62483"/>
                </a:lnTo>
                <a:lnTo>
                  <a:pt x="1132401" y="118138"/>
                </a:lnTo>
                <a:lnTo>
                  <a:pt x="1131212" y="131282"/>
                </a:lnTo>
                <a:lnTo>
                  <a:pt x="1130808" y="80772"/>
                </a:lnTo>
                <a:lnTo>
                  <a:pt x="1130808" y="71628"/>
                </a:lnTo>
                <a:lnTo>
                  <a:pt x="1120139" y="62483"/>
                </a:lnTo>
                <a:lnTo>
                  <a:pt x="1113776" y="57233"/>
                </a:lnTo>
                <a:lnTo>
                  <a:pt x="1103344" y="50665"/>
                </a:lnTo>
                <a:lnTo>
                  <a:pt x="1091838" y="45429"/>
                </a:lnTo>
                <a:lnTo>
                  <a:pt x="1079472" y="41464"/>
                </a:lnTo>
                <a:lnTo>
                  <a:pt x="1066462" y="38707"/>
                </a:lnTo>
                <a:lnTo>
                  <a:pt x="1053022" y="37098"/>
                </a:lnTo>
                <a:lnTo>
                  <a:pt x="1039367" y="36576"/>
                </a:lnTo>
                <a:lnTo>
                  <a:pt x="1033509" y="36633"/>
                </a:lnTo>
                <a:lnTo>
                  <a:pt x="1018380" y="37383"/>
                </a:lnTo>
                <a:lnTo>
                  <a:pt x="1004367" y="39038"/>
                </a:lnTo>
                <a:lnTo>
                  <a:pt x="991426" y="41643"/>
                </a:lnTo>
                <a:lnTo>
                  <a:pt x="979509" y="45245"/>
                </a:lnTo>
                <a:lnTo>
                  <a:pt x="968571" y="49888"/>
                </a:lnTo>
                <a:lnTo>
                  <a:pt x="958567" y="55619"/>
                </a:lnTo>
                <a:lnTo>
                  <a:pt x="949451" y="62483"/>
                </a:lnTo>
                <a:lnTo>
                  <a:pt x="949451" y="71628"/>
                </a:lnTo>
                <a:close/>
              </a:path>
              <a:path w="4882896" h="890016">
                <a:moveTo>
                  <a:pt x="940308" y="71628"/>
                </a:moveTo>
                <a:lnTo>
                  <a:pt x="940308" y="144780"/>
                </a:lnTo>
                <a:lnTo>
                  <a:pt x="940308" y="62483"/>
                </a:lnTo>
                <a:lnTo>
                  <a:pt x="942340" y="60673"/>
                </a:lnTo>
                <a:lnTo>
                  <a:pt x="949451" y="71628"/>
                </a:lnTo>
                <a:lnTo>
                  <a:pt x="940308" y="71628"/>
                </a:lnTo>
                <a:close/>
              </a:path>
              <a:path w="4882896" h="890016">
                <a:moveTo>
                  <a:pt x="947581" y="661403"/>
                </a:moveTo>
                <a:lnTo>
                  <a:pt x="949451" y="699516"/>
                </a:lnTo>
                <a:lnTo>
                  <a:pt x="950071" y="711242"/>
                </a:lnTo>
                <a:lnTo>
                  <a:pt x="940308" y="708660"/>
                </a:lnTo>
                <a:lnTo>
                  <a:pt x="940308" y="626364"/>
                </a:lnTo>
                <a:lnTo>
                  <a:pt x="944669" y="620838"/>
                </a:lnTo>
                <a:lnTo>
                  <a:pt x="940308" y="635508"/>
                </a:lnTo>
                <a:lnTo>
                  <a:pt x="940790" y="636499"/>
                </a:lnTo>
                <a:lnTo>
                  <a:pt x="945017" y="648346"/>
                </a:lnTo>
                <a:lnTo>
                  <a:pt x="947581" y="661403"/>
                </a:lnTo>
                <a:close/>
              </a:path>
              <a:path w="4882896" h="890016">
                <a:moveTo>
                  <a:pt x="940308" y="626364"/>
                </a:moveTo>
                <a:lnTo>
                  <a:pt x="940308" y="708660"/>
                </a:lnTo>
                <a:lnTo>
                  <a:pt x="940308" y="708523"/>
                </a:lnTo>
                <a:lnTo>
                  <a:pt x="939939" y="694902"/>
                </a:lnTo>
                <a:lnTo>
                  <a:pt x="938867" y="681460"/>
                </a:lnTo>
                <a:lnTo>
                  <a:pt x="937122" y="668206"/>
                </a:lnTo>
                <a:lnTo>
                  <a:pt x="934734" y="655150"/>
                </a:lnTo>
                <a:lnTo>
                  <a:pt x="932956" y="611910"/>
                </a:lnTo>
                <a:lnTo>
                  <a:pt x="940308" y="626364"/>
                </a:lnTo>
                <a:close/>
              </a:path>
              <a:path w="4882896" h="890016">
                <a:moveTo>
                  <a:pt x="931732" y="642300"/>
                </a:moveTo>
                <a:lnTo>
                  <a:pt x="928146" y="629667"/>
                </a:lnTo>
                <a:lnTo>
                  <a:pt x="928187" y="601009"/>
                </a:lnTo>
                <a:lnTo>
                  <a:pt x="932956" y="611910"/>
                </a:lnTo>
                <a:lnTo>
                  <a:pt x="934734" y="655150"/>
                </a:lnTo>
                <a:lnTo>
                  <a:pt x="931732" y="642300"/>
                </a:lnTo>
                <a:close/>
              </a:path>
              <a:path w="4882896" h="890016">
                <a:moveTo>
                  <a:pt x="924006" y="617259"/>
                </a:moveTo>
                <a:lnTo>
                  <a:pt x="919341" y="605086"/>
                </a:lnTo>
                <a:lnTo>
                  <a:pt x="920496" y="589787"/>
                </a:lnTo>
                <a:lnTo>
                  <a:pt x="922620" y="592099"/>
                </a:lnTo>
                <a:lnTo>
                  <a:pt x="928187" y="601009"/>
                </a:lnTo>
                <a:lnTo>
                  <a:pt x="928146" y="629667"/>
                </a:lnTo>
                <a:lnTo>
                  <a:pt x="924006" y="617259"/>
                </a:lnTo>
                <a:close/>
              </a:path>
              <a:path w="4882896" h="890016">
                <a:moveTo>
                  <a:pt x="1157189" y="594991"/>
                </a:moveTo>
                <a:lnTo>
                  <a:pt x="1151859" y="606763"/>
                </a:lnTo>
                <a:lnTo>
                  <a:pt x="1150619" y="589787"/>
                </a:lnTo>
                <a:lnTo>
                  <a:pt x="1146006" y="585765"/>
                </a:lnTo>
                <a:lnTo>
                  <a:pt x="1135785" y="577702"/>
                </a:lnTo>
                <a:lnTo>
                  <a:pt x="1125032" y="570347"/>
                </a:lnTo>
                <a:lnTo>
                  <a:pt x="1113799" y="563762"/>
                </a:lnTo>
                <a:lnTo>
                  <a:pt x="1102142" y="558014"/>
                </a:lnTo>
                <a:lnTo>
                  <a:pt x="1090114" y="553165"/>
                </a:lnTo>
                <a:lnTo>
                  <a:pt x="1077769" y="549282"/>
                </a:lnTo>
                <a:lnTo>
                  <a:pt x="1065160" y="546428"/>
                </a:lnTo>
                <a:lnTo>
                  <a:pt x="1052342" y="544668"/>
                </a:lnTo>
                <a:lnTo>
                  <a:pt x="1039367" y="544067"/>
                </a:lnTo>
                <a:lnTo>
                  <a:pt x="1038953" y="544068"/>
                </a:lnTo>
                <a:lnTo>
                  <a:pt x="1024609" y="544635"/>
                </a:lnTo>
                <a:lnTo>
                  <a:pt x="1010748" y="546236"/>
                </a:lnTo>
                <a:lnTo>
                  <a:pt x="997397" y="548819"/>
                </a:lnTo>
                <a:lnTo>
                  <a:pt x="984582" y="552328"/>
                </a:lnTo>
                <a:lnTo>
                  <a:pt x="972332" y="556709"/>
                </a:lnTo>
                <a:lnTo>
                  <a:pt x="960673" y="561907"/>
                </a:lnTo>
                <a:lnTo>
                  <a:pt x="949633" y="567868"/>
                </a:lnTo>
                <a:lnTo>
                  <a:pt x="939238" y="574539"/>
                </a:lnTo>
                <a:lnTo>
                  <a:pt x="929517" y="581863"/>
                </a:lnTo>
                <a:lnTo>
                  <a:pt x="920496" y="589787"/>
                </a:lnTo>
                <a:lnTo>
                  <a:pt x="919341" y="605086"/>
                </a:lnTo>
                <a:lnTo>
                  <a:pt x="914182" y="593158"/>
                </a:lnTo>
                <a:lnTo>
                  <a:pt x="920496" y="580644"/>
                </a:lnTo>
                <a:lnTo>
                  <a:pt x="929784" y="572502"/>
                </a:lnTo>
                <a:lnTo>
                  <a:pt x="939525" y="565196"/>
                </a:lnTo>
                <a:lnTo>
                  <a:pt x="949938" y="558545"/>
                </a:lnTo>
                <a:lnTo>
                  <a:pt x="960996" y="552605"/>
                </a:lnTo>
                <a:lnTo>
                  <a:pt x="972672" y="547429"/>
                </a:lnTo>
                <a:lnTo>
                  <a:pt x="984939" y="543072"/>
                </a:lnTo>
                <a:lnTo>
                  <a:pt x="997769" y="539589"/>
                </a:lnTo>
                <a:lnTo>
                  <a:pt x="1011135" y="537033"/>
                </a:lnTo>
                <a:lnTo>
                  <a:pt x="1025010" y="535460"/>
                </a:lnTo>
                <a:lnTo>
                  <a:pt x="1039367" y="534924"/>
                </a:lnTo>
                <a:lnTo>
                  <a:pt x="1045493" y="535058"/>
                </a:lnTo>
                <a:lnTo>
                  <a:pt x="1058400" y="536213"/>
                </a:lnTo>
                <a:lnTo>
                  <a:pt x="1071127" y="538496"/>
                </a:lnTo>
                <a:lnTo>
                  <a:pt x="1083618" y="541842"/>
                </a:lnTo>
                <a:lnTo>
                  <a:pt x="1095821" y="546188"/>
                </a:lnTo>
                <a:lnTo>
                  <a:pt x="1107681" y="551468"/>
                </a:lnTo>
                <a:lnTo>
                  <a:pt x="1119145" y="557619"/>
                </a:lnTo>
                <a:lnTo>
                  <a:pt x="1130158" y="564574"/>
                </a:lnTo>
                <a:lnTo>
                  <a:pt x="1140668" y="572271"/>
                </a:lnTo>
                <a:lnTo>
                  <a:pt x="1150619" y="580644"/>
                </a:lnTo>
                <a:lnTo>
                  <a:pt x="1157555" y="573803"/>
                </a:lnTo>
                <a:lnTo>
                  <a:pt x="1157189" y="594991"/>
                </a:lnTo>
                <a:close/>
              </a:path>
              <a:path w="4882896" h="890016">
                <a:moveTo>
                  <a:pt x="890817" y="535572"/>
                </a:moveTo>
                <a:lnTo>
                  <a:pt x="900684" y="544067"/>
                </a:lnTo>
                <a:lnTo>
                  <a:pt x="900684" y="553212"/>
                </a:lnTo>
                <a:lnTo>
                  <a:pt x="906126" y="560053"/>
                </a:lnTo>
                <a:lnTo>
                  <a:pt x="911945" y="570348"/>
                </a:lnTo>
                <a:lnTo>
                  <a:pt x="920496" y="580644"/>
                </a:lnTo>
                <a:lnTo>
                  <a:pt x="914182" y="593158"/>
                </a:lnTo>
                <a:lnTo>
                  <a:pt x="908558" y="581483"/>
                </a:lnTo>
                <a:lnTo>
                  <a:pt x="902498" y="570071"/>
                </a:lnTo>
                <a:lnTo>
                  <a:pt x="896033" y="558932"/>
                </a:lnTo>
                <a:lnTo>
                  <a:pt x="890817" y="535572"/>
                </a:lnTo>
                <a:close/>
              </a:path>
              <a:path w="4882896" h="890016">
                <a:moveTo>
                  <a:pt x="870204" y="516635"/>
                </a:moveTo>
                <a:lnTo>
                  <a:pt x="872170" y="518580"/>
                </a:lnTo>
                <a:lnTo>
                  <a:pt x="881222" y="527076"/>
                </a:lnTo>
                <a:lnTo>
                  <a:pt x="890817" y="535572"/>
                </a:lnTo>
                <a:lnTo>
                  <a:pt x="896033" y="558932"/>
                </a:lnTo>
                <a:lnTo>
                  <a:pt x="889192" y="548075"/>
                </a:lnTo>
                <a:lnTo>
                  <a:pt x="882005" y="537509"/>
                </a:lnTo>
                <a:lnTo>
                  <a:pt x="874502" y="527244"/>
                </a:lnTo>
                <a:lnTo>
                  <a:pt x="870204" y="516635"/>
                </a:lnTo>
                <a:close/>
              </a:path>
              <a:path w="4882896" h="890016">
                <a:moveTo>
                  <a:pt x="866712" y="517289"/>
                </a:moveTo>
                <a:lnTo>
                  <a:pt x="858665" y="507654"/>
                </a:lnTo>
                <a:lnTo>
                  <a:pt x="860406" y="499146"/>
                </a:lnTo>
                <a:lnTo>
                  <a:pt x="870204" y="507492"/>
                </a:lnTo>
                <a:lnTo>
                  <a:pt x="870204" y="516635"/>
                </a:lnTo>
                <a:lnTo>
                  <a:pt x="874502" y="527244"/>
                </a:lnTo>
                <a:lnTo>
                  <a:pt x="866712" y="517289"/>
                </a:lnTo>
                <a:close/>
              </a:path>
              <a:path w="4882896" h="890016">
                <a:moveTo>
                  <a:pt x="850946" y="491137"/>
                </a:moveTo>
                <a:lnTo>
                  <a:pt x="860406" y="499146"/>
                </a:lnTo>
                <a:lnTo>
                  <a:pt x="858665" y="507654"/>
                </a:lnTo>
                <a:lnTo>
                  <a:pt x="850392" y="498348"/>
                </a:lnTo>
                <a:lnTo>
                  <a:pt x="845156" y="494603"/>
                </a:lnTo>
                <a:lnTo>
                  <a:pt x="841236" y="482879"/>
                </a:lnTo>
                <a:lnTo>
                  <a:pt x="850946" y="491137"/>
                </a:lnTo>
                <a:close/>
              </a:path>
              <a:path w="4882896" h="890016">
                <a:moveTo>
                  <a:pt x="839723" y="481583"/>
                </a:moveTo>
                <a:lnTo>
                  <a:pt x="841236" y="482879"/>
                </a:lnTo>
                <a:lnTo>
                  <a:pt x="845156" y="494603"/>
                </a:lnTo>
                <a:lnTo>
                  <a:pt x="834965" y="487598"/>
                </a:lnTo>
                <a:lnTo>
                  <a:pt x="837919" y="474655"/>
                </a:lnTo>
                <a:lnTo>
                  <a:pt x="848890" y="466602"/>
                </a:lnTo>
                <a:lnTo>
                  <a:pt x="849079" y="475041"/>
                </a:lnTo>
                <a:lnTo>
                  <a:pt x="839723" y="481583"/>
                </a:lnTo>
                <a:close/>
              </a:path>
              <a:path w="4882896" h="890016">
                <a:moveTo>
                  <a:pt x="824053" y="463193"/>
                </a:moveTo>
                <a:lnTo>
                  <a:pt x="830580" y="472440"/>
                </a:lnTo>
                <a:lnTo>
                  <a:pt x="830580" y="481583"/>
                </a:lnTo>
                <a:lnTo>
                  <a:pt x="837919" y="474655"/>
                </a:lnTo>
                <a:lnTo>
                  <a:pt x="834965" y="487598"/>
                </a:lnTo>
                <a:lnTo>
                  <a:pt x="824479" y="480768"/>
                </a:lnTo>
                <a:lnTo>
                  <a:pt x="824053" y="463193"/>
                </a:lnTo>
                <a:close/>
              </a:path>
              <a:path w="4882896" h="890016">
                <a:moveTo>
                  <a:pt x="769619" y="445008"/>
                </a:moveTo>
                <a:lnTo>
                  <a:pt x="772566" y="446331"/>
                </a:lnTo>
                <a:lnTo>
                  <a:pt x="784900" y="451070"/>
                </a:lnTo>
                <a:lnTo>
                  <a:pt x="795925" y="454500"/>
                </a:lnTo>
                <a:lnTo>
                  <a:pt x="807107" y="458086"/>
                </a:lnTo>
                <a:lnTo>
                  <a:pt x="819912" y="463296"/>
                </a:lnTo>
                <a:lnTo>
                  <a:pt x="820943" y="451017"/>
                </a:lnTo>
                <a:lnTo>
                  <a:pt x="824053" y="463193"/>
                </a:lnTo>
                <a:lnTo>
                  <a:pt x="824479" y="480768"/>
                </a:lnTo>
                <a:lnTo>
                  <a:pt x="813713" y="474141"/>
                </a:lnTo>
                <a:lnTo>
                  <a:pt x="802684" y="467743"/>
                </a:lnTo>
                <a:lnTo>
                  <a:pt x="791406" y="461601"/>
                </a:lnTo>
                <a:lnTo>
                  <a:pt x="779895" y="455745"/>
                </a:lnTo>
                <a:lnTo>
                  <a:pt x="769619" y="445008"/>
                </a:lnTo>
                <a:close/>
              </a:path>
              <a:path w="4882896" h="890016">
                <a:moveTo>
                  <a:pt x="819912" y="463296"/>
                </a:moveTo>
                <a:lnTo>
                  <a:pt x="812404" y="453813"/>
                </a:lnTo>
                <a:lnTo>
                  <a:pt x="815791" y="375387"/>
                </a:lnTo>
                <a:lnTo>
                  <a:pt x="819912" y="426719"/>
                </a:lnTo>
                <a:lnTo>
                  <a:pt x="819983" y="436999"/>
                </a:lnTo>
                <a:lnTo>
                  <a:pt x="820943" y="451017"/>
                </a:lnTo>
                <a:lnTo>
                  <a:pt x="819912" y="463296"/>
                </a:lnTo>
                <a:close/>
              </a:path>
              <a:path w="4882896" h="890016">
                <a:moveTo>
                  <a:pt x="773202" y="388416"/>
                </a:moveTo>
                <a:lnTo>
                  <a:pt x="771225" y="401125"/>
                </a:lnTo>
                <a:lnTo>
                  <a:pt x="770024" y="413904"/>
                </a:lnTo>
                <a:lnTo>
                  <a:pt x="769619" y="426719"/>
                </a:lnTo>
                <a:lnTo>
                  <a:pt x="769619" y="445008"/>
                </a:lnTo>
                <a:lnTo>
                  <a:pt x="768849" y="366664"/>
                </a:lnTo>
                <a:lnTo>
                  <a:pt x="775142" y="347581"/>
                </a:lnTo>
                <a:lnTo>
                  <a:pt x="773202" y="388416"/>
                </a:lnTo>
                <a:close/>
              </a:path>
              <a:path w="4882896" h="890016">
                <a:moveTo>
                  <a:pt x="768169" y="450199"/>
                </a:moveTo>
                <a:lnTo>
                  <a:pt x="756241" y="444993"/>
                </a:lnTo>
                <a:lnTo>
                  <a:pt x="760476" y="435864"/>
                </a:lnTo>
                <a:lnTo>
                  <a:pt x="761433" y="406306"/>
                </a:lnTo>
                <a:lnTo>
                  <a:pt x="764252" y="386263"/>
                </a:lnTo>
                <a:lnTo>
                  <a:pt x="768849" y="366664"/>
                </a:lnTo>
                <a:lnTo>
                  <a:pt x="769619" y="445008"/>
                </a:lnTo>
                <a:lnTo>
                  <a:pt x="779895" y="455745"/>
                </a:lnTo>
                <a:lnTo>
                  <a:pt x="768169" y="450199"/>
                </a:lnTo>
                <a:close/>
              </a:path>
              <a:path w="4882896" h="890016">
                <a:moveTo>
                  <a:pt x="719413" y="431679"/>
                </a:moveTo>
                <a:lnTo>
                  <a:pt x="725154" y="426957"/>
                </a:lnTo>
                <a:lnTo>
                  <a:pt x="739849" y="429904"/>
                </a:lnTo>
                <a:lnTo>
                  <a:pt x="750873" y="433874"/>
                </a:lnTo>
                <a:lnTo>
                  <a:pt x="760476" y="435864"/>
                </a:lnTo>
                <a:lnTo>
                  <a:pt x="756241" y="444993"/>
                </a:lnTo>
                <a:lnTo>
                  <a:pt x="744129" y="440152"/>
                </a:lnTo>
                <a:lnTo>
                  <a:pt x="731848" y="435705"/>
                </a:lnTo>
                <a:lnTo>
                  <a:pt x="719413" y="431679"/>
                </a:lnTo>
                <a:close/>
              </a:path>
              <a:path w="4882896" h="890016">
                <a:moveTo>
                  <a:pt x="719413" y="431679"/>
                </a:moveTo>
                <a:lnTo>
                  <a:pt x="706841" y="428102"/>
                </a:lnTo>
                <a:lnTo>
                  <a:pt x="710184" y="426719"/>
                </a:lnTo>
                <a:lnTo>
                  <a:pt x="710662" y="415788"/>
                </a:lnTo>
                <a:lnTo>
                  <a:pt x="712286" y="403234"/>
                </a:lnTo>
                <a:lnTo>
                  <a:pt x="714525" y="391296"/>
                </a:lnTo>
                <a:lnTo>
                  <a:pt x="716819" y="379413"/>
                </a:lnTo>
                <a:lnTo>
                  <a:pt x="719413" y="431679"/>
                </a:lnTo>
                <a:close/>
              </a:path>
              <a:path w="4882896" h="890016">
                <a:moveTo>
                  <a:pt x="710184" y="417576"/>
                </a:moveTo>
                <a:lnTo>
                  <a:pt x="710184" y="426719"/>
                </a:lnTo>
                <a:lnTo>
                  <a:pt x="706841" y="428102"/>
                </a:lnTo>
                <a:lnTo>
                  <a:pt x="699515" y="417576"/>
                </a:lnTo>
                <a:lnTo>
                  <a:pt x="699169" y="410721"/>
                </a:lnTo>
                <a:lnTo>
                  <a:pt x="704208" y="392463"/>
                </a:lnTo>
                <a:lnTo>
                  <a:pt x="708629" y="404846"/>
                </a:lnTo>
                <a:lnTo>
                  <a:pt x="710184" y="417576"/>
                </a:lnTo>
                <a:close/>
              </a:path>
              <a:path w="4882896" h="890016">
                <a:moveTo>
                  <a:pt x="670559" y="417576"/>
                </a:moveTo>
                <a:lnTo>
                  <a:pt x="699515" y="417576"/>
                </a:lnTo>
                <a:lnTo>
                  <a:pt x="706841" y="428102"/>
                </a:lnTo>
                <a:lnTo>
                  <a:pt x="694148" y="424999"/>
                </a:lnTo>
                <a:lnTo>
                  <a:pt x="681349" y="422400"/>
                </a:lnTo>
                <a:lnTo>
                  <a:pt x="670559" y="417576"/>
                </a:lnTo>
                <a:close/>
              </a:path>
              <a:path w="4882896" h="890016">
                <a:moveTo>
                  <a:pt x="649224" y="408432"/>
                </a:moveTo>
                <a:lnTo>
                  <a:pt x="649363" y="396633"/>
                </a:lnTo>
                <a:lnTo>
                  <a:pt x="660841" y="405295"/>
                </a:lnTo>
                <a:lnTo>
                  <a:pt x="670559" y="417576"/>
                </a:lnTo>
                <a:lnTo>
                  <a:pt x="681349" y="422400"/>
                </a:lnTo>
                <a:lnTo>
                  <a:pt x="668460" y="420330"/>
                </a:lnTo>
                <a:lnTo>
                  <a:pt x="655497" y="418818"/>
                </a:lnTo>
                <a:lnTo>
                  <a:pt x="649224" y="408432"/>
                </a:lnTo>
                <a:close/>
              </a:path>
              <a:path w="4882896" h="890016">
                <a:moveTo>
                  <a:pt x="600455" y="408432"/>
                </a:moveTo>
                <a:lnTo>
                  <a:pt x="649224" y="408432"/>
                </a:lnTo>
                <a:lnTo>
                  <a:pt x="655497" y="418818"/>
                </a:lnTo>
                <a:lnTo>
                  <a:pt x="642475" y="417891"/>
                </a:lnTo>
                <a:lnTo>
                  <a:pt x="629411" y="417576"/>
                </a:lnTo>
                <a:lnTo>
                  <a:pt x="626553" y="417588"/>
                </a:lnTo>
                <a:lnTo>
                  <a:pt x="612631" y="418000"/>
                </a:lnTo>
                <a:lnTo>
                  <a:pt x="600455" y="408432"/>
                </a:lnTo>
                <a:close/>
              </a:path>
              <a:path w="4882896" h="890016">
                <a:moveTo>
                  <a:pt x="649224" y="408432"/>
                </a:moveTo>
                <a:lnTo>
                  <a:pt x="649224" y="399287"/>
                </a:lnTo>
                <a:lnTo>
                  <a:pt x="620541" y="399327"/>
                </a:lnTo>
                <a:lnTo>
                  <a:pt x="605365" y="401088"/>
                </a:lnTo>
                <a:lnTo>
                  <a:pt x="600455" y="408432"/>
                </a:lnTo>
                <a:lnTo>
                  <a:pt x="612631" y="418000"/>
                </a:lnTo>
                <a:lnTo>
                  <a:pt x="598889" y="418977"/>
                </a:lnTo>
                <a:lnTo>
                  <a:pt x="600986" y="397764"/>
                </a:lnTo>
                <a:lnTo>
                  <a:pt x="614111" y="392049"/>
                </a:lnTo>
                <a:lnTo>
                  <a:pt x="629411" y="390144"/>
                </a:lnTo>
                <a:lnTo>
                  <a:pt x="637984" y="391590"/>
                </a:lnTo>
                <a:lnTo>
                  <a:pt x="649363" y="396633"/>
                </a:lnTo>
                <a:lnTo>
                  <a:pt x="649224" y="408432"/>
                </a:lnTo>
                <a:close/>
              </a:path>
              <a:path w="4882896" h="890016">
                <a:moveTo>
                  <a:pt x="940308" y="144780"/>
                </a:moveTo>
                <a:lnTo>
                  <a:pt x="940308" y="80772"/>
                </a:lnTo>
                <a:lnTo>
                  <a:pt x="940790" y="81754"/>
                </a:lnTo>
                <a:lnTo>
                  <a:pt x="949715" y="154848"/>
                </a:lnTo>
                <a:lnTo>
                  <a:pt x="936829" y="158209"/>
                </a:lnTo>
                <a:lnTo>
                  <a:pt x="929159" y="150890"/>
                </a:lnTo>
                <a:lnTo>
                  <a:pt x="940308" y="144780"/>
                </a:lnTo>
                <a:close/>
              </a:path>
              <a:path w="4882896" h="890016">
                <a:moveTo>
                  <a:pt x="940308" y="62483"/>
                </a:moveTo>
                <a:lnTo>
                  <a:pt x="940308" y="144780"/>
                </a:lnTo>
                <a:lnTo>
                  <a:pt x="940029" y="133500"/>
                </a:lnTo>
                <a:lnTo>
                  <a:pt x="938972" y="120067"/>
                </a:lnTo>
                <a:lnTo>
                  <a:pt x="937195" y="106977"/>
                </a:lnTo>
                <a:lnTo>
                  <a:pt x="934770" y="94201"/>
                </a:lnTo>
                <a:lnTo>
                  <a:pt x="932775" y="53592"/>
                </a:lnTo>
                <a:lnTo>
                  <a:pt x="940308" y="62483"/>
                </a:lnTo>
                <a:close/>
              </a:path>
              <a:path w="4882896" h="890016">
                <a:moveTo>
                  <a:pt x="920496" y="27432"/>
                </a:moveTo>
                <a:lnTo>
                  <a:pt x="921893" y="30069"/>
                </a:lnTo>
                <a:lnTo>
                  <a:pt x="927881" y="43265"/>
                </a:lnTo>
                <a:lnTo>
                  <a:pt x="932775" y="53592"/>
                </a:lnTo>
                <a:lnTo>
                  <a:pt x="934770" y="94201"/>
                </a:lnTo>
                <a:lnTo>
                  <a:pt x="931769" y="81712"/>
                </a:lnTo>
                <a:lnTo>
                  <a:pt x="928264" y="69483"/>
                </a:lnTo>
                <a:lnTo>
                  <a:pt x="924327" y="57485"/>
                </a:lnTo>
                <a:lnTo>
                  <a:pt x="920496" y="27432"/>
                </a:lnTo>
                <a:close/>
              </a:path>
              <a:path w="4882896" h="890016">
                <a:moveTo>
                  <a:pt x="920496" y="27432"/>
                </a:moveTo>
                <a:lnTo>
                  <a:pt x="924327" y="57485"/>
                </a:lnTo>
                <a:lnTo>
                  <a:pt x="920031" y="45690"/>
                </a:lnTo>
                <a:lnTo>
                  <a:pt x="920496" y="18287"/>
                </a:lnTo>
                <a:lnTo>
                  <a:pt x="927835" y="16614"/>
                </a:lnTo>
                <a:lnTo>
                  <a:pt x="932348" y="21350"/>
                </a:lnTo>
                <a:lnTo>
                  <a:pt x="920496" y="27432"/>
                </a:lnTo>
                <a:close/>
              </a:path>
              <a:path w="4882896" h="890016">
                <a:moveTo>
                  <a:pt x="900684" y="0"/>
                </a:moveTo>
                <a:lnTo>
                  <a:pt x="909827" y="0"/>
                </a:lnTo>
                <a:lnTo>
                  <a:pt x="909827" y="18287"/>
                </a:lnTo>
                <a:lnTo>
                  <a:pt x="920496" y="18287"/>
                </a:lnTo>
                <a:lnTo>
                  <a:pt x="920031" y="45690"/>
                </a:lnTo>
                <a:lnTo>
                  <a:pt x="915446" y="34073"/>
                </a:lnTo>
                <a:lnTo>
                  <a:pt x="910645" y="22603"/>
                </a:lnTo>
                <a:lnTo>
                  <a:pt x="905700" y="11255"/>
                </a:lnTo>
                <a:lnTo>
                  <a:pt x="900684" y="0"/>
                </a:lnTo>
                <a:close/>
              </a:path>
              <a:path w="4882896" h="890016">
                <a:moveTo>
                  <a:pt x="949451" y="0"/>
                </a:moveTo>
                <a:lnTo>
                  <a:pt x="970788" y="0"/>
                </a:lnTo>
                <a:lnTo>
                  <a:pt x="963975" y="3106"/>
                </a:lnTo>
                <a:lnTo>
                  <a:pt x="952594" y="9187"/>
                </a:lnTo>
                <a:lnTo>
                  <a:pt x="942549" y="15269"/>
                </a:lnTo>
                <a:lnTo>
                  <a:pt x="938806" y="9706"/>
                </a:lnTo>
                <a:lnTo>
                  <a:pt x="949451" y="0"/>
                </a:lnTo>
                <a:close/>
              </a:path>
              <a:path w="4882896" h="890016">
                <a:moveTo>
                  <a:pt x="932348" y="21350"/>
                </a:moveTo>
                <a:lnTo>
                  <a:pt x="927835" y="16614"/>
                </a:lnTo>
                <a:lnTo>
                  <a:pt x="938806" y="9706"/>
                </a:lnTo>
                <a:lnTo>
                  <a:pt x="942549" y="15269"/>
                </a:lnTo>
                <a:lnTo>
                  <a:pt x="932348" y="21350"/>
                </a:lnTo>
                <a:close/>
              </a:path>
              <a:path w="4882896" h="890016">
                <a:moveTo>
                  <a:pt x="918731" y="392391"/>
                </a:moveTo>
                <a:lnTo>
                  <a:pt x="913998" y="403834"/>
                </a:lnTo>
                <a:lnTo>
                  <a:pt x="910923" y="415277"/>
                </a:lnTo>
                <a:lnTo>
                  <a:pt x="909827" y="426719"/>
                </a:lnTo>
                <a:lnTo>
                  <a:pt x="909827" y="435864"/>
                </a:lnTo>
                <a:lnTo>
                  <a:pt x="901900" y="446204"/>
                </a:lnTo>
                <a:lnTo>
                  <a:pt x="900684" y="435864"/>
                </a:lnTo>
                <a:lnTo>
                  <a:pt x="900684" y="426719"/>
                </a:lnTo>
                <a:lnTo>
                  <a:pt x="900809" y="421633"/>
                </a:lnTo>
                <a:lnTo>
                  <a:pt x="902296" y="408556"/>
                </a:lnTo>
                <a:lnTo>
                  <a:pt x="905396" y="395871"/>
                </a:lnTo>
                <a:lnTo>
                  <a:pt x="910030" y="383671"/>
                </a:lnTo>
                <a:lnTo>
                  <a:pt x="916118" y="372048"/>
                </a:lnTo>
                <a:lnTo>
                  <a:pt x="918731" y="392391"/>
                </a:lnTo>
                <a:close/>
              </a:path>
              <a:path w="4882896" h="890016">
                <a:moveTo>
                  <a:pt x="892860" y="645631"/>
                </a:moveTo>
                <a:lnTo>
                  <a:pt x="897162" y="665982"/>
                </a:lnTo>
                <a:lnTo>
                  <a:pt x="900360" y="728737"/>
                </a:lnTo>
                <a:lnTo>
                  <a:pt x="890016" y="725424"/>
                </a:lnTo>
                <a:lnTo>
                  <a:pt x="890013" y="707408"/>
                </a:lnTo>
                <a:lnTo>
                  <a:pt x="889546" y="693141"/>
                </a:lnTo>
                <a:lnTo>
                  <a:pt x="888295" y="679338"/>
                </a:lnTo>
                <a:lnTo>
                  <a:pt x="886955" y="626010"/>
                </a:lnTo>
                <a:lnTo>
                  <a:pt x="892860" y="645631"/>
                </a:lnTo>
                <a:close/>
              </a:path>
              <a:path w="4882896" h="890016">
                <a:moveTo>
                  <a:pt x="886955" y="626010"/>
                </a:moveTo>
                <a:lnTo>
                  <a:pt x="888295" y="679338"/>
                </a:lnTo>
                <a:lnTo>
                  <a:pt x="886280" y="665984"/>
                </a:lnTo>
                <a:lnTo>
                  <a:pt x="883519" y="653062"/>
                </a:lnTo>
                <a:lnTo>
                  <a:pt x="880031" y="640558"/>
                </a:lnTo>
                <a:lnTo>
                  <a:pt x="879514" y="607171"/>
                </a:lnTo>
                <a:lnTo>
                  <a:pt x="886955" y="626010"/>
                </a:lnTo>
                <a:close/>
              </a:path>
              <a:path w="4882896" h="890016">
                <a:moveTo>
                  <a:pt x="880031" y="640558"/>
                </a:moveTo>
                <a:lnTo>
                  <a:pt x="875834" y="628454"/>
                </a:lnTo>
                <a:lnTo>
                  <a:pt x="870947" y="616736"/>
                </a:lnTo>
                <a:lnTo>
                  <a:pt x="865388" y="605386"/>
                </a:lnTo>
                <a:lnTo>
                  <a:pt x="859177" y="594389"/>
                </a:lnTo>
                <a:lnTo>
                  <a:pt x="852331" y="583729"/>
                </a:lnTo>
                <a:lnTo>
                  <a:pt x="860293" y="572048"/>
                </a:lnTo>
                <a:lnTo>
                  <a:pt x="870604" y="589166"/>
                </a:lnTo>
                <a:lnTo>
                  <a:pt x="879514" y="607171"/>
                </a:lnTo>
                <a:lnTo>
                  <a:pt x="880031" y="640558"/>
                </a:lnTo>
                <a:close/>
              </a:path>
              <a:path w="4882896" h="890016">
                <a:moveTo>
                  <a:pt x="848648" y="555870"/>
                </a:moveTo>
                <a:lnTo>
                  <a:pt x="860293" y="572048"/>
                </a:lnTo>
                <a:lnTo>
                  <a:pt x="852331" y="583729"/>
                </a:lnTo>
                <a:lnTo>
                  <a:pt x="844870" y="573390"/>
                </a:lnTo>
                <a:lnTo>
                  <a:pt x="836812" y="563356"/>
                </a:lnTo>
                <a:lnTo>
                  <a:pt x="835737" y="540683"/>
                </a:lnTo>
                <a:lnTo>
                  <a:pt x="848648" y="555870"/>
                </a:lnTo>
                <a:close/>
              </a:path>
              <a:path w="4882896" h="890016">
                <a:moveTo>
                  <a:pt x="828176" y="553611"/>
                </a:moveTo>
                <a:lnTo>
                  <a:pt x="818980" y="544139"/>
                </a:lnTo>
                <a:lnTo>
                  <a:pt x="821626" y="526542"/>
                </a:lnTo>
                <a:lnTo>
                  <a:pt x="835737" y="540683"/>
                </a:lnTo>
                <a:lnTo>
                  <a:pt x="836812" y="563356"/>
                </a:lnTo>
                <a:lnTo>
                  <a:pt x="828176" y="553611"/>
                </a:lnTo>
                <a:close/>
              </a:path>
              <a:path w="4882896" h="890016">
                <a:moveTo>
                  <a:pt x="818980" y="544139"/>
                </a:moveTo>
                <a:lnTo>
                  <a:pt x="809243" y="534924"/>
                </a:lnTo>
                <a:lnTo>
                  <a:pt x="806912" y="532832"/>
                </a:lnTo>
                <a:lnTo>
                  <a:pt x="797082" y="524460"/>
                </a:lnTo>
                <a:lnTo>
                  <a:pt x="786942" y="516544"/>
                </a:lnTo>
                <a:lnTo>
                  <a:pt x="776500" y="509101"/>
                </a:lnTo>
                <a:lnTo>
                  <a:pt x="790078" y="501603"/>
                </a:lnTo>
                <a:lnTo>
                  <a:pt x="806384" y="513497"/>
                </a:lnTo>
                <a:lnTo>
                  <a:pt x="821626" y="526542"/>
                </a:lnTo>
                <a:lnTo>
                  <a:pt x="818980" y="544139"/>
                </a:lnTo>
                <a:close/>
              </a:path>
              <a:path w="4882896" h="890016">
                <a:moveTo>
                  <a:pt x="772775" y="490911"/>
                </a:moveTo>
                <a:lnTo>
                  <a:pt x="790078" y="501603"/>
                </a:lnTo>
                <a:lnTo>
                  <a:pt x="776500" y="509101"/>
                </a:lnTo>
                <a:lnTo>
                  <a:pt x="765759" y="502149"/>
                </a:lnTo>
                <a:lnTo>
                  <a:pt x="754725" y="495707"/>
                </a:lnTo>
                <a:lnTo>
                  <a:pt x="754543" y="481474"/>
                </a:lnTo>
                <a:lnTo>
                  <a:pt x="772775" y="490911"/>
                </a:lnTo>
                <a:close/>
              </a:path>
              <a:path w="4882896" h="890016">
                <a:moveTo>
                  <a:pt x="743404" y="489793"/>
                </a:moveTo>
                <a:lnTo>
                  <a:pt x="731800" y="484425"/>
                </a:lnTo>
                <a:lnTo>
                  <a:pt x="735449" y="473344"/>
                </a:lnTo>
                <a:lnTo>
                  <a:pt x="754543" y="481474"/>
                </a:lnTo>
                <a:lnTo>
                  <a:pt x="754725" y="495707"/>
                </a:lnTo>
                <a:lnTo>
                  <a:pt x="743404" y="489793"/>
                </a:lnTo>
                <a:close/>
              </a:path>
              <a:path w="4882896" h="890016">
                <a:moveTo>
                  <a:pt x="719918" y="479620"/>
                </a:moveTo>
                <a:lnTo>
                  <a:pt x="707764" y="475398"/>
                </a:lnTo>
                <a:lnTo>
                  <a:pt x="715560" y="466575"/>
                </a:lnTo>
                <a:lnTo>
                  <a:pt x="735449" y="473344"/>
                </a:lnTo>
                <a:lnTo>
                  <a:pt x="731800" y="484425"/>
                </a:lnTo>
                <a:lnTo>
                  <a:pt x="719918" y="479620"/>
                </a:lnTo>
                <a:close/>
              </a:path>
              <a:path w="4882896" h="890016">
                <a:moveTo>
                  <a:pt x="669720" y="466402"/>
                </a:moveTo>
                <a:lnTo>
                  <a:pt x="673670" y="457327"/>
                </a:lnTo>
                <a:lnTo>
                  <a:pt x="694945" y="461219"/>
                </a:lnTo>
                <a:lnTo>
                  <a:pt x="715560" y="466575"/>
                </a:lnTo>
                <a:lnTo>
                  <a:pt x="707764" y="475398"/>
                </a:lnTo>
                <a:lnTo>
                  <a:pt x="695343" y="471775"/>
                </a:lnTo>
                <a:lnTo>
                  <a:pt x="682660" y="468771"/>
                </a:lnTo>
                <a:lnTo>
                  <a:pt x="669720" y="466402"/>
                </a:lnTo>
                <a:close/>
              </a:path>
              <a:path w="4882896" h="890016">
                <a:moveTo>
                  <a:pt x="656529" y="464689"/>
                </a:moveTo>
                <a:lnTo>
                  <a:pt x="643091" y="463647"/>
                </a:lnTo>
                <a:lnTo>
                  <a:pt x="651803" y="454954"/>
                </a:lnTo>
                <a:lnTo>
                  <a:pt x="673670" y="457327"/>
                </a:lnTo>
                <a:lnTo>
                  <a:pt x="669720" y="466402"/>
                </a:lnTo>
                <a:lnTo>
                  <a:pt x="656529" y="464689"/>
                </a:lnTo>
                <a:close/>
              </a:path>
              <a:path w="4882896" h="890016">
                <a:moveTo>
                  <a:pt x="601613" y="464466"/>
                </a:moveTo>
                <a:lnTo>
                  <a:pt x="605716" y="454954"/>
                </a:lnTo>
                <a:lnTo>
                  <a:pt x="629411" y="454151"/>
                </a:lnTo>
                <a:lnTo>
                  <a:pt x="651803" y="454954"/>
                </a:lnTo>
                <a:lnTo>
                  <a:pt x="643091" y="463647"/>
                </a:lnTo>
                <a:lnTo>
                  <a:pt x="629411" y="463296"/>
                </a:lnTo>
                <a:lnTo>
                  <a:pt x="615950" y="463565"/>
                </a:lnTo>
                <a:lnTo>
                  <a:pt x="601613" y="464466"/>
                </a:lnTo>
                <a:close/>
              </a:path>
              <a:path w="4882896" h="890016">
                <a:moveTo>
                  <a:pt x="587691" y="465988"/>
                </a:moveTo>
                <a:lnTo>
                  <a:pt x="574177" y="468113"/>
                </a:lnTo>
                <a:lnTo>
                  <a:pt x="582675" y="457327"/>
                </a:lnTo>
                <a:lnTo>
                  <a:pt x="605716" y="454954"/>
                </a:lnTo>
                <a:lnTo>
                  <a:pt x="601613" y="464466"/>
                </a:lnTo>
                <a:lnTo>
                  <a:pt x="587691" y="465988"/>
                </a:lnTo>
                <a:close/>
              </a:path>
              <a:path w="4882896" h="890016">
                <a:moveTo>
                  <a:pt x="535984" y="477952"/>
                </a:moveTo>
                <a:lnTo>
                  <a:pt x="538801" y="466575"/>
                </a:lnTo>
                <a:lnTo>
                  <a:pt x="560350" y="461219"/>
                </a:lnTo>
                <a:lnTo>
                  <a:pt x="582675" y="457327"/>
                </a:lnTo>
                <a:lnTo>
                  <a:pt x="574177" y="468113"/>
                </a:lnTo>
                <a:lnTo>
                  <a:pt x="561060" y="470826"/>
                </a:lnTo>
                <a:lnTo>
                  <a:pt x="548332" y="474111"/>
                </a:lnTo>
                <a:lnTo>
                  <a:pt x="535984" y="477952"/>
                </a:lnTo>
                <a:close/>
              </a:path>
              <a:path w="4882896" h="890016">
                <a:moveTo>
                  <a:pt x="524006" y="482334"/>
                </a:moveTo>
                <a:lnTo>
                  <a:pt x="512390" y="487239"/>
                </a:lnTo>
                <a:lnTo>
                  <a:pt x="518088" y="473344"/>
                </a:lnTo>
                <a:lnTo>
                  <a:pt x="538801" y="466575"/>
                </a:lnTo>
                <a:lnTo>
                  <a:pt x="535984" y="477952"/>
                </a:lnTo>
                <a:lnTo>
                  <a:pt x="524006" y="482334"/>
                </a:lnTo>
                <a:close/>
              </a:path>
              <a:path w="4882896" h="890016">
                <a:moveTo>
                  <a:pt x="501126" y="492653"/>
                </a:moveTo>
                <a:lnTo>
                  <a:pt x="490206" y="498560"/>
                </a:lnTo>
                <a:lnTo>
                  <a:pt x="498273" y="481474"/>
                </a:lnTo>
                <a:lnTo>
                  <a:pt x="518088" y="473344"/>
                </a:lnTo>
                <a:lnTo>
                  <a:pt x="512390" y="487239"/>
                </a:lnTo>
                <a:lnTo>
                  <a:pt x="501126" y="492653"/>
                </a:lnTo>
                <a:close/>
              </a:path>
              <a:path w="4882896" h="890016">
                <a:moveTo>
                  <a:pt x="459413" y="519075"/>
                </a:moveTo>
                <a:lnTo>
                  <a:pt x="461576" y="501603"/>
                </a:lnTo>
                <a:lnTo>
                  <a:pt x="479415" y="490911"/>
                </a:lnTo>
                <a:lnTo>
                  <a:pt x="498273" y="481474"/>
                </a:lnTo>
                <a:lnTo>
                  <a:pt x="490206" y="498560"/>
                </a:lnTo>
                <a:lnTo>
                  <a:pt x="479619" y="504943"/>
                </a:lnTo>
                <a:lnTo>
                  <a:pt x="469358" y="511787"/>
                </a:lnTo>
                <a:lnTo>
                  <a:pt x="459413" y="519075"/>
                </a:lnTo>
                <a:close/>
              </a:path>
              <a:path w="4882896" h="890016">
                <a:moveTo>
                  <a:pt x="449775" y="526793"/>
                </a:moveTo>
                <a:lnTo>
                  <a:pt x="440436" y="534924"/>
                </a:lnTo>
                <a:lnTo>
                  <a:pt x="444816" y="513497"/>
                </a:lnTo>
                <a:lnTo>
                  <a:pt x="461576" y="501603"/>
                </a:lnTo>
                <a:lnTo>
                  <a:pt x="459413" y="519075"/>
                </a:lnTo>
                <a:lnTo>
                  <a:pt x="449775" y="526793"/>
                </a:lnTo>
                <a:close/>
              </a:path>
              <a:path w="4882896" h="890016">
                <a:moveTo>
                  <a:pt x="440436" y="534924"/>
                </a:moveTo>
                <a:lnTo>
                  <a:pt x="429885" y="544944"/>
                </a:lnTo>
                <a:lnTo>
                  <a:pt x="420737" y="554439"/>
                </a:lnTo>
                <a:lnTo>
                  <a:pt x="412150" y="564209"/>
                </a:lnTo>
                <a:lnTo>
                  <a:pt x="404142" y="574268"/>
                </a:lnTo>
                <a:lnTo>
                  <a:pt x="414776" y="540683"/>
                </a:lnTo>
                <a:lnTo>
                  <a:pt x="429196" y="526542"/>
                </a:lnTo>
                <a:lnTo>
                  <a:pt x="444816" y="513497"/>
                </a:lnTo>
                <a:lnTo>
                  <a:pt x="440436" y="534924"/>
                </a:lnTo>
                <a:close/>
              </a:path>
              <a:path w="4882896" h="890016">
                <a:moveTo>
                  <a:pt x="401616" y="555870"/>
                </a:moveTo>
                <a:lnTo>
                  <a:pt x="414776" y="540683"/>
                </a:lnTo>
                <a:lnTo>
                  <a:pt x="404142" y="574268"/>
                </a:lnTo>
                <a:lnTo>
                  <a:pt x="396734" y="584634"/>
                </a:lnTo>
                <a:lnTo>
                  <a:pt x="389942" y="595323"/>
                </a:lnTo>
                <a:lnTo>
                  <a:pt x="389778" y="572048"/>
                </a:lnTo>
                <a:lnTo>
                  <a:pt x="401616" y="555870"/>
                </a:lnTo>
                <a:close/>
              </a:path>
              <a:path w="4882896" h="890016">
                <a:moveTo>
                  <a:pt x="383786" y="606349"/>
                </a:moveTo>
                <a:lnTo>
                  <a:pt x="378285" y="617730"/>
                </a:lnTo>
                <a:lnTo>
                  <a:pt x="379322" y="589166"/>
                </a:lnTo>
                <a:lnTo>
                  <a:pt x="389778" y="572048"/>
                </a:lnTo>
                <a:lnTo>
                  <a:pt x="389942" y="595323"/>
                </a:lnTo>
                <a:lnTo>
                  <a:pt x="383786" y="606349"/>
                </a:lnTo>
                <a:close/>
              </a:path>
              <a:path w="4882896" h="890016">
                <a:moveTo>
                  <a:pt x="373456" y="629482"/>
                </a:moveTo>
                <a:lnTo>
                  <a:pt x="369319" y="641619"/>
                </a:lnTo>
                <a:lnTo>
                  <a:pt x="370308" y="607171"/>
                </a:lnTo>
                <a:lnTo>
                  <a:pt x="379322" y="589166"/>
                </a:lnTo>
                <a:lnTo>
                  <a:pt x="378285" y="617730"/>
                </a:lnTo>
                <a:lnTo>
                  <a:pt x="373456" y="629482"/>
                </a:lnTo>
                <a:close/>
              </a:path>
              <a:path w="4882896" h="890016">
                <a:moveTo>
                  <a:pt x="369319" y="641619"/>
                </a:moveTo>
                <a:lnTo>
                  <a:pt x="365893" y="654159"/>
                </a:lnTo>
                <a:lnTo>
                  <a:pt x="363196" y="667117"/>
                </a:lnTo>
                <a:lnTo>
                  <a:pt x="361246" y="680509"/>
                </a:lnTo>
                <a:lnTo>
                  <a:pt x="360062" y="694351"/>
                </a:lnTo>
                <a:lnTo>
                  <a:pt x="362797" y="626010"/>
                </a:lnTo>
                <a:lnTo>
                  <a:pt x="370308" y="607171"/>
                </a:lnTo>
                <a:lnTo>
                  <a:pt x="369319" y="641619"/>
                </a:lnTo>
                <a:close/>
              </a:path>
              <a:path w="4882896" h="890016">
                <a:moveTo>
                  <a:pt x="359663" y="717803"/>
                </a:moveTo>
                <a:lnTo>
                  <a:pt x="359663" y="725424"/>
                </a:lnTo>
                <a:lnTo>
                  <a:pt x="356850" y="645631"/>
                </a:lnTo>
                <a:lnTo>
                  <a:pt x="362797" y="626010"/>
                </a:lnTo>
                <a:lnTo>
                  <a:pt x="360062" y="694351"/>
                </a:lnTo>
                <a:lnTo>
                  <a:pt x="359663" y="708660"/>
                </a:lnTo>
                <a:lnTo>
                  <a:pt x="359663" y="717803"/>
                </a:lnTo>
                <a:close/>
              </a:path>
              <a:path w="4882896" h="890016">
                <a:moveTo>
                  <a:pt x="890672" y="80754"/>
                </a:moveTo>
                <a:lnTo>
                  <a:pt x="894151" y="92962"/>
                </a:lnTo>
                <a:lnTo>
                  <a:pt x="900148" y="171192"/>
                </a:lnTo>
                <a:lnTo>
                  <a:pt x="890016" y="163067"/>
                </a:lnTo>
                <a:lnTo>
                  <a:pt x="890014" y="143850"/>
                </a:lnTo>
                <a:lnTo>
                  <a:pt x="889556" y="130420"/>
                </a:lnTo>
                <a:lnTo>
                  <a:pt x="888316" y="117340"/>
                </a:lnTo>
                <a:lnTo>
                  <a:pt x="886547" y="68793"/>
                </a:lnTo>
                <a:lnTo>
                  <a:pt x="890672" y="80754"/>
                </a:lnTo>
                <a:close/>
              </a:path>
              <a:path w="4882896" h="890016">
                <a:moveTo>
                  <a:pt x="888316" y="117340"/>
                </a:moveTo>
                <a:lnTo>
                  <a:pt x="886324" y="104582"/>
                </a:lnTo>
                <a:lnTo>
                  <a:pt x="883612" y="92121"/>
                </a:lnTo>
                <a:lnTo>
                  <a:pt x="880210" y="79931"/>
                </a:lnTo>
                <a:lnTo>
                  <a:pt x="876151" y="67985"/>
                </a:lnTo>
                <a:lnTo>
                  <a:pt x="871464" y="56259"/>
                </a:lnTo>
                <a:lnTo>
                  <a:pt x="876552" y="45507"/>
                </a:lnTo>
                <a:lnTo>
                  <a:pt x="881825" y="57053"/>
                </a:lnTo>
                <a:lnTo>
                  <a:pt x="886547" y="68793"/>
                </a:lnTo>
                <a:lnTo>
                  <a:pt x="888316" y="117340"/>
                </a:lnTo>
                <a:close/>
              </a:path>
              <a:path w="4882896" h="890016">
                <a:moveTo>
                  <a:pt x="850392" y="0"/>
                </a:moveTo>
                <a:lnTo>
                  <a:pt x="857892" y="11777"/>
                </a:lnTo>
                <a:lnTo>
                  <a:pt x="864538" y="22895"/>
                </a:lnTo>
                <a:lnTo>
                  <a:pt x="870774" y="34129"/>
                </a:lnTo>
                <a:lnTo>
                  <a:pt x="876552" y="45507"/>
                </a:lnTo>
                <a:lnTo>
                  <a:pt x="871464" y="56259"/>
                </a:lnTo>
                <a:lnTo>
                  <a:pt x="866182" y="44725"/>
                </a:lnTo>
                <a:lnTo>
                  <a:pt x="860336" y="33359"/>
                </a:lnTo>
                <a:lnTo>
                  <a:pt x="853957" y="22133"/>
                </a:lnTo>
                <a:lnTo>
                  <a:pt x="850392" y="0"/>
                </a:lnTo>
                <a:close/>
              </a:path>
              <a:path w="4882896" h="890016">
                <a:moveTo>
                  <a:pt x="847075" y="11022"/>
                </a:moveTo>
                <a:lnTo>
                  <a:pt x="839723" y="0"/>
                </a:lnTo>
                <a:lnTo>
                  <a:pt x="850392" y="0"/>
                </a:lnTo>
                <a:lnTo>
                  <a:pt x="853957" y="22133"/>
                </a:lnTo>
                <a:lnTo>
                  <a:pt x="847075" y="11022"/>
                </a:lnTo>
                <a:close/>
              </a:path>
              <a:path w="4882896" h="890016">
                <a:moveTo>
                  <a:pt x="865054" y="387615"/>
                </a:moveTo>
                <a:lnTo>
                  <a:pt x="861982" y="400088"/>
                </a:lnTo>
                <a:lnTo>
                  <a:pt x="860145" y="413123"/>
                </a:lnTo>
                <a:lnTo>
                  <a:pt x="859535" y="426719"/>
                </a:lnTo>
                <a:lnTo>
                  <a:pt x="860082" y="430479"/>
                </a:lnTo>
                <a:lnTo>
                  <a:pt x="865959" y="442315"/>
                </a:lnTo>
                <a:lnTo>
                  <a:pt x="870204" y="454151"/>
                </a:lnTo>
                <a:lnTo>
                  <a:pt x="869041" y="462659"/>
                </a:lnTo>
                <a:lnTo>
                  <a:pt x="859535" y="463296"/>
                </a:lnTo>
                <a:lnTo>
                  <a:pt x="859196" y="378106"/>
                </a:lnTo>
                <a:lnTo>
                  <a:pt x="864445" y="365782"/>
                </a:lnTo>
                <a:lnTo>
                  <a:pt x="865054" y="387615"/>
                </a:lnTo>
                <a:close/>
              </a:path>
              <a:path w="4882896" h="890016">
                <a:moveTo>
                  <a:pt x="850687" y="417659"/>
                </a:moveTo>
                <a:lnTo>
                  <a:pt x="852254" y="404086"/>
                </a:lnTo>
                <a:lnTo>
                  <a:pt x="855111" y="390888"/>
                </a:lnTo>
                <a:lnTo>
                  <a:pt x="859196" y="378106"/>
                </a:lnTo>
                <a:lnTo>
                  <a:pt x="859535" y="463296"/>
                </a:lnTo>
                <a:lnTo>
                  <a:pt x="857250" y="447997"/>
                </a:lnTo>
                <a:lnTo>
                  <a:pt x="852805" y="436310"/>
                </a:lnTo>
                <a:lnTo>
                  <a:pt x="850687" y="417659"/>
                </a:lnTo>
                <a:close/>
              </a:path>
              <a:path w="4882896" h="890016">
                <a:moveTo>
                  <a:pt x="850392" y="743712"/>
                </a:moveTo>
                <a:lnTo>
                  <a:pt x="853964" y="740248"/>
                </a:lnTo>
                <a:lnTo>
                  <a:pt x="856599" y="752252"/>
                </a:lnTo>
                <a:lnTo>
                  <a:pt x="846720" y="758895"/>
                </a:lnTo>
                <a:lnTo>
                  <a:pt x="847455" y="673885"/>
                </a:lnTo>
                <a:lnTo>
                  <a:pt x="849647" y="691043"/>
                </a:lnTo>
                <a:lnTo>
                  <a:pt x="850392" y="708660"/>
                </a:lnTo>
                <a:lnTo>
                  <a:pt x="850392" y="743712"/>
                </a:lnTo>
                <a:close/>
              </a:path>
              <a:path w="4882896" h="890016">
                <a:moveTo>
                  <a:pt x="850002" y="131511"/>
                </a:moveTo>
                <a:lnTo>
                  <a:pt x="850392" y="144780"/>
                </a:lnTo>
                <a:lnTo>
                  <a:pt x="850392" y="190500"/>
                </a:lnTo>
                <a:lnTo>
                  <a:pt x="850002" y="131511"/>
                </a:lnTo>
                <a:close/>
              </a:path>
              <a:path w="4882896" h="890016">
                <a:moveTo>
                  <a:pt x="838093" y="732711"/>
                </a:moveTo>
                <a:lnTo>
                  <a:pt x="839520" y="721375"/>
                </a:lnTo>
                <a:lnTo>
                  <a:pt x="839723" y="708660"/>
                </a:lnTo>
                <a:lnTo>
                  <a:pt x="839651" y="702911"/>
                </a:lnTo>
                <a:lnTo>
                  <a:pt x="838933" y="689702"/>
                </a:lnTo>
                <a:lnTo>
                  <a:pt x="837445" y="676574"/>
                </a:lnTo>
                <a:lnTo>
                  <a:pt x="838968" y="641140"/>
                </a:lnTo>
                <a:lnTo>
                  <a:pt x="843875" y="657235"/>
                </a:lnTo>
                <a:lnTo>
                  <a:pt x="846720" y="758895"/>
                </a:lnTo>
                <a:lnTo>
                  <a:pt x="838093" y="732711"/>
                </a:lnTo>
                <a:close/>
              </a:path>
              <a:path w="4882896" h="890016">
                <a:moveTo>
                  <a:pt x="835189" y="663585"/>
                </a:moveTo>
                <a:lnTo>
                  <a:pt x="832165" y="650792"/>
                </a:lnTo>
                <a:lnTo>
                  <a:pt x="832794" y="625649"/>
                </a:lnTo>
                <a:lnTo>
                  <a:pt x="838968" y="641140"/>
                </a:lnTo>
                <a:lnTo>
                  <a:pt x="837445" y="676574"/>
                </a:lnTo>
                <a:lnTo>
                  <a:pt x="835189" y="663585"/>
                </a:lnTo>
                <a:close/>
              </a:path>
              <a:path w="4882896" h="890016">
                <a:moveTo>
                  <a:pt x="828371" y="638253"/>
                </a:moveTo>
                <a:lnTo>
                  <a:pt x="823808" y="626023"/>
                </a:lnTo>
                <a:lnTo>
                  <a:pt x="825415" y="610810"/>
                </a:lnTo>
                <a:lnTo>
                  <a:pt x="832794" y="625649"/>
                </a:lnTo>
                <a:lnTo>
                  <a:pt x="832165" y="650792"/>
                </a:lnTo>
                <a:lnTo>
                  <a:pt x="828371" y="638253"/>
                </a:lnTo>
                <a:close/>
              </a:path>
              <a:path w="4882896" h="890016">
                <a:moveTo>
                  <a:pt x="805508" y="591766"/>
                </a:moveTo>
                <a:lnTo>
                  <a:pt x="807281" y="583277"/>
                </a:lnTo>
                <a:lnTo>
                  <a:pt x="816890" y="596670"/>
                </a:lnTo>
                <a:lnTo>
                  <a:pt x="825415" y="610810"/>
                </a:lnTo>
                <a:lnTo>
                  <a:pt x="823808" y="626023"/>
                </a:lnTo>
                <a:lnTo>
                  <a:pt x="818477" y="614161"/>
                </a:lnTo>
                <a:lnTo>
                  <a:pt x="812377" y="602723"/>
                </a:lnTo>
                <a:lnTo>
                  <a:pt x="805508" y="591766"/>
                </a:lnTo>
                <a:close/>
              </a:path>
              <a:path w="4882896" h="890016">
                <a:moveTo>
                  <a:pt x="780288" y="562356"/>
                </a:moveTo>
                <a:lnTo>
                  <a:pt x="785050" y="558927"/>
                </a:lnTo>
                <a:lnTo>
                  <a:pt x="796647" y="570680"/>
                </a:lnTo>
                <a:lnTo>
                  <a:pt x="807281" y="583277"/>
                </a:lnTo>
                <a:lnTo>
                  <a:pt x="805508" y="591766"/>
                </a:lnTo>
                <a:lnTo>
                  <a:pt x="797870" y="581348"/>
                </a:lnTo>
                <a:lnTo>
                  <a:pt x="789463" y="571526"/>
                </a:lnTo>
                <a:lnTo>
                  <a:pt x="780288" y="562356"/>
                </a:lnTo>
                <a:close/>
              </a:path>
              <a:path w="4882896" h="890016">
                <a:moveTo>
                  <a:pt x="743393" y="535302"/>
                </a:moveTo>
                <a:lnTo>
                  <a:pt x="745083" y="529207"/>
                </a:lnTo>
                <a:lnTo>
                  <a:pt x="759208" y="538142"/>
                </a:lnTo>
                <a:lnTo>
                  <a:pt x="772550" y="548065"/>
                </a:lnTo>
                <a:lnTo>
                  <a:pt x="785050" y="558927"/>
                </a:lnTo>
                <a:lnTo>
                  <a:pt x="780288" y="562356"/>
                </a:lnTo>
                <a:lnTo>
                  <a:pt x="774177" y="556932"/>
                </a:lnTo>
                <a:lnTo>
                  <a:pt x="764316" y="549035"/>
                </a:lnTo>
                <a:lnTo>
                  <a:pt x="754055" y="541825"/>
                </a:lnTo>
                <a:lnTo>
                  <a:pt x="743393" y="535302"/>
                </a:lnTo>
                <a:close/>
              </a:path>
              <a:path w="4882896" h="890016">
                <a:moveTo>
                  <a:pt x="696740" y="516075"/>
                </a:moveTo>
                <a:lnTo>
                  <a:pt x="698625" y="508808"/>
                </a:lnTo>
                <a:lnTo>
                  <a:pt x="714732" y="514492"/>
                </a:lnTo>
                <a:lnTo>
                  <a:pt x="730238" y="521308"/>
                </a:lnTo>
                <a:lnTo>
                  <a:pt x="745083" y="529207"/>
                </a:lnTo>
                <a:lnTo>
                  <a:pt x="743393" y="535302"/>
                </a:lnTo>
                <a:lnTo>
                  <a:pt x="732331" y="529465"/>
                </a:lnTo>
                <a:lnTo>
                  <a:pt x="720868" y="524315"/>
                </a:lnTo>
                <a:lnTo>
                  <a:pt x="709004" y="519852"/>
                </a:lnTo>
                <a:lnTo>
                  <a:pt x="696740" y="516075"/>
                </a:lnTo>
                <a:close/>
              </a:path>
              <a:path w="4882896" h="890016">
                <a:moveTo>
                  <a:pt x="643678" y="507835"/>
                </a:moveTo>
                <a:lnTo>
                  <a:pt x="647312" y="499025"/>
                </a:lnTo>
                <a:lnTo>
                  <a:pt x="664855" y="501027"/>
                </a:lnTo>
                <a:lnTo>
                  <a:pt x="681980" y="504304"/>
                </a:lnTo>
                <a:lnTo>
                  <a:pt x="698625" y="508808"/>
                </a:lnTo>
                <a:lnTo>
                  <a:pt x="696740" y="516075"/>
                </a:lnTo>
                <a:lnTo>
                  <a:pt x="684075" y="512985"/>
                </a:lnTo>
                <a:lnTo>
                  <a:pt x="671010" y="510582"/>
                </a:lnTo>
                <a:lnTo>
                  <a:pt x="657545" y="508865"/>
                </a:lnTo>
                <a:lnTo>
                  <a:pt x="643678" y="507835"/>
                </a:lnTo>
                <a:close/>
              </a:path>
              <a:path w="4882896" h="890016">
                <a:moveTo>
                  <a:pt x="629411" y="507492"/>
                </a:moveTo>
                <a:lnTo>
                  <a:pt x="625128" y="507523"/>
                </a:lnTo>
                <a:lnTo>
                  <a:pt x="629411" y="498348"/>
                </a:lnTo>
                <a:lnTo>
                  <a:pt x="647312" y="499025"/>
                </a:lnTo>
                <a:lnTo>
                  <a:pt x="643678" y="507835"/>
                </a:lnTo>
                <a:lnTo>
                  <a:pt x="629411" y="507492"/>
                </a:lnTo>
                <a:close/>
              </a:path>
              <a:path w="4882896" h="890016">
                <a:moveTo>
                  <a:pt x="572206" y="513263"/>
                </a:moveTo>
                <a:lnTo>
                  <a:pt x="573315" y="504304"/>
                </a:lnTo>
                <a:lnTo>
                  <a:pt x="591490" y="501027"/>
                </a:lnTo>
                <a:lnTo>
                  <a:pt x="610207" y="499025"/>
                </a:lnTo>
                <a:lnTo>
                  <a:pt x="629411" y="498348"/>
                </a:lnTo>
                <a:lnTo>
                  <a:pt x="625128" y="507523"/>
                </a:lnTo>
                <a:lnTo>
                  <a:pt x="611759" y="508031"/>
                </a:lnTo>
                <a:lnTo>
                  <a:pt x="598451" y="509156"/>
                </a:lnTo>
                <a:lnTo>
                  <a:pt x="585252" y="510900"/>
                </a:lnTo>
                <a:lnTo>
                  <a:pt x="572206" y="513263"/>
                </a:lnTo>
                <a:close/>
              </a:path>
              <a:path w="4882896" h="890016">
                <a:moveTo>
                  <a:pt x="522493" y="528897"/>
                </a:moveTo>
                <a:lnTo>
                  <a:pt x="522578" y="521308"/>
                </a:lnTo>
                <a:lnTo>
                  <a:pt x="538805" y="514492"/>
                </a:lnTo>
                <a:lnTo>
                  <a:pt x="555735" y="508808"/>
                </a:lnTo>
                <a:lnTo>
                  <a:pt x="573315" y="504304"/>
                </a:lnTo>
                <a:lnTo>
                  <a:pt x="572206" y="513263"/>
                </a:lnTo>
                <a:lnTo>
                  <a:pt x="559361" y="516244"/>
                </a:lnTo>
                <a:lnTo>
                  <a:pt x="546762" y="519843"/>
                </a:lnTo>
                <a:lnTo>
                  <a:pt x="534458" y="524061"/>
                </a:lnTo>
                <a:lnTo>
                  <a:pt x="522493" y="528897"/>
                </a:lnTo>
                <a:close/>
              </a:path>
              <a:path w="4882896" h="890016">
                <a:moveTo>
                  <a:pt x="489102" y="547117"/>
                </a:moveTo>
                <a:lnTo>
                  <a:pt x="492447" y="538142"/>
                </a:lnTo>
                <a:lnTo>
                  <a:pt x="507107" y="529207"/>
                </a:lnTo>
                <a:lnTo>
                  <a:pt x="522578" y="521308"/>
                </a:lnTo>
                <a:lnTo>
                  <a:pt x="522493" y="528897"/>
                </a:lnTo>
                <a:lnTo>
                  <a:pt x="510914" y="534352"/>
                </a:lnTo>
                <a:lnTo>
                  <a:pt x="499768" y="540425"/>
                </a:lnTo>
                <a:lnTo>
                  <a:pt x="489102" y="547117"/>
                </a:lnTo>
                <a:close/>
              </a:path>
              <a:path w="4882896" h="890016">
                <a:moveTo>
                  <a:pt x="465312" y="566255"/>
                </a:moveTo>
                <a:lnTo>
                  <a:pt x="465772" y="558927"/>
                </a:lnTo>
                <a:lnTo>
                  <a:pt x="478650" y="548065"/>
                </a:lnTo>
                <a:lnTo>
                  <a:pt x="492447" y="538142"/>
                </a:lnTo>
                <a:lnTo>
                  <a:pt x="489102" y="547117"/>
                </a:lnTo>
                <a:lnTo>
                  <a:pt x="478961" y="554427"/>
                </a:lnTo>
                <a:lnTo>
                  <a:pt x="469392" y="562356"/>
                </a:lnTo>
                <a:lnTo>
                  <a:pt x="465312" y="566255"/>
                </a:lnTo>
                <a:close/>
              </a:path>
              <a:path w="4882896" h="890016">
                <a:moveTo>
                  <a:pt x="441093" y="596462"/>
                </a:moveTo>
                <a:lnTo>
                  <a:pt x="442984" y="583277"/>
                </a:lnTo>
                <a:lnTo>
                  <a:pt x="453865" y="570680"/>
                </a:lnTo>
                <a:lnTo>
                  <a:pt x="465772" y="558927"/>
                </a:lnTo>
                <a:lnTo>
                  <a:pt x="465312" y="566255"/>
                </a:lnTo>
                <a:lnTo>
                  <a:pt x="456470" y="575715"/>
                </a:lnTo>
                <a:lnTo>
                  <a:pt x="448397" y="585803"/>
                </a:lnTo>
                <a:lnTo>
                  <a:pt x="441093" y="596462"/>
                </a:lnTo>
                <a:close/>
              </a:path>
              <a:path w="4882896" h="890016">
                <a:moveTo>
                  <a:pt x="423795" y="631293"/>
                </a:moveTo>
                <a:lnTo>
                  <a:pt x="424511" y="610810"/>
                </a:lnTo>
                <a:lnTo>
                  <a:pt x="433181" y="596670"/>
                </a:lnTo>
                <a:lnTo>
                  <a:pt x="442984" y="583277"/>
                </a:lnTo>
                <a:lnTo>
                  <a:pt x="441093" y="596462"/>
                </a:lnTo>
                <a:lnTo>
                  <a:pt x="434558" y="607635"/>
                </a:lnTo>
                <a:lnTo>
                  <a:pt x="428792" y="619264"/>
                </a:lnTo>
                <a:lnTo>
                  <a:pt x="423795" y="631293"/>
                </a:lnTo>
                <a:close/>
              </a:path>
              <a:path w="4882896" h="890016">
                <a:moveTo>
                  <a:pt x="419566" y="643664"/>
                </a:moveTo>
                <a:lnTo>
                  <a:pt x="416106" y="656321"/>
                </a:lnTo>
                <a:lnTo>
                  <a:pt x="417028" y="625649"/>
                </a:lnTo>
                <a:lnTo>
                  <a:pt x="424511" y="610810"/>
                </a:lnTo>
                <a:lnTo>
                  <a:pt x="423795" y="631293"/>
                </a:lnTo>
                <a:lnTo>
                  <a:pt x="419566" y="643664"/>
                </a:lnTo>
                <a:close/>
              </a:path>
              <a:path w="4882896" h="890016">
                <a:moveTo>
                  <a:pt x="416106" y="656321"/>
                </a:moveTo>
                <a:lnTo>
                  <a:pt x="413415" y="669206"/>
                </a:lnTo>
                <a:lnTo>
                  <a:pt x="411493" y="682262"/>
                </a:lnTo>
                <a:lnTo>
                  <a:pt x="410340" y="695432"/>
                </a:lnTo>
                <a:lnTo>
                  <a:pt x="409955" y="708660"/>
                </a:lnTo>
                <a:lnTo>
                  <a:pt x="410785" y="641140"/>
                </a:lnTo>
                <a:lnTo>
                  <a:pt x="417028" y="625649"/>
                </a:lnTo>
                <a:lnTo>
                  <a:pt x="416106" y="656321"/>
                </a:lnTo>
                <a:close/>
              </a:path>
              <a:path w="4882896" h="890016">
                <a:moveTo>
                  <a:pt x="408434" y="758409"/>
                </a:moveTo>
                <a:lnTo>
                  <a:pt x="400033" y="691043"/>
                </a:lnTo>
                <a:lnTo>
                  <a:pt x="402233" y="673885"/>
                </a:lnTo>
                <a:lnTo>
                  <a:pt x="405835" y="657235"/>
                </a:lnTo>
                <a:lnTo>
                  <a:pt x="410785" y="641140"/>
                </a:lnTo>
                <a:lnTo>
                  <a:pt x="409955" y="708660"/>
                </a:lnTo>
                <a:lnTo>
                  <a:pt x="409990" y="716004"/>
                </a:lnTo>
                <a:lnTo>
                  <a:pt x="410720" y="727679"/>
                </a:lnTo>
                <a:lnTo>
                  <a:pt x="418738" y="765006"/>
                </a:lnTo>
                <a:lnTo>
                  <a:pt x="408434" y="758409"/>
                </a:lnTo>
                <a:close/>
              </a:path>
              <a:path w="4882896" h="890016">
                <a:moveTo>
                  <a:pt x="309372" y="708660"/>
                </a:moveTo>
                <a:lnTo>
                  <a:pt x="313014" y="708764"/>
                </a:lnTo>
                <a:lnTo>
                  <a:pt x="328221" y="711558"/>
                </a:lnTo>
                <a:lnTo>
                  <a:pt x="339750" y="715685"/>
                </a:lnTo>
                <a:lnTo>
                  <a:pt x="341024" y="724587"/>
                </a:lnTo>
                <a:lnTo>
                  <a:pt x="328917" y="720102"/>
                </a:lnTo>
                <a:lnTo>
                  <a:pt x="316580" y="716002"/>
                </a:lnTo>
                <a:lnTo>
                  <a:pt x="309372" y="708660"/>
                </a:lnTo>
                <a:close/>
              </a:path>
              <a:path w="4882896" h="890016">
                <a:moveTo>
                  <a:pt x="304017" y="712307"/>
                </a:moveTo>
                <a:lnTo>
                  <a:pt x="291235" y="709037"/>
                </a:lnTo>
                <a:lnTo>
                  <a:pt x="300228" y="699516"/>
                </a:lnTo>
                <a:lnTo>
                  <a:pt x="300236" y="698525"/>
                </a:lnTo>
                <a:lnTo>
                  <a:pt x="301308" y="686677"/>
                </a:lnTo>
                <a:lnTo>
                  <a:pt x="303588" y="673620"/>
                </a:lnTo>
                <a:lnTo>
                  <a:pt x="306247" y="660185"/>
                </a:lnTo>
                <a:lnTo>
                  <a:pt x="309372" y="708660"/>
                </a:lnTo>
                <a:lnTo>
                  <a:pt x="316580" y="716002"/>
                </a:lnTo>
                <a:lnTo>
                  <a:pt x="304017" y="712307"/>
                </a:lnTo>
                <a:close/>
              </a:path>
              <a:path w="4882896" h="890016">
                <a:moveTo>
                  <a:pt x="300228" y="699516"/>
                </a:moveTo>
                <a:lnTo>
                  <a:pt x="291235" y="709037"/>
                </a:lnTo>
                <a:lnTo>
                  <a:pt x="294653" y="675856"/>
                </a:lnTo>
                <a:lnTo>
                  <a:pt x="298790" y="687541"/>
                </a:lnTo>
                <a:lnTo>
                  <a:pt x="300228" y="699516"/>
                </a:lnTo>
                <a:close/>
              </a:path>
              <a:path w="4882896" h="890016">
                <a:moveTo>
                  <a:pt x="288081" y="664748"/>
                </a:moveTo>
                <a:lnTo>
                  <a:pt x="282646" y="673901"/>
                </a:lnTo>
                <a:lnTo>
                  <a:pt x="274813" y="663056"/>
                </a:lnTo>
                <a:lnTo>
                  <a:pt x="264677" y="653705"/>
                </a:lnTo>
                <a:lnTo>
                  <a:pt x="252698" y="646063"/>
                </a:lnTo>
                <a:lnTo>
                  <a:pt x="239337" y="640341"/>
                </a:lnTo>
                <a:lnTo>
                  <a:pt x="225055" y="636751"/>
                </a:lnTo>
                <a:lnTo>
                  <a:pt x="210311" y="635508"/>
                </a:lnTo>
                <a:lnTo>
                  <a:pt x="202623" y="635835"/>
                </a:lnTo>
                <a:lnTo>
                  <a:pt x="187509" y="638571"/>
                </a:lnTo>
                <a:lnTo>
                  <a:pt x="174059" y="643865"/>
                </a:lnTo>
                <a:lnTo>
                  <a:pt x="162515" y="651455"/>
                </a:lnTo>
                <a:lnTo>
                  <a:pt x="153117" y="661077"/>
                </a:lnTo>
                <a:lnTo>
                  <a:pt x="146105" y="672470"/>
                </a:lnTo>
                <a:lnTo>
                  <a:pt x="141722" y="685371"/>
                </a:lnTo>
                <a:lnTo>
                  <a:pt x="147470" y="656385"/>
                </a:lnTo>
                <a:lnTo>
                  <a:pt x="157619" y="646504"/>
                </a:lnTo>
                <a:lnTo>
                  <a:pt x="169340" y="638213"/>
                </a:lnTo>
                <a:lnTo>
                  <a:pt x="182270" y="631862"/>
                </a:lnTo>
                <a:lnTo>
                  <a:pt x="196048" y="627796"/>
                </a:lnTo>
                <a:lnTo>
                  <a:pt x="210311" y="626364"/>
                </a:lnTo>
                <a:lnTo>
                  <a:pt x="212344" y="626385"/>
                </a:lnTo>
                <a:lnTo>
                  <a:pt x="227967" y="627968"/>
                </a:lnTo>
                <a:lnTo>
                  <a:pt x="242742" y="631860"/>
                </a:lnTo>
                <a:lnTo>
                  <a:pt x="256406" y="637773"/>
                </a:lnTo>
                <a:lnTo>
                  <a:pt x="268693" y="645418"/>
                </a:lnTo>
                <a:lnTo>
                  <a:pt x="279340" y="654506"/>
                </a:lnTo>
                <a:lnTo>
                  <a:pt x="288081" y="664748"/>
                </a:lnTo>
                <a:close/>
              </a:path>
              <a:path w="4882896" h="890016">
                <a:moveTo>
                  <a:pt x="141722" y="685371"/>
                </a:moveTo>
                <a:lnTo>
                  <a:pt x="140207" y="699516"/>
                </a:lnTo>
                <a:lnTo>
                  <a:pt x="139255" y="667510"/>
                </a:lnTo>
                <a:lnTo>
                  <a:pt x="147470" y="656385"/>
                </a:lnTo>
                <a:lnTo>
                  <a:pt x="141722" y="685371"/>
                </a:lnTo>
                <a:close/>
              </a:path>
              <a:path w="4882896" h="890016">
                <a:moveTo>
                  <a:pt x="840579" y="80001"/>
                </a:moveTo>
                <a:lnTo>
                  <a:pt x="844124" y="92547"/>
                </a:lnTo>
                <a:lnTo>
                  <a:pt x="846654" y="202495"/>
                </a:lnTo>
                <a:lnTo>
                  <a:pt x="839723" y="144780"/>
                </a:lnTo>
                <a:lnTo>
                  <a:pt x="839533" y="135546"/>
                </a:lnTo>
                <a:lnTo>
                  <a:pt x="838518" y="121903"/>
                </a:lnTo>
                <a:lnTo>
                  <a:pt x="836629" y="108673"/>
                </a:lnTo>
                <a:lnTo>
                  <a:pt x="836233" y="67756"/>
                </a:lnTo>
                <a:lnTo>
                  <a:pt x="840579" y="80001"/>
                </a:lnTo>
                <a:close/>
              </a:path>
              <a:path w="4882896" h="890016">
                <a:moveTo>
                  <a:pt x="833866" y="95862"/>
                </a:moveTo>
                <a:lnTo>
                  <a:pt x="830229" y="83475"/>
                </a:lnTo>
                <a:lnTo>
                  <a:pt x="831080" y="55861"/>
                </a:lnTo>
                <a:lnTo>
                  <a:pt x="836233" y="67756"/>
                </a:lnTo>
                <a:lnTo>
                  <a:pt x="836629" y="108673"/>
                </a:lnTo>
                <a:lnTo>
                  <a:pt x="833866" y="95862"/>
                </a:lnTo>
                <a:close/>
              </a:path>
              <a:path w="4882896" h="890016">
                <a:moveTo>
                  <a:pt x="780288" y="9144"/>
                </a:moveTo>
                <a:lnTo>
                  <a:pt x="789432" y="0"/>
                </a:lnTo>
                <a:lnTo>
                  <a:pt x="793060" y="3320"/>
                </a:lnTo>
                <a:lnTo>
                  <a:pt x="802315" y="12742"/>
                </a:lnTo>
                <a:lnTo>
                  <a:pt x="810739" y="22756"/>
                </a:lnTo>
                <a:lnTo>
                  <a:pt x="818338" y="33312"/>
                </a:lnTo>
                <a:lnTo>
                  <a:pt x="825117" y="44363"/>
                </a:lnTo>
                <a:lnTo>
                  <a:pt x="831080" y="55861"/>
                </a:lnTo>
                <a:lnTo>
                  <a:pt x="830229" y="83475"/>
                </a:lnTo>
                <a:lnTo>
                  <a:pt x="825717" y="71519"/>
                </a:lnTo>
                <a:lnTo>
                  <a:pt x="820332" y="59999"/>
                </a:lnTo>
                <a:lnTo>
                  <a:pt x="814071" y="48921"/>
                </a:lnTo>
                <a:lnTo>
                  <a:pt x="806937" y="38291"/>
                </a:lnTo>
                <a:lnTo>
                  <a:pt x="798928" y="28114"/>
                </a:lnTo>
                <a:lnTo>
                  <a:pt x="790045" y="18396"/>
                </a:lnTo>
                <a:lnTo>
                  <a:pt x="780288" y="9144"/>
                </a:lnTo>
                <a:close/>
              </a:path>
              <a:path w="4882896" h="890016">
                <a:moveTo>
                  <a:pt x="812404" y="453813"/>
                </a:moveTo>
                <a:lnTo>
                  <a:pt x="809639" y="442298"/>
                </a:lnTo>
                <a:lnTo>
                  <a:pt x="809989" y="409113"/>
                </a:lnTo>
                <a:lnTo>
                  <a:pt x="812189" y="391987"/>
                </a:lnTo>
                <a:lnTo>
                  <a:pt x="815791" y="375387"/>
                </a:lnTo>
                <a:lnTo>
                  <a:pt x="812404" y="453813"/>
                </a:lnTo>
                <a:close/>
              </a:path>
              <a:path w="4882896" h="890016">
                <a:moveTo>
                  <a:pt x="803929" y="667757"/>
                </a:moveTo>
                <a:lnTo>
                  <a:pt x="806851" y="681154"/>
                </a:lnTo>
                <a:lnTo>
                  <a:pt x="808638" y="694807"/>
                </a:lnTo>
                <a:lnTo>
                  <a:pt x="809243" y="708660"/>
                </a:lnTo>
                <a:lnTo>
                  <a:pt x="809240" y="710706"/>
                </a:lnTo>
                <a:lnTo>
                  <a:pt x="807822" y="722563"/>
                </a:lnTo>
                <a:lnTo>
                  <a:pt x="803929" y="667757"/>
                </a:lnTo>
                <a:close/>
              </a:path>
              <a:path w="4882896" h="890016">
                <a:moveTo>
                  <a:pt x="800099" y="734567"/>
                </a:moveTo>
                <a:lnTo>
                  <a:pt x="808266" y="742185"/>
                </a:lnTo>
                <a:lnTo>
                  <a:pt x="802107" y="750016"/>
                </a:lnTo>
                <a:lnTo>
                  <a:pt x="792151" y="732042"/>
                </a:lnTo>
                <a:lnTo>
                  <a:pt x="799106" y="720438"/>
                </a:lnTo>
                <a:lnTo>
                  <a:pt x="800099" y="708660"/>
                </a:lnTo>
                <a:lnTo>
                  <a:pt x="803929" y="667757"/>
                </a:lnTo>
                <a:lnTo>
                  <a:pt x="807822" y="722563"/>
                </a:lnTo>
                <a:lnTo>
                  <a:pt x="800099" y="734567"/>
                </a:lnTo>
                <a:close/>
              </a:path>
              <a:path w="4882896" h="890016">
                <a:moveTo>
                  <a:pt x="799934" y="701459"/>
                </a:moveTo>
                <a:lnTo>
                  <a:pt x="798647" y="687638"/>
                </a:lnTo>
                <a:lnTo>
                  <a:pt x="799916" y="654674"/>
                </a:lnTo>
                <a:lnTo>
                  <a:pt x="803929" y="667757"/>
                </a:lnTo>
                <a:lnTo>
                  <a:pt x="800099" y="708660"/>
                </a:lnTo>
                <a:lnTo>
                  <a:pt x="799934" y="701459"/>
                </a:lnTo>
                <a:close/>
              </a:path>
              <a:path w="4882896" h="890016">
                <a:moveTo>
                  <a:pt x="787723" y="649818"/>
                </a:moveTo>
                <a:lnTo>
                  <a:pt x="788804" y="629681"/>
                </a:lnTo>
                <a:lnTo>
                  <a:pt x="794859" y="641963"/>
                </a:lnTo>
                <a:lnTo>
                  <a:pt x="799916" y="654674"/>
                </a:lnTo>
                <a:lnTo>
                  <a:pt x="798647" y="687638"/>
                </a:lnTo>
                <a:lnTo>
                  <a:pt x="796140" y="674424"/>
                </a:lnTo>
                <a:lnTo>
                  <a:pt x="792478" y="661817"/>
                </a:lnTo>
                <a:lnTo>
                  <a:pt x="787723" y="649818"/>
                </a:lnTo>
                <a:close/>
              </a:path>
              <a:path w="4882896" h="890016">
                <a:moveTo>
                  <a:pt x="749807" y="598932"/>
                </a:moveTo>
                <a:lnTo>
                  <a:pt x="755501" y="585993"/>
                </a:lnTo>
                <a:lnTo>
                  <a:pt x="765098" y="595983"/>
                </a:lnTo>
                <a:lnTo>
                  <a:pt x="773877" y="606633"/>
                </a:lnTo>
                <a:lnTo>
                  <a:pt x="781794" y="617885"/>
                </a:lnTo>
                <a:lnTo>
                  <a:pt x="788804" y="629681"/>
                </a:lnTo>
                <a:lnTo>
                  <a:pt x="787723" y="649818"/>
                </a:lnTo>
                <a:lnTo>
                  <a:pt x="781941" y="638426"/>
                </a:lnTo>
                <a:lnTo>
                  <a:pt x="775194" y="627641"/>
                </a:lnTo>
                <a:lnTo>
                  <a:pt x="767547" y="617464"/>
                </a:lnTo>
                <a:lnTo>
                  <a:pt x="759063" y="607894"/>
                </a:lnTo>
                <a:lnTo>
                  <a:pt x="749807" y="598932"/>
                </a:lnTo>
                <a:close/>
              </a:path>
              <a:path w="4882896" h="890016">
                <a:moveTo>
                  <a:pt x="653769" y="546090"/>
                </a:moveTo>
                <a:lnTo>
                  <a:pt x="654786" y="536694"/>
                </a:lnTo>
                <a:lnTo>
                  <a:pt x="669279" y="539342"/>
                </a:lnTo>
                <a:lnTo>
                  <a:pt x="683318" y="543109"/>
                </a:lnTo>
                <a:lnTo>
                  <a:pt x="696860" y="547937"/>
                </a:lnTo>
                <a:lnTo>
                  <a:pt x="709858" y="553770"/>
                </a:lnTo>
                <a:lnTo>
                  <a:pt x="722266" y="560550"/>
                </a:lnTo>
                <a:lnTo>
                  <a:pt x="734040" y="568218"/>
                </a:lnTo>
                <a:lnTo>
                  <a:pt x="745134" y="576718"/>
                </a:lnTo>
                <a:lnTo>
                  <a:pt x="755501" y="585993"/>
                </a:lnTo>
                <a:lnTo>
                  <a:pt x="749807" y="598932"/>
                </a:lnTo>
                <a:lnTo>
                  <a:pt x="746053" y="594618"/>
                </a:lnTo>
                <a:lnTo>
                  <a:pt x="736411" y="585014"/>
                </a:lnTo>
                <a:lnTo>
                  <a:pt x="725954" y="576420"/>
                </a:lnTo>
                <a:lnTo>
                  <a:pt x="714817" y="568837"/>
                </a:lnTo>
                <a:lnTo>
                  <a:pt x="703140" y="562266"/>
                </a:lnTo>
                <a:lnTo>
                  <a:pt x="691059" y="556705"/>
                </a:lnTo>
                <a:lnTo>
                  <a:pt x="678712" y="552156"/>
                </a:lnTo>
                <a:lnTo>
                  <a:pt x="666236" y="548617"/>
                </a:lnTo>
                <a:lnTo>
                  <a:pt x="653769" y="546090"/>
                </a:lnTo>
                <a:close/>
              </a:path>
              <a:path w="4882896" h="890016">
                <a:moveTo>
                  <a:pt x="628361" y="544070"/>
                </a:moveTo>
                <a:lnTo>
                  <a:pt x="629411" y="534924"/>
                </a:lnTo>
                <a:lnTo>
                  <a:pt x="639887" y="535223"/>
                </a:lnTo>
                <a:lnTo>
                  <a:pt x="654786" y="536694"/>
                </a:lnTo>
                <a:lnTo>
                  <a:pt x="653769" y="546090"/>
                </a:lnTo>
                <a:lnTo>
                  <a:pt x="641448" y="544573"/>
                </a:lnTo>
                <a:lnTo>
                  <a:pt x="629411" y="544067"/>
                </a:lnTo>
                <a:lnTo>
                  <a:pt x="628361" y="544070"/>
                </a:lnTo>
                <a:close/>
              </a:path>
              <a:path w="4882896" h="890016">
                <a:moveTo>
                  <a:pt x="539256" y="566462"/>
                </a:moveTo>
                <a:lnTo>
                  <a:pt x="540203" y="555169"/>
                </a:lnTo>
                <a:lnTo>
                  <a:pt x="553592" y="549211"/>
                </a:lnTo>
                <a:lnTo>
                  <a:pt x="567622" y="544214"/>
                </a:lnTo>
                <a:lnTo>
                  <a:pt x="582256" y="540232"/>
                </a:lnTo>
                <a:lnTo>
                  <a:pt x="597456" y="537320"/>
                </a:lnTo>
                <a:lnTo>
                  <a:pt x="613187" y="535532"/>
                </a:lnTo>
                <a:lnTo>
                  <a:pt x="629411" y="534924"/>
                </a:lnTo>
                <a:lnTo>
                  <a:pt x="628361" y="544070"/>
                </a:lnTo>
                <a:lnTo>
                  <a:pt x="614799" y="544586"/>
                </a:lnTo>
                <a:lnTo>
                  <a:pt x="601391" y="545997"/>
                </a:lnTo>
                <a:lnTo>
                  <a:pt x="588212" y="548301"/>
                </a:lnTo>
                <a:lnTo>
                  <a:pt x="575334" y="551500"/>
                </a:lnTo>
                <a:lnTo>
                  <a:pt x="562833" y="555593"/>
                </a:lnTo>
                <a:lnTo>
                  <a:pt x="550782" y="560581"/>
                </a:lnTo>
                <a:lnTo>
                  <a:pt x="539256" y="566462"/>
                </a:lnTo>
                <a:close/>
              </a:path>
              <a:path w="4882896" h="890016">
                <a:moveTo>
                  <a:pt x="499872" y="598932"/>
                </a:moveTo>
                <a:lnTo>
                  <a:pt x="504239" y="578253"/>
                </a:lnTo>
                <a:lnTo>
                  <a:pt x="515489" y="569744"/>
                </a:lnTo>
                <a:lnTo>
                  <a:pt x="527489" y="562031"/>
                </a:lnTo>
                <a:lnTo>
                  <a:pt x="540203" y="555169"/>
                </a:lnTo>
                <a:lnTo>
                  <a:pt x="539256" y="566462"/>
                </a:lnTo>
                <a:lnTo>
                  <a:pt x="528327" y="573238"/>
                </a:lnTo>
                <a:lnTo>
                  <a:pt x="518071" y="580909"/>
                </a:lnTo>
                <a:lnTo>
                  <a:pt x="508561" y="589473"/>
                </a:lnTo>
                <a:lnTo>
                  <a:pt x="499872" y="598932"/>
                </a:lnTo>
                <a:close/>
              </a:path>
              <a:path w="4882896" h="890016">
                <a:moveTo>
                  <a:pt x="459426" y="655793"/>
                </a:moveTo>
                <a:lnTo>
                  <a:pt x="460516" y="630808"/>
                </a:lnTo>
                <a:lnTo>
                  <a:pt x="467468" y="619144"/>
                </a:lnTo>
                <a:lnTo>
                  <a:pt x="475353" y="608002"/>
                </a:lnTo>
                <a:lnTo>
                  <a:pt x="484135" y="597437"/>
                </a:lnTo>
                <a:lnTo>
                  <a:pt x="493776" y="587502"/>
                </a:lnTo>
                <a:lnTo>
                  <a:pt x="504239" y="578253"/>
                </a:lnTo>
                <a:lnTo>
                  <a:pt x="499872" y="598932"/>
                </a:lnTo>
                <a:lnTo>
                  <a:pt x="495111" y="603375"/>
                </a:lnTo>
                <a:lnTo>
                  <a:pt x="486237" y="612644"/>
                </a:lnTo>
                <a:lnTo>
                  <a:pt x="478167" y="622520"/>
                </a:lnTo>
                <a:lnTo>
                  <a:pt x="470966" y="633004"/>
                </a:lnTo>
                <a:lnTo>
                  <a:pt x="464698" y="644095"/>
                </a:lnTo>
                <a:lnTo>
                  <a:pt x="459426" y="655793"/>
                </a:lnTo>
                <a:close/>
              </a:path>
              <a:path w="4882896" h="890016">
                <a:moveTo>
                  <a:pt x="455214" y="668099"/>
                </a:moveTo>
                <a:lnTo>
                  <a:pt x="452126" y="681012"/>
                </a:lnTo>
                <a:lnTo>
                  <a:pt x="454533" y="642937"/>
                </a:lnTo>
                <a:lnTo>
                  <a:pt x="460516" y="630808"/>
                </a:lnTo>
                <a:lnTo>
                  <a:pt x="459426" y="655793"/>
                </a:lnTo>
                <a:lnTo>
                  <a:pt x="455214" y="668099"/>
                </a:lnTo>
                <a:close/>
              </a:path>
              <a:path w="4882896" h="890016">
                <a:moveTo>
                  <a:pt x="450227" y="694532"/>
                </a:moveTo>
                <a:lnTo>
                  <a:pt x="449580" y="708660"/>
                </a:lnTo>
                <a:lnTo>
                  <a:pt x="449555" y="655478"/>
                </a:lnTo>
                <a:lnTo>
                  <a:pt x="454533" y="642937"/>
                </a:lnTo>
                <a:lnTo>
                  <a:pt x="452126" y="681012"/>
                </a:lnTo>
                <a:lnTo>
                  <a:pt x="450227" y="694532"/>
                </a:lnTo>
                <a:close/>
              </a:path>
              <a:path w="4882896" h="890016">
                <a:moveTo>
                  <a:pt x="799242" y="156616"/>
                </a:moveTo>
                <a:lnTo>
                  <a:pt x="800099" y="144780"/>
                </a:lnTo>
                <a:lnTo>
                  <a:pt x="803839" y="104741"/>
                </a:lnTo>
                <a:lnTo>
                  <a:pt x="806812" y="117694"/>
                </a:lnTo>
                <a:lnTo>
                  <a:pt x="808628" y="131052"/>
                </a:lnTo>
                <a:lnTo>
                  <a:pt x="809243" y="144780"/>
                </a:lnTo>
                <a:lnTo>
                  <a:pt x="808926" y="156016"/>
                </a:lnTo>
                <a:lnTo>
                  <a:pt x="806577" y="169702"/>
                </a:lnTo>
                <a:lnTo>
                  <a:pt x="800099" y="181356"/>
                </a:lnTo>
                <a:lnTo>
                  <a:pt x="799242" y="156616"/>
                </a:lnTo>
                <a:close/>
              </a:path>
              <a:path w="4882896" h="890016">
                <a:moveTo>
                  <a:pt x="799995" y="139057"/>
                </a:moveTo>
                <a:lnTo>
                  <a:pt x="798819" y="125020"/>
                </a:lnTo>
                <a:lnTo>
                  <a:pt x="799756" y="92227"/>
                </a:lnTo>
                <a:lnTo>
                  <a:pt x="803839" y="104741"/>
                </a:lnTo>
                <a:lnTo>
                  <a:pt x="800099" y="144780"/>
                </a:lnTo>
                <a:lnTo>
                  <a:pt x="799995" y="139057"/>
                </a:lnTo>
                <a:close/>
              </a:path>
              <a:path w="4882896" h="890016">
                <a:moveTo>
                  <a:pt x="788028" y="86773"/>
                </a:moveTo>
                <a:lnTo>
                  <a:pt x="788439" y="68657"/>
                </a:lnTo>
                <a:lnTo>
                  <a:pt x="794608" y="80188"/>
                </a:lnTo>
                <a:lnTo>
                  <a:pt x="799756" y="92227"/>
                </a:lnTo>
                <a:lnTo>
                  <a:pt x="798819" y="125020"/>
                </a:lnTo>
                <a:lnTo>
                  <a:pt x="796388" y="111619"/>
                </a:lnTo>
                <a:lnTo>
                  <a:pt x="792769" y="98867"/>
                </a:lnTo>
                <a:lnTo>
                  <a:pt x="788028" y="86773"/>
                </a:lnTo>
                <a:close/>
              </a:path>
              <a:path w="4882896" h="890016">
                <a:moveTo>
                  <a:pt x="749807" y="36576"/>
                </a:moveTo>
                <a:lnTo>
                  <a:pt x="754459" y="28319"/>
                </a:lnTo>
                <a:lnTo>
                  <a:pt x="764259" y="37467"/>
                </a:lnTo>
                <a:lnTo>
                  <a:pt x="773219" y="47262"/>
                </a:lnTo>
                <a:lnTo>
                  <a:pt x="781294" y="57671"/>
                </a:lnTo>
                <a:lnTo>
                  <a:pt x="788439" y="68657"/>
                </a:lnTo>
                <a:lnTo>
                  <a:pt x="788028" y="86773"/>
                </a:lnTo>
                <a:lnTo>
                  <a:pt x="782231" y="75350"/>
                </a:lnTo>
                <a:lnTo>
                  <a:pt x="775444" y="64607"/>
                </a:lnTo>
                <a:lnTo>
                  <a:pt x="767734" y="54556"/>
                </a:lnTo>
                <a:lnTo>
                  <a:pt x="759166" y="45209"/>
                </a:lnTo>
                <a:lnTo>
                  <a:pt x="749807" y="36576"/>
                </a:lnTo>
                <a:close/>
              </a:path>
              <a:path w="4882896" h="890016">
                <a:moveTo>
                  <a:pt x="701188" y="5047"/>
                </a:moveTo>
                <a:lnTo>
                  <a:pt x="710184" y="0"/>
                </a:lnTo>
                <a:lnTo>
                  <a:pt x="720469" y="5110"/>
                </a:lnTo>
                <a:lnTo>
                  <a:pt x="732519" y="12106"/>
                </a:lnTo>
                <a:lnTo>
                  <a:pt x="743864" y="19854"/>
                </a:lnTo>
                <a:lnTo>
                  <a:pt x="754459" y="28319"/>
                </a:lnTo>
                <a:lnTo>
                  <a:pt x="749807" y="36576"/>
                </a:lnTo>
                <a:lnTo>
                  <a:pt x="744452" y="31848"/>
                </a:lnTo>
                <a:lnTo>
                  <a:pt x="733636" y="23494"/>
                </a:lnTo>
                <a:lnTo>
                  <a:pt x="722820" y="16463"/>
                </a:lnTo>
                <a:lnTo>
                  <a:pt x="712004" y="10424"/>
                </a:lnTo>
                <a:lnTo>
                  <a:pt x="701188" y="5047"/>
                </a:lnTo>
                <a:close/>
              </a:path>
              <a:path w="4882896" h="890016">
                <a:moveTo>
                  <a:pt x="753033" y="665724"/>
                </a:moveTo>
                <a:lnTo>
                  <a:pt x="757098" y="679387"/>
                </a:lnTo>
                <a:lnTo>
                  <a:pt x="757600" y="726830"/>
                </a:lnTo>
                <a:lnTo>
                  <a:pt x="749807" y="717803"/>
                </a:lnTo>
                <a:lnTo>
                  <a:pt x="749765" y="705750"/>
                </a:lnTo>
                <a:lnTo>
                  <a:pt x="748265" y="691227"/>
                </a:lnTo>
                <a:lnTo>
                  <a:pt x="747520" y="652807"/>
                </a:lnTo>
                <a:lnTo>
                  <a:pt x="753033" y="665724"/>
                </a:lnTo>
                <a:close/>
              </a:path>
              <a:path w="4882896" h="890016">
                <a:moveTo>
                  <a:pt x="744847" y="677765"/>
                </a:moveTo>
                <a:lnTo>
                  <a:pt x="739832" y="665363"/>
                </a:lnTo>
                <a:lnTo>
                  <a:pt x="740664" y="640711"/>
                </a:lnTo>
                <a:lnTo>
                  <a:pt x="747520" y="652807"/>
                </a:lnTo>
                <a:lnTo>
                  <a:pt x="748265" y="691227"/>
                </a:lnTo>
                <a:lnTo>
                  <a:pt x="744847" y="677765"/>
                </a:lnTo>
                <a:close/>
              </a:path>
              <a:path w="4882896" h="890016">
                <a:moveTo>
                  <a:pt x="701223" y="618700"/>
                </a:moveTo>
                <a:lnTo>
                  <a:pt x="701877" y="601982"/>
                </a:lnTo>
                <a:lnTo>
                  <a:pt x="713071" y="610069"/>
                </a:lnTo>
                <a:lnTo>
                  <a:pt x="723336" y="619269"/>
                </a:lnTo>
                <a:lnTo>
                  <a:pt x="732568" y="629507"/>
                </a:lnTo>
                <a:lnTo>
                  <a:pt x="740664" y="640711"/>
                </a:lnTo>
                <a:lnTo>
                  <a:pt x="739832" y="665363"/>
                </a:lnTo>
                <a:lnTo>
                  <a:pt x="733538" y="654022"/>
                </a:lnTo>
                <a:lnTo>
                  <a:pt x="726286" y="643742"/>
                </a:lnTo>
                <a:lnTo>
                  <a:pt x="718394" y="634522"/>
                </a:lnTo>
                <a:lnTo>
                  <a:pt x="710184" y="626364"/>
                </a:lnTo>
                <a:lnTo>
                  <a:pt x="701223" y="618700"/>
                </a:lnTo>
                <a:close/>
              </a:path>
              <a:path w="4882896" h="890016">
                <a:moveTo>
                  <a:pt x="557212" y="612335"/>
                </a:moveTo>
                <a:lnTo>
                  <a:pt x="557630" y="597687"/>
                </a:lnTo>
                <a:lnTo>
                  <a:pt x="570544" y="591727"/>
                </a:lnTo>
                <a:lnTo>
                  <a:pt x="584256" y="586976"/>
                </a:lnTo>
                <a:lnTo>
                  <a:pt x="598689" y="583502"/>
                </a:lnTo>
                <a:lnTo>
                  <a:pt x="613767" y="581369"/>
                </a:lnTo>
                <a:lnTo>
                  <a:pt x="629411" y="580644"/>
                </a:lnTo>
                <a:lnTo>
                  <a:pt x="635596" y="580786"/>
                </a:lnTo>
                <a:lnTo>
                  <a:pt x="649882" y="582217"/>
                </a:lnTo>
                <a:lnTo>
                  <a:pt x="663757" y="585124"/>
                </a:lnTo>
                <a:lnTo>
                  <a:pt x="677117" y="589437"/>
                </a:lnTo>
                <a:lnTo>
                  <a:pt x="689858" y="595080"/>
                </a:lnTo>
                <a:lnTo>
                  <a:pt x="701877" y="601982"/>
                </a:lnTo>
                <a:lnTo>
                  <a:pt x="701223" y="618700"/>
                </a:lnTo>
                <a:lnTo>
                  <a:pt x="690979" y="611209"/>
                </a:lnTo>
                <a:lnTo>
                  <a:pt x="679794" y="604357"/>
                </a:lnTo>
                <a:lnTo>
                  <a:pt x="667856" y="598467"/>
                </a:lnTo>
                <a:lnTo>
                  <a:pt x="655355" y="593860"/>
                </a:lnTo>
                <a:lnTo>
                  <a:pt x="642477" y="590859"/>
                </a:lnTo>
                <a:lnTo>
                  <a:pt x="629411" y="589787"/>
                </a:lnTo>
                <a:lnTo>
                  <a:pt x="619601" y="590165"/>
                </a:lnTo>
                <a:lnTo>
                  <a:pt x="605137" y="592142"/>
                </a:lnTo>
                <a:lnTo>
                  <a:pt x="591645" y="595593"/>
                </a:lnTo>
                <a:lnTo>
                  <a:pt x="579147" y="600273"/>
                </a:lnTo>
                <a:lnTo>
                  <a:pt x="567662" y="605935"/>
                </a:lnTo>
                <a:lnTo>
                  <a:pt x="557212" y="612335"/>
                </a:lnTo>
                <a:close/>
              </a:path>
              <a:path w="4882896" h="890016">
                <a:moveTo>
                  <a:pt x="547816" y="619227"/>
                </a:moveTo>
                <a:lnTo>
                  <a:pt x="539495" y="626364"/>
                </a:lnTo>
                <a:lnTo>
                  <a:pt x="545589" y="604792"/>
                </a:lnTo>
                <a:lnTo>
                  <a:pt x="557630" y="597687"/>
                </a:lnTo>
                <a:lnTo>
                  <a:pt x="557212" y="612335"/>
                </a:lnTo>
                <a:lnTo>
                  <a:pt x="547816" y="619227"/>
                </a:lnTo>
                <a:close/>
              </a:path>
              <a:path w="4882896" h="890016">
                <a:moveTo>
                  <a:pt x="514848" y="656117"/>
                </a:moveTo>
                <a:lnTo>
                  <a:pt x="515479" y="632317"/>
                </a:lnTo>
                <a:lnTo>
                  <a:pt x="524437" y="622173"/>
                </a:lnTo>
                <a:lnTo>
                  <a:pt x="534499" y="612976"/>
                </a:lnTo>
                <a:lnTo>
                  <a:pt x="545589" y="604792"/>
                </a:lnTo>
                <a:lnTo>
                  <a:pt x="539495" y="626364"/>
                </a:lnTo>
                <a:lnTo>
                  <a:pt x="537909" y="627848"/>
                </a:lnTo>
                <a:lnTo>
                  <a:pt x="529735" y="636210"/>
                </a:lnTo>
                <a:lnTo>
                  <a:pt x="521941" y="645633"/>
                </a:lnTo>
                <a:lnTo>
                  <a:pt x="514848" y="656117"/>
                </a:lnTo>
                <a:close/>
              </a:path>
              <a:path w="4882896" h="890016">
                <a:moveTo>
                  <a:pt x="508775" y="667662"/>
                </a:moveTo>
                <a:lnTo>
                  <a:pt x="504042" y="680267"/>
                </a:lnTo>
                <a:lnTo>
                  <a:pt x="507701" y="643343"/>
                </a:lnTo>
                <a:lnTo>
                  <a:pt x="515479" y="632317"/>
                </a:lnTo>
                <a:lnTo>
                  <a:pt x="514848" y="656117"/>
                </a:lnTo>
                <a:lnTo>
                  <a:pt x="508775" y="667662"/>
                </a:lnTo>
                <a:close/>
              </a:path>
              <a:path w="4882896" h="890016">
                <a:moveTo>
                  <a:pt x="752424" y="105127"/>
                </a:moveTo>
                <a:lnTo>
                  <a:pt x="756819" y="117850"/>
                </a:lnTo>
                <a:lnTo>
                  <a:pt x="757318" y="168998"/>
                </a:lnTo>
                <a:lnTo>
                  <a:pt x="749807" y="153924"/>
                </a:lnTo>
                <a:lnTo>
                  <a:pt x="749765" y="142583"/>
                </a:lnTo>
                <a:lnTo>
                  <a:pt x="748265" y="131140"/>
                </a:lnTo>
                <a:lnTo>
                  <a:pt x="746474" y="93026"/>
                </a:lnTo>
                <a:lnTo>
                  <a:pt x="752424" y="105127"/>
                </a:lnTo>
                <a:close/>
              </a:path>
              <a:path w="4882896" h="890016">
                <a:moveTo>
                  <a:pt x="748265" y="131140"/>
                </a:moveTo>
                <a:lnTo>
                  <a:pt x="744847" y="119697"/>
                </a:lnTo>
                <a:lnTo>
                  <a:pt x="739832" y="108254"/>
                </a:lnTo>
                <a:lnTo>
                  <a:pt x="733538" y="96812"/>
                </a:lnTo>
                <a:lnTo>
                  <a:pt x="726286" y="85369"/>
                </a:lnTo>
                <a:lnTo>
                  <a:pt x="718394" y="73926"/>
                </a:lnTo>
                <a:lnTo>
                  <a:pt x="710184" y="62483"/>
                </a:lnTo>
                <a:lnTo>
                  <a:pt x="720461" y="61422"/>
                </a:lnTo>
                <a:lnTo>
                  <a:pt x="730375" y="71077"/>
                </a:lnTo>
                <a:lnTo>
                  <a:pt x="739085" y="81644"/>
                </a:lnTo>
                <a:lnTo>
                  <a:pt x="746474" y="93026"/>
                </a:lnTo>
                <a:lnTo>
                  <a:pt x="748265" y="131140"/>
                </a:lnTo>
                <a:close/>
              </a:path>
              <a:path w="4882896" h="890016">
                <a:moveTo>
                  <a:pt x="720461" y="61422"/>
                </a:moveTo>
                <a:lnTo>
                  <a:pt x="710184" y="62483"/>
                </a:lnTo>
                <a:lnTo>
                  <a:pt x="703820" y="57232"/>
                </a:lnTo>
                <a:lnTo>
                  <a:pt x="693388" y="50665"/>
                </a:lnTo>
                <a:lnTo>
                  <a:pt x="681882" y="45429"/>
                </a:lnTo>
                <a:lnTo>
                  <a:pt x="669516" y="41464"/>
                </a:lnTo>
                <a:lnTo>
                  <a:pt x="656506" y="38707"/>
                </a:lnTo>
                <a:lnTo>
                  <a:pt x="643066" y="37098"/>
                </a:lnTo>
                <a:lnTo>
                  <a:pt x="656917" y="30190"/>
                </a:lnTo>
                <a:lnTo>
                  <a:pt x="671099" y="33843"/>
                </a:lnTo>
                <a:lnTo>
                  <a:pt x="684661" y="38889"/>
                </a:lnTo>
                <a:lnTo>
                  <a:pt x="697487" y="45231"/>
                </a:lnTo>
                <a:lnTo>
                  <a:pt x="709459" y="52775"/>
                </a:lnTo>
                <a:lnTo>
                  <a:pt x="720461" y="61422"/>
                </a:lnTo>
                <a:close/>
              </a:path>
              <a:path w="4882896" h="890016">
                <a:moveTo>
                  <a:pt x="656917" y="30190"/>
                </a:moveTo>
                <a:lnTo>
                  <a:pt x="643066" y="37098"/>
                </a:lnTo>
                <a:lnTo>
                  <a:pt x="629411" y="36576"/>
                </a:lnTo>
                <a:lnTo>
                  <a:pt x="623542" y="36633"/>
                </a:lnTo>
                <a:lnTo>
                  <a:pt x="608296" y="37383"/>
                </a:lnTo>
                <a:lnTo>
                  <a:pt x="594091" y="39038"/>
                </a:lnTo>
                <a:lnTo>
                  <a:pt x="580951" y="41643"/>
                </a:lnTo>
                <a:lnTo>
                  <a:pt x="568899" y="45245"/>
                </a:lnTo>
                <a:lnTo>
                  <a:pt x="582638" y="33994"/>
                </a:lnTo>
                <a:lnTo>
                  <a:pt x="597557" y="30405"/>
                </a:lnTo>
                <a:lnTo>
                  <a:pt x="613176" y="28189"/>
                </a:lnTo>
                <a:lnTo>
                  <a:pt x="629411" y="27432"/>
                </a:lnTo>
                <a:lnTo>
                  <a:pt x="642233" y="28027"/>
                </a:lnTo>
                <a:lnTo>
                  <a:pt x="656917" y="30190"/>
                </a:lnTo>
                <a:close/>
              </a:path>
              <a:path w="4882896" h="890016">
                <a:moveTo>
                  <a:pt x="582638" y="33994"/>
                </a:moveTo>
                <a:lnTo>
                  <a:pt x="568899" y="45245"/>
                </a:lnTo>
                <a:lnTo>
                  <a:pt x="557957" y="49888"/>
                </a:lnTo>
                <a:lnTo>
                  <a:pt x="548148" y="55619"/>
                </a:lnTo>
                <a:lnTo>
                  <a:pt x="539495" y="62483"/>
                </a:lnTo>
                <a:lnTo>
                  <a:pt x="537909" y="64681"/>
                </a:lnTo>
                <a:lnTo>
                  <a:pt x="542946" y="52137"/>
                </a:lnTo>
                <a:lnTo>
                  <a:pt x="555247" y="44946"/>
                </a:lnTo>
                <a:lnTo>
                  <a:pt x="568506" y="38870"/>
                </a:lnTo>
                <a:lnTo>
                  <a:pt x="582638" y="33994"/>
                </a:lnTo>
                <a:close/>
              </a:path>
              <a:path w="4882896" h="890016">
                <a:moveTo>
                  <a:pt x="531690" y="60358"/>
                </a:moveTo>
                <a:lnTo>
                  <a:pt x="542946" y="52137"/>
                </a:lnTo>
                <a:lnTo>
                  <a:pt x="537909" y="64681"/>
                </a:lnTo>
                <a:lnTo>
                  <a:pt x="529735" y="76123"/>
                </a:lnTo>
                <a:lnTo>
                  <a:pt x="521941" y="87566"/>
                </a:lnTo>
                <a:lnTo>
                  <a:pt x="521563" y="69522"/>
                </a:lnTo>
                <a:lnTo>
                  <a:pt x="531690" y="60358"/>
                </a:lnTo>
                <a:close/>
              </a:path>
              <a:path w="4882896" h="890016">
                <a:moveTo>
                  <a:pt x="504042" y="121894"/>
                </a:moveTo>
                <a:lnTo>
                  <a:pt x="505044" y="90338"/>
                </a:lnTo>
                <a:lnTo>
                  <a:pt x="512653" y="79544"/>
                </a:lnTo>
                <a:lnTo>
                  <a:pt x="521563" y="69522"/>
                </a:lnTo>
                <a:lnTo>
                  <a:pt x="521941" y="87566"/>
                </a:lnTo>
                <a:lnTo>
                  <a:pt x="514848" y="99009"/>
                </a:lnTo>
                <a:lnTo>
                  <a:pt x="508775" y="110451"/>
                </a:lnTo>
                <a:lnTo>
                  <a:pt x="504042" y="121894"/>
                </a:lnTo>
                <a:close/>
              </a:path>
              <a:path w="4882896" h="890016">
                <a:moveTo>
                  <a:pt x="504042" y="121894"/>
                </a:moveTo>
                <a:lnTo>
                  <a:pt x="500967" y="133337"/>
                </a:lnTo>
                <a:lnTo>
                  <a:pt x="499872" y="144780"/>
                </a:lnTo>
                <a:lnTo>
                  <a:pt x="499872" y="153924"/>
                </a:lnTo>
                <a:lnTo>
                  <a:pt x="491944" y="169368"/>
                </a:lnTo>
                <a:lnTo>
                  <a:pt x="490885" y="126493"/>
                </a:lnTo>
                <a:lnTo>
                  <a:pt x="494074" y="113898"/>
                </a:lnTo>
                <a:lnTo>
                  <a:pt x="498822" y="101818"/>
                </a:lnTo>
                <a:lnTo>
                  <a:pt x="505044" y="90338"/>
                </a:lnTo>
                <a:lnTo>
                  <a:pt x="504042" y="121894"/>
                </a:lnTo>
                <a:close/>
              </a:path>
              <a:path w="4882896" h="890016">
                <a:moveTo>
                  <a:pt x="695263" y="679075"/>
                </a:moveTo>
                <a:lnTo>
                  <a:pt x="697281" y="662715"/>
                </a:lnTo>
                <a:lnTo>
                  <a:pt x="704208" y="674403"/>
                </a:lnTo>
                <a:lnTo>
                  <a:pt x="708258" y="709907"/>
                </a:lnTo>
                <a:lnTo>
                  <a:pt x="695394" y="706828"/>
                </a:lnTo>
                <a:lnTo>
                  <a:pt x="699515" y="699516"/>
                </a:lnTo>
                <a:lnTo>
                  <a:pt x="699048" y="692662"/>
                </a:lnTo>
                <a:lnTo>
                  <a:pt x="695263" y="679075"/>
                </a:lnTo>
                <a:close/>
              </a:path>
              <a:path w="4882896" h="890016">
                <a:moveTo>
                  <a:pt x="629098" y="635508"/>
                </a:moveTo>
                <a:lnTo>
                  <a:pt x="629411" y="626364"/>
                </a:lnTo>
                <a:lnTo>
                  <a:pt x="637732" y="626855"/>
                </a:lnTo>
                <a:lnTo>
                  <a:pt x="651758" y="629858"/>
                </a:lnTo>
                <a:lnTo>
                  <a:pt x="665087" y="635294"/>
                </a:lnTo>
                <a:lnTo>
                  <a:pt x="677359" y="642813"/>
                </a:lnTo>
                <a:lnTo>
                  <a:pt x="688211" y="652069"/>
                </a:lnTo>
                <a:lnTo>
                  <a:pt x="697281" y="662715"/>
                </a:lnTo>
                <a:lnTo>
                  <a:pt x="695263" y="679075"/>
                </a:lnTo>
                <a:lnTo>
                  <a:pt x="688255" y="666858"/>
                </a:lnTo>
                <a:lnTo>
                  <a:pt x="678726" y="656272"/>
                </a:lnTo>
                <a:lnTo>
                  <a:pt x="667377" y="647582"/>
                </a:lnTo>
                <a:lnTo>
                  <a:pt x="654908" y="641049"/>
                </a:lnTo>
                <a:lnTo>
                  <a:pt x="642019" y="636937"/>
                </a:lnTo>
                <a:lnTo>
                  <a:pt x="629411" y="635508"/>
                </a:lnTo>
                <a:lnTo>
                  <a:pt x="629098" y="635508"/>
                </a:lnTo>
                <a:close/>
              </a:path>
              <a:path w="4882896" h="890016">
                <a:moveTo>
                  <a:pt x="551934" y="686298"/>
                </a:moveTo>
                <a:lnTo>
                  <a:pt x="552285" y="663392"/>
                </a:lnTo>
                <a:lnTo>
                  <a:pt x="561124" y="653280"/>
                </a:lnTo>
                <a:lnTo>
                  <a:pt x="571874" y="644360"/>
                </a:lnTo>
                <a:lnTo>
                  <a:pt x="584306" y="636920"/>
                </a:lnTo>
                <a:lnTo>
                  <a:pt x="598192" y="631248"/>
                </a:lnTo>
                <a:lnTo>
                  <a:pt x="613303" y="627633"/>
                </a:lnTo>
                <a:lnTo>
                  <a:pt x="629411" y="626364"/>
                </a:lnTo>
                <a:lnTo>
                  <a:pt x="629098" y="635508"/>
                </a:lnTo>
                <a:lnTo>
                  <a:pt x="614360" y="636804"/>
                </a:lnTo>
                <a:lnTo>
                  <a:pt x="600092" y="640440"/>
                </a:lnTo>
                <a:lnTo>
                  <a:pt x="586756" y="646205"/>
                </a:lnTo>
                <a:lnTo>
                  <a:pt x="574811" y="653886"/>
                </a:lnTo>
                <a:lnTo>
                  <a:pt x="564719" y="663270"/>
                </a:lnTo>
                <a:lnTo>
                  <a:pt x="556940" y="674145"/>
                </a:lnTo>
                <a:lnTo>
                  <a:pt x="551934" y="686298"/>
                </a:lnTo>
                <a:close/>
              </a:path>
              <a:path w="4882896" h="890016">
                <a:moveTo>
                  <a:pt x="550163" y="699516"/>
                </a:moveTo>
                <a:lnTo>
                  <a:pt x="551914" y="699513"/>
                </a:lnTo>
                <a:lnTo>
                  <a:pt x="553852" y="707534"/>
                </a:lnTo>
                <a:lnTo>
                  <a:pt x="541254" y="686034"/>
                </a:lnTo>
                <a:lnTo>
                  <a:pt x="545585" y="674406"/>
                </a:lnTo>
                <a:lnTo>
                  <a:pt x="552285" y="663392"/>
                </a:lnTo>
                <a:lnTo>
                  <a:pt x="551934" y="686298"/>
                </a:lnTo>
                <a:lnTo>
                  <a:pt x="550163" y="699516"/>
                </a:lnTo>
                <a:close/>
              </a:path>
              <a:path w="4882896" h="890016">
                <a:moveTo>
                  <a:pt x="697281" y="380775"/>
                </a:moveTo>
                <a:lnTo>
                  <a:pt x="704208" y="392463"/>
                </a:lnTo>
                <a:lnTo>
                  <a:pt x="699169" y="410721"/>
                </a:lnTo>
                <a:lnTo>
                  <a:pt x="696263" y="397135"/>
                </a:lnTo>
                <a:lnTo>
                  <a:pt x="690602" y="384917"/>
                </a:lnTo>
                <a:lnTo>
                  <a:pt x="688211" y="370129"/>
                </a:lnTo>
                <a:lnTo>
                  <a:pt x="697281" y="380775"/>
                </a:lnTo>
                <a:close/>
              </a:path>
              <a:path w="4882896" h="890016">
                <a:moveTo>
                  <a:pt x="629097" y="353568"/>
                </a:moveTo>
                <a:lnTo>
                  <a:pt x="629411" y="344424"/>
                </a:lnTo>
                <a:lnTo>
                  <a:pt x="637732" y="344915"/>
                </a:lnTo>
                <a:lnTo>
                  <a:pt x="651758" y="347919"/>
                </a:lnTo>
                <a:lnTo>
                  <a:pt x="665087" y="353354"/>
                </a:lnTo>
                <a:lnTo>
                  <a:pt x="677359" y="360873"/>
                </a:lnTo>
                <a:lnTo>
                  <a:pt x="688211" y="370129"/>
                </a:lnTo>
                <a:lnTo>
                  <a:pt x="690602" y="384917"/>
                </a:lnTo>
                <a:lnTo>
                  <a:pt x="682427" y="374332"/>
                </a:lnTo>
                <a:lnTo>
                  <a:pt x="671980" y="365642"/>
                </a:lnTo>
                <a:lnTo>
                  <a:pt x="659501" y="359109"/>
                </a:lnTo>
                <a:lnTo>
                  <a:pt x="645231" y="354997"/>
                </a:lnTo>
                <a:lnTo>
                  <a:pt x="629411" y="353567"/>
                </a:lnTo>
                <a:lnTo>
                  <a:pt x="629097" y="353568"/>
                </a:lnTo>
                <a:close/>
              </a:path>
              <a:path w="4882896" h="890016">
                <a:moveTo>
                  <a:pt x="551934" y="404358"/>
                </a:moveTo>
                <a:lnTo>
                  <a:pt x="552285" y="381452"/>
                </a:lnTo>
                <a:lnTo>
                  <a:pt x="561124" y="371340"/>
                </a:lnTo>
                <a:lnTo>
                  <a:pt x="571874" y="362420"/>
                </a:lnTo>
                <a:lnTo>
                  <a:pt x="584306" y="354980"/>
                </a:lnTo>
                <a:lnTo>
                  <a:pt x="598192" y="349308"/>
                </a:lnTo>
                <a:lnTo>
                  <a:pt x="613303" y="345693"/>
                </a:lnTo>
                <a:lnTo>
                  <a:pt x="629411" y="344424"/>
                </a:lnTo>
                <a:lnTo>
                  <a:pt x="629097" y="353568"/>
                </a:lnTo>
                <a:lnTo>
                  <a:pt x="614360" y="354864"/>
                </a:lnTo>
                <a:lnTo>
                  <a:pt x="600092" y="358500"/>
                </a:lnTo>
                <a:lnTo>
                  <a:pt x="586756" y="364265"/>
                </a:lnTo>
                <a:lnTo>
                  <a:pt x="574811" y="371946"/>
                </a:lnTo>
                <a:lnTo>
                  <a:pt x="564719" y="381330"/>
                </a:lnTo>
                <a:lnTo>
                  <a:pt x="556940" y="392205"/>
                </a:lnTo>
                <a:lnTo>
                  <a:pt x="551934" y="404358"/>
                </a:lnTo>
                <a:close/>
              </a:path>
              <a:path w="4882896" h="890016">
                <a:moveTo>
                  <a:pt x="550163" y="417576"/>
                </a:moveTo>
                <a:lnTo>
                  <a:pt x="551226" y="417576"/>
                </a:lnTo>
                <a:lnTo>
                  <a:pt x="558818" y="425057"/>
                </a:lnTo>
                <a:lnTo>
                  <a:pt x="545867" y="428051"/>
                </a:lnTo>
                <a:lnTo>
                  <a:pt x="552285" y="381452"/>
                </a:lnTo>
                <a:lnTo>
                  <a:pt x="551934" y="404358"/>
                </a:lnTo>
                <a:lnTo>
                  <a:pt x="550163" y="417576"/>
                </a:lnTo>
                <a:close/>
              </a:path>
              <a:path w="4882896" h="890016">
                <a:moveTo>
                  <a:pt x="545867" y="428051"/>
                </a:moveTo>
                <a:lnTo>
                  <a:pt x="539518" y="416048"/>
                </a:lnTo>
                <a:lnTo>
                  <a:pt x="541254" y="404094"/>
                </a:lnTo>
                <a:lnTo>
                  <a:pt x="545585" y="392466"/>
                </a:lnTo>
                <a:lnTo>
                  <a:pt x="552285" y="381452"/>
                </a:lnTo>
                <a:lnTo>
                  <a:pt x="545867" y="428051"/>
                </a:lnTo>
                <a:close/>
              </a:path>
              <a:path w="4882896" h="890016">
                <a:moveTo>
                  <a:pt x="533129" y="431488"/>
                </a:moveTo>
                <a:lnTo>
                  <a:pt x="530830" y="364499"/>
                </a:lnTo>
                <a:lnTo>
                  <a:pt x="532454" y="377053"/>
                </a:lnTo>
                <a:lnTo>
                  <a:pt x="534693" y="388990"/>
                </a:lnTo>
                <a:lnTo>
                  <a:pt x="533129" y="431488"/>
                </a:lnTo>
                <a:close/>
              </a:path>
              <a:path w="4882896" h="890016">
                <a:moveTo>
                  <a:pt x="489203" y="435864"/>
                </a:moveTo>
                <a:lnTo>
                  <a:pt x="492288" y="435626"/>
                </a:lnTo>
                <a:lnTo>
                  <a:pt x="502496" y="432679"/>
                </a:lnTo>
                <a:lnTo>
                  <a:pt x="514684" y="428709"/>
                </a:lnTo>
                <a:lnTo>
                  <a:pt x="520611" y="435343"/>
                </a:lnTo>
                <a:lnTo>
                  <a:pt x="508320" y="439592"/>
                </a:lnTo>
                <a:lnTo>
                  <a:pt x="496262" y="444211"/>
                </a:lnTo>
                <a:lnTo>
                  <a:pt x="489203" y="435864"/>
                </a:lnTo>
                <a:close/>
              </a:path>
              <a:path w="4882896" h="890016">
                <a:moveTo>
                  <a:pt x="489203" y="435864"/>
                </a:moveTo>
                <a:lnTo>
                  <a:pt x="496262" y="444211"/>
                </a:lnTo>
                <a:lnTo>
                  <a:pt x="484443" y="449174"/>
                </a:lnTo>
                <a:lnTo>
                  <a:pt x="485715" y="386263"/>
                </a:lnTo>
                <a:lnTo>
                  <a:pt x="488322" y="406306"/>
                </a:lnTo>
                <a:lnTo>
                  <a:pt x="489203" y="426719"/>
                </a:lnTo>
                <a:lnTo>
                  <a:pt x="489203" y="435864"/>
                </a:lnTo>
                <a:close/>
              </a:path>
              <a:path w="4882896" h="890016">
                <a:moveTo>
                  <a:pt x="440436" y="463296"/>
                </a:moveTo>
                <a:lnTo>
                  <a:pt x="444008" y="460218"/>
                </a:lnTo>
                <a:lnTo>
                  <a:pt x="453256" y="455287"/>
                </a:lnTo>
                <a:lnTo>
                  <a:pt x="464898" y="451118"/>
                </a:lnTo>
                <a:lnTo>
                  <a:pt x="480059" y="445008"/>
                </a:lnTo>
                <a:lnTo>
                  <a:pt x="484443" y="449174"/>
                </a:lnTo>
                <a:lnTo>
                  <a:pt x="472870" y="454457"/>
                </a:lnTo>
                <a:lnTo>
                  <a:pt x="461550" y="460037"/>
                </a:lnTo>
                <a:lnTo>
                  <a:pt x="450488" y="465887"/>
                </a:lnTo>
                <a:lnTo>
                  <a:pt x="440436" y="463296"/>
                </a:lnTo>
                <a:close/>
              </a:path>
              <a:path w="4882896" h="890016">
                <a:moveTo>
                  <a:pt x="437490" y="391987"/>
                </a:moveTo>
                <a:lnTo>
                  <a:pt x="439690" y="409113"/>
                </a:lnTo>
                <a:lnTo>
                  <a:pt x="440436" y="426719"/>
                </a:lnTo>
                <a:lnTo>
                  <a:pt x="440436" y="463296"/>
                </a:lnTo>
                <a:lnTo>
                  <a:pt x="439692" y="471984"/>
                </a:lnTo>
                <a:lnTo>
                  <a:pt x="437490" y="391987"/>
                </a:lnTo>
                <a:close/>
              </a:path>
              <a:path w="4882896" h="890016">
                <a:moveTo>
                  <a:pt x="395684" y="471802"/>
                </a:moveTo>
                <a:lnTo>
                  <a:pt x="397483" y="464969"/>
                </a:lnTo>
                <a:lnTo>
                  <a:pt x="408454" y="471877"/>
                </a:lnTo>
                <a:lnTo>
                  <a:pt x="419099" y="481583"/>
                </a:lnTo>
                <a:lnTo>
                  <a:pt x="409955" y="481583"/>
                </a:lnTo>
                <a:lnTo>
                  <a:pt x="405255" y="478232"/>
                </a:lnTo>
                <a:lnTo>
                  <a:pt x="395684" y="471802"/>
                </a:lnTo>
                <a:close/>
              </a:path>
              <a:path w="4882896" h="890016">
                <a:moveTo>
                  <a:pt x="341890" y="443709"/>
                </a:moveTo>
                <a:lnTo>
                  <a:pt x="348995" y="435864"/>
                </a:lnTo>
                <a:lnTo>
                  <a:pt x="358095" y="441884"/>
                </a:lnTo>
                <a:lnTo>
                  <a:pt x="369160" y="447018"/>
                </a:lnTo>
                <a:lnTo>
                  <a:pt x="379476" y="454151"/>
                </a:lnTo>
                <a:lnTo>
                  <a:pt x="380022" y="450392"/>
                </a:lnTo>
                <a:lnTo>
                  <a:pt x="385899" y="438556"/>
                </a:lnTo>
                <a:lnTo>
                  <a:pt x="385697" y="465609"/>
                </a:lnTo>
                <a:lnTo>
                  <a:pt x="375311" y="459680"/>
                </a:lnTo>
                <a:lnTo>
                  <a:pt x="364538" y="454037"/>
                </a:lnTo>
                <a:lnTo>
                  <a:pt x="353393" y="448705"/>
                </a:lnTo>
                <a:lnTo>
                  <a:pt x="341890" y="443709"/>
                </a:lnTo>
                <a:close/>
              </a:path>
              <a:path w="4882896" h="890016">
                <a:moveTo>
                  <a:pt x="348995" y="435864"/>
                </a:moveTo>
                <a:lnTo>
                  <a:pt x="341890" y="443709"/>
                </a:lnTo>
                <a:lnTo>
                  <a:pt x="345654" y="400670"/>
                </a:lnTo>
                <a:lnTo>
                  <a:pt x="348147" y="413516"/>
                </a:lnTo>
                <a:lnTo>
                  <a:pt x="348995" y="426719"/>
                </a:lnTo>
                <a:lnTo>
                  <a:pt x="348995" y="435864"/>
                </a:lnTo>
                <a:close/>
              </a:path>
              <a:path w="4882896" h="890016">
                <a:moveTo>
                  <a:pt x="300228" y="417576"/>
                </a:moveTo>
                <a:lnTo>
                  <a:pt x="303800" y="420654"/>
                </a:lnTo>
                <a:lnTo>
                  <a:pt x="313049" y="425584"/>
                </a:lnTo>
                <a:lnTo>
                  <a:pt x="324690" y="429753"/>
                </a:lnTo>
                <a:lnTo>
                  <a:pt x="339851" y="435864"/>
                </a:lnTo>
                <a:lnTo>
                  <a:pt x="341890" y="443709"/>
                </a:lnTo>
                <a:lnTo>
                  <a:pt x="330044" y="439073"/>
                </a:lnTo>
                <a:lnTo>
                  <a:pt x="317868" y="434821"/>
                </a:lnTo>
                <a:lnTo>
                  <a:pt x="305377" y="430979"/>
                </a:lnTo>
                <a:lnTo>
                  <a:pt x="300228" y="417576"/>
                </a:lnTo>
                <a:close/>
              </a:path>
              <a:path w="4882896" h="890016">
                <a:moveTo>
                  <a:pt x="300228" y="417576"/>
                </a:moveTo>
                <a:lnTo>
                  <a:pt x="305377" y="430979"/>
                </a:lnTo>
                <a:lnTo>
                  <a:pt x="292585" y="427569"/>
                </a:lnTo>
                <a:lnTo>
                  <a:pt x="294653" y="393916"/>
                </a:lnTo>
                <a:lnTo>
                  <a:pt x="298790" y="405602"/>
                </a:lnTo>
                <a:lnTo>
                  <a:pt x="300228" y="417576"/>
                </a:lnTo>
                <a:close/>
              </a:path>
              <a:path w="4882896" h="890016">
                <a:moveTo>
                  <a:pt x="146105" y="390530"/>
                </a:moveTo>
                <a:lnTo>
                  <a:pt x="147470" y="374445"/>
                </a:lnTo>
                <a:lnTo>
                  <a:pt x="157619" y="364564"/>
                </a:lnTo>
                <a:lnTo>
                  <a:pt x="169340" y="356273"/>
                </a:lnTo>
                <a:lnTo>
                  <a:pt x="182270" y="349922"/>
                </a:lnTo>
                <a:lnTo>
                  <a:pt x="196048" y="345856"/>
                </a:lnTo>
                <a:lnTo>
                  <a:pt x="210311" y="344424"/>
                </a:lnTo>
                <a:lnTo>
                  <a:pt x="212344" y="344445"/>
                </a:lnTo>
                <a:lnTo>
                  <a:pt x="227967" y="346028"/>
                </a:lnTo>
                <a:lnTo>
                  <a:pt x="242742" y="349921"/>
                </a:lnTo>
                <a:lnTo>
                  <a:pt x="256406" y="355833"/>
                </a:lnTo>
                <a:lnTo>
                  <a:pt x="268693" y="363478"/>
                </a:lnTo>
                <a:lnTo>
                  <a:pt x="279340" y="372566"/>
                </a:lnTo>
                <a:lnTo>
                  <a:pt x="288081" y="382808"/>
                </a:lnTo>
                <a:lnTo>
                  <a:pt x="287715" y="404088"/>
                </a:lnTo>
                <a:lnTo>
                  <a:pt x="282646" y="391961"/>
                </a:lnTo>
                <a:lnTo>
                  <a:pt x="274813" y="381115"/>
                </a:lnTo>
                <a:lnTo>
                  <a:pt x="264677" y="371765"/>
                </a:lnTo>
                <a:lnTo>
                  <a:pt x="252698" y="364123"/>
                </a:lnTo>
                <a:lnTo>
                  <a:pt x="239337" y="358400"/>
                </a:lnTo>
                <a:lnTo>
                  <a:pt x="225054" y="354811"/>
                </a:lnTo>
                <a:lnTo>
                  <a:pt x="210311" y="353567"/>
                </a:lnTo>
                <a:lnTo>
                  <a:pt x="202623" y="353895"/>
                </a:lnTo>
                <a:lnTo>
                  <a:pt x="187509" y="356631"/>
                </a:lnTo>
                <a:lnTo>
                  <a:pt x="174059" y="361925"/>
                </a:lnTo>
                <a:lnTo>
                  <a:pt x="162515" y="369515"/>
                </a:lnTo>
                <a:lnTo>
                  <a:pt x="153117" y="379137"/>
                </a:lnTo>
                <a:lnTo>
                  <a:pt x="146105" y="390530"/>
                </a:lnTo>
                <a:close/>
              </a:path>
              <a:path w="4882896" h="890016">
                <a:moveTo>
                  <a:pt x="141722" y="403431"/>
                </a:moveTo>
                <a:lnTo>
                  <a:pt x="140207" y="417576"/>
                </a:lnTo>
                <a:lnTo>
                  <a:pt x="139255" y="385570"/>
                </a:lnTo>
                <a:lnTo>
                  <a:pt x="147470" y="374445"/>
                </a:lnTo>
                <a:lnTo>
                  <a:pt x="146105" y="390530"/>
                </a:lnTo>
                <a:lnTo>
                  <a:pt x="141722" y="403431"/>
                </a:lnTo>
                <a:close/>
              </a:path>
              <a:path w="4882896" h="890016">
                <a:moveTo>
                  <a:pt x="695263" y="124339"/>
                </a:moveTo>
                <a:lnTo>
                  <a:pt x="697281" y="103922"/>
                </a:lnTo>
                <a:lnTo>
                  <a:pt x="704208" y="115906"/>
                </a:lnTo>
                <a:lnTo>
                  <a:pt x="708075" y="153166"/>
                </a:lnTo>
                <a:lnTo>
                  <a:pt x="695240" y="150546"/>
                </a:lnTo>
                <a:lnTo>
                  <a:pt x="699515" y="144780"/>
                </a:lnTo>
                <a:lnTo>
                  <a:pt x="699048" y="137926"/>
                </a:lnTo>
                <a:lnTo>
                  <a:pt x="695263" y="124339"/>
                </a:lnTo>
                <a:close/>
              </a:path>
              <a:path w="4882896" h="890016">
                <a:moveTo>
                  <a:pt x="629098" y="80772"/>
                </a:moveTo>
                <a:lnTo>
                  <a:pt x="629411" y="71628"/>
                </a:lnTo>
                <a:lnTo>
                  <a:pt x="637732" y="72002"/>
                </a:lnTo>
                <a:lnTo>
                  <a:pt x="651758" y="74363"/>
                </a:lnTo>
                <a:lnTo>
                  <a:pt x="665087" y="78823"/>
                </a:lnTo>
                <a:lnTo>
                  <a:pt x="677359" y="85294"/>
                </a:lnTo>
                <a:lnTo>
                  <a:pt x="688211" y="93689"/>
                </a:lnTo>
                <a:lnTo>
                  <a:pt x="697281" y="103922"/>
                </a:lnTo>
                <a:lnTo>
                  <a:pt x="695263" y="124339"/>
                </a:lnTo>
                <a:lnTo>
                  <a:pt x="688255" y="112121"/>
                </a:lnTo>
                <a:lnTo>
                  <a:pt x="678726" y="101536"/>
                </a:lnTo>
                <a:lnTo>
                  <a:pt x="667377" y="92846"/>
                </a:lnTo>
                <a:lnTo>
                  <a:pt x="654908" y="86313"/>
                </a:lnTo>
                <a:lnTo>
                  <a:pt x="642019" y="82201"/>
                </a:lnTo>
                <a:lnTo>
                  <a:pt x="629411" y="80772"/>
                </a:lnTo>
                <a:lnTo>
                  <a:pt x="629098" y="80772"/>
                </a:lnTo>
                <a:close/>
              </a:path>
              <a:path w="4882896" h="890016">
                <a:moveTo>
                  <a:pt x="551934" y="131562"/>
                </a:moveTo>
                <a:lnTo>
                  <a:pt x="552285" y="104594"/>
                </a:lnTo>
                <a:lnTo>
                  <a:pt x="561124" y="94822"/>
                </a:lnTo>
                <a:lnTo>
                  <a:pt x="571874" y="86664"/>
                </a:lnTo>
                <a:lnTo>
                  <a:pt x="584306" y="80194"/>
                </a:lnTo>
                <a:lnTo>
                  <a:pt x="598192" y="75483"/>
                </a:lnTo>
                <a:lnTo>
                  <a:pt x="613303" y="72604"/>
                </a:lnTo>
                <a:lnTo>
                  <a:pt x="629411" y="71628"/>
                </a:lnTo>
                <a:lnTo>
                  <a:pt x="629098" y="80772"/>
                </a:lnTo>
                <a:lnTo>
                  <a:pt x="614360" y="82068"/>
                </a:lnTo>
                <a:lnTo>
                  <a:pt x="600092" y="85704"/>
                </a:lnTo>
                <a:lnTo>
                  <a:pt x="586756" y="91469"/>
                </a:lnTo>
                <a:lnTo>
                  <a:pt x="574811" y="99150"/>
                </a:lnTo>
                <a:lnTo>
                  <a:pt x="564719" y="108534"/>
                </a:lnTo>
                <a:lnTo>
                  <a:pt x="556940" y="119409"/>
                </a:lnTo>
                <a:lnTo>
                  <a:pt x="551934" y="131562"/>
                </a:lnTo>
                <a:close/>
              </a:path>
              <a:path w="4882896" h="890016">
                <a:moveTo>
                  <a:pt x="550163" y="144780"/>
                </a:moveTo>
                <a:lnTo>
                  <a:pt x="551914" y="143156"/>
                </a:lnTo>
                <a:lnTo>
                  <a:pt x="553535" y="151227"/>
                </a:lnTo>
                <a:lnTo>
                  <a:pt x="541254" y="128696"/>
                </a:lnTo>
                <a:lnTo>
                  <a:pt x="545585" y="115910"/>
                </a:lnTo>
                <a:lnTo>
                  <a:pt x="552285" y="104594"/>
                </a:lnTo>
                <a:lnTo>
                  <a:pt x="551934" y="131562"/>
                </a:lnTo>
                <a:lnTo>
                  <a:pt x="550163" y="144780"/>
                </a:lnTo>
                <a:close/>
              </a:path>
              <a:path w="4882896" h="890016">
                <a:moveTo>
                  <a:pt x="608393" y="700125"/>
                </a:moveTo>
                <a:lnTo>
                  <a:pt x="594387" y="701214"/>
                </a:lnTo>
                <a:lnTo>
                  <a:pt x="600986" y="674164"/>
                </a:lnTo>
                <a:lnTo>
                  <a:pt x="614111" y="666248"/>
                </a:lnTo>
                <a:lnTo>
                  <a:pt x="629411" y="662940"/>
                </a:lnTo>
                <a:lnTo>
                  <a:pt x="637984" y="665500"/>
                </a:lnTo>
                <a:lnTo>
                  <a:pt x="649363" y="672763"/>
                </a:lnTo>
                <a:lnTo>
                  <a:pt x="649224" y="690372"/>
                </a:lnTo>
                <a:lnTo>
                  <a:pt x="649133" y="688784"/>
                </a:lnTo>
                <a:lnTo>
                  <a:pt x="642675" y="677214"/>
                </a:lnTo>
                <a:lnTo>
                  <a:pt x="629411" y="672083"/>
                </a:lnTo>
                <a:lnTo>
                  <a:pt x="616166" y="673757"/>
                </a:lnTo>
                <a:lnTo>
                  <a:pt x="604305" y="680665"/>
                </a:lnTo>
                <a:lnTo>
                  <a:pt x="600455" y="690372"/>
                </a:lnTo>
                <a:lnTo>
                  <a:pt x="608393" y="700125"/>
                </a:lnTo>
                <a:close/>
              </a:path>
              <a:path w="4882896" h="890016">
                <a:moveTo>
                  <a:pt x="553852" y="707534"/>
                </a:moveTo>
                <a:lnTo>
                  <a:pt x="561509" y="699032"/>
                </a:lnTo>
                <a:lnTo>
                  <a:pt x="573669" y="696542"/>
                </a:lnTo>
                <a:lnTo>
                  <a:pt x="589788" y="690372"/>
                </a:lnTo>
                <a:lnTo>
                  <a:pt x="592212" y="683675"/>
                </a:lnTo>
                <a:lnTo>
                  <a:pt x="600986" y="674164"/>
                </a:lnTo>
                <a:lnTo>
                  <a:pt x="594387" y="701214"/>
                </a:lnTo>
                <a:lnTo>
                  <a:pt x="580619" y="702826"/>
                </a:lnTo>
                <a:lnTo>
                  <a:pt x="567102" y="704939"/>
                </a:lnTo>
                <a:lnTo>
                  <a:pt x="553852" y="707534"/>
                </a:lnTo>
                <a:close/>
              </a:path>
              <a:path w="4882896" h="890016">
                <a:moveTo>
                  <a:pt x="540882" y="710590"/>
                </a:moveTo>
                <a:lnTo>
                  <a:pt x="528207" y="714086"/>
                </a:lnTo>
                <a:lnTo>
                  <a:pt x="529290" y="705626"/>
                </a:lnTo>
                <a:lnTo>
                  <a:pt x="539495" y="699516"/>
                </a:lnTo>
                <a:lnTo>
                  <a:pt x="539518" y="697988"/>
                </a:lnTo>
                <a:lnTo>
                  <a:pt x="541254" y="686034"/>
                </a:lnTo>
                <a:lnTo>
                  <a:pt x="553852" y="707534"/>
                </a:lnTo>
                <a:lnTo>
                  <a:pt x="540882" y="710590"/>
                </a:lnTo>
                <a:close/>
              </a:path>
              <a:path w="4882896" h="890016">
                <a:moveTo>
                  <a:pt x="492095" y="727014"/>
                </a:moveTo>
                <a:lnTo>
                  <a:pt x="499872" y="717803"/>
                </a:lnTo>
                <a:lnTo>
                  <a:pt x="504336" y="714725"/>
                </a:lnTo>
                <a:lnTo>
                  <a:pt x="516594" y="709795"/>
                </a:lnTo>
                <a:lnTo>
                  <a:pt x="529290" y="705626"/>
                </a:lnTo>
                <a:lnTo>
                  <a:pt x="528207" y="714086"/>
                </a:lnTo>
                <a:lnTo>
                  <a:pt x="515842" y="718003"/>
                </a:lnTo>
                <a:lnTo>
                  <a:pt x="503800" y="722319"/>
                </a:lnTo>
                <a:lnTo>
                  <a:pt x="492095" y="727014"/>
                </a:lnTo>
                <a:close/>
              </a:path>
              <a:path w="4882896" h="890016">
                <a:moveTo>
                  <a:pt x="460247" y="734567"/>
                </a:moveTo>
                <a:lnTo>
                  <a:pt x="467077" y="729318"/>
                </a:lnTo>
                <a:lnTo>
                  <a:pt x="478299" y="724104"/>
                </a:lnTo>
                <a:lnTo>
                  <a:pt x="489203" y="717803"/>
                </a:lnTo>
                <a:lnTo>
                  <a:pt x="492095" y="727014"/>
                </a:lnTo>
                <a:lnTo>
                  <a:pt x="480743" y="732067"/>
                </a:lnTo>
                <a:lnTo>
                  <a:pt x="469758" y="737459"/>
                </a:lnTo>
                <a:lnTo>
                  <a:pt x="460247" y="734567"/>
                </a:lnTo>
                <a:close/>
              </a:path>
              <a:path w="4882896" h="890016">
                <a:moveTo>
                  <a:pt x="459153" y="743169"/>
                </a:moveTo>
                <a:lnTo>
                  <a:pt x="451323" y="722789"/>
                </a:lnTo>
                <a:lnTo>
                  <a:pt x="460247" y="734567"/>
                </a:lnTo>
                <a:lnTo>
                  <a:pt x="469758" y="737459"/>
                </a:lnTo>
                <a:lnTo>
                  <a:pt x="459153" y="743169"/>
                </a:lnTo>
                <a:close/>
              </a:path>
              <a:path w="4882896" h="890016">
                <a:moveTo>
                  <a:pt x="439144" y="755460"/>
                </a:moveTo>
                <a:lnTo>
                  <a:pt x="431196" y="751559"/>
                </a:lnTo>
                <a:lnTo>
                  <a:pt x="440690" y="743063"/>
                </a:lnTo>
                <a:lnTo>
                  <a:pt x="448944" y="749176"/>
                </a:lnTo>
                <a:lnTo>
                  <a:pt x="439144" y="755460"/>
                </a:lnTo>
                <a:close/>
              </a:path>
              <a:path w="4882896" h="890016">
                <a:moveTo>
                  <a:pt x="413349" y="739216"/>
                </a:moveTo>
                <a:lnTo>
                  <a:pt x="419099" y="752856"/>
                </a:lnTo>
                <a:lnTo>
                  <a:pt x="419099" y="762000"/>
                </a:lnTo>
                <a:lnTo>
                  <a:pt x="421368" y="760055"/>
                </a:lnTo>
                <a:lnTo>
                  <a:pt x="428758" y="771822"/>
                </a:lnTo>
                <a:lnTo>
                  <a:pt x="418738" y="765006"/>
                </a:lnTo>
                <a:lnTo>
                  <a:pt x="413349" y="739216"/>
                </a:lnTo>
                <a:close/>
              </a:path>
              <a:path w="4882896" h="890016">
                <a:moveTo>
                  <a:pt x="558818" y="425057"/>
                </a:moveTo>
                <a:lnTo>
                  <a:pt x="560953" y="417576"/>
                </a:lnTo>
                <a:lnTo>
                  <a:pt x="589788" y="417576"/>
                </a:lnTo>
                <a:lnTo>
                  <a:pt x="592212" y="407289"/>
                </a:lnTo>
                <a:lnTo>
                  <a:pt x="600986" y="397764"/>
                </a:lnTo>
                <a:lnTo>
                  <a:pt x="598889" y="418977"/>
                </a:lnTo>
                <a:lnTo>
                  <a:pt x="585336" y="420495"/>
                </a:lnTo>
                <a:lnTo>
                  <a:pt x="571977" y="422530"/>
                </a:lnTo>
                <a:lnTo>
                  <a:pt x="558818" y="425057"/>
                </a:lnTo>
                <a:close/>
              </a:path>
              <a:path w="4882896" h="890016">
                <a:moveTo>
                  <a:pt x="607928" y="145245"/>
                </a:moveTo>
                <a:lnTo>
                  <a:pt x="593960" y="146078"/>
                </a:lnTo>
                <a:lnTo>
                  <a:pt x="600986" y="115823"/>
                </a:lnTo>
                <a:lnTo>
                  <a:pt x="614111" y="110108"/>
                </a:lnTo>
                <a:lnTo>
                  <a:pt x="629411" y="108203"/>
                </a:lnTo>
                <a:lnTo>
                  <a:pt x="637984" y="109649"/>
                </a:lnTo>
                <a:lnTo>
                  <a:pt x="649363" y="114693"/>
                </a:lnTo>
                <a:lnTo>
                  <a:pt x="649224" y="135635"/>
                </a:lnTo>
                <a:lnTo>
                  <a:pt x="649133" y="134048"/>
                </a:lnTo>
                <a:lnTo>
                  <a:pt x="642676" y="122478"/>
                </a:lnTo>
                <a:lnTo>
                  <a:pt x="629411" y="117348"/>
                </a:lnTo>
                <a:lnTo>
                  <a:pt x="616166" y="119021"/>
                </a:lnTo>
                <a:lnTo>
                  <a:pt x="604305" y="125929"/>
                </a:lnTo>
                <a:lnTo>
                  <a:pt x="600455" y="135635"/>
                </a:lnTo>
                <a:lnTo>
                  <a:pt x="607928" y="145245"/>
                </a:lnTo>
                <a:close/>
              </a:path>
              <a:path w="4882896" h="890016">
                <a:moveTo>
                  <a:pt x="553535" y="151227"/>
                </a:moveTo>
                <a:lnTo>
                  <a:pt x="561509" y="137864"/>
                </a:lnTo>
                <a:lnTo>
                  <a:pt x="573669" y="135914"/>
                </a:lnTo>
                <a:lnTo>
                  <a:pt x="589788" y="135635"/>
                </a:lnTo>
                <a:lnTo>
                  <a:pt x="592212" y="125348"/>
                </a:lnTo>
                <a:lnTo>
                  <a:pt x="600986" y="115823"/>
                </a:lnTo>
                <a:lnTo>
                  <a:pt x="593960" y="146078"/>
                </a:lnTo>
                <a:lnTo>
                  <a:pt x="580229" y="147345"/>
                </a:lnTo>
                <a:lnTo>
                  <a:pt x="566750" y="149057"/>
                </a:lnTo>
                <a:lnTo>
                  <a:pt x="553535" y="151227"/>
                </a:lnTo>
                <a:close/>
              </a:path>
              <a:path w="4882896" h="890016">
                <a:moveTo>
                  <a:pt x="540601" y="153867"/>
                </a:moveTo>
                <a:lnTo>
                  <a:pt x="527960" y="156989"/>
                </a:lnTo>
                <a:lnTo>
                  <a:pt x="528410" y="146898"/>
                </a:lnTo>
                <a:lnTo>
                  <a:pt x="539495" y="144780"/>
                </a:lnTo>
                <a:lnTo>
                  <a:pt x="539518" y="142880"/>
                </a:lnTo>
                <a:lnTo>
                  <a:pt x="541254" y="128696"/>
                </a:lnTo>
                <a:lnTo>
                  <a:pt x="553535" y="151227"/>
                </a:lnTo>
                <a:lnTo>
                  <a:pt x="540601" y="153867"/>
                </a:lnTo>
                <a:close/>
              </a:path>
              <a:path w="4882896" h="890016">
                <a:moveTo>
                  <a:pt x="499872" y="153924"/>
                </a:moveTo>
                <a:lnTo>
                  <a:pt x="501995" y="153819"/>
                </a:lnTo>
                <a:lnTo>
                  <a:pt x="514703" y="151026"/>
                </a:lnTo>
                <a:lnTo>
                  <a:pt x="528410" y="146898"/>
                </a:lnTo>
                <a:lnTo>
                  <a:pt x="527960" y="156989"/>
                </a:lnTo>
                <a:lnTo>
                  <a:pt x="515627" y="160605"/>
                </a:lnTo>
                <a:lnTo>
                  <a:pt x="503617" y="164727"/>
                </a:lnTo>
                <a:lnTo>
                  <a:pt x="499872" y="153924"/>
                </a:lnTo>
                <a:close/>
              </a:path>
              <a:path w="4882896" h="890016">
                <a:moveTo>
                  <a:pt x="460247" y="172212"/>
                </a:moveTo>
                <a:lnTo>
                  <a:pt x="464842" y="171558"/>
                </a:lnTo>
                <a:lnTo>
                  <a:pt x="477154" y="166528"/>
                </a:lnTo>
                <a:lnTo>
                  <a:pt x="489203" y="163067"/>
                </a:lnTo>
                <a:lnTo>
                  <a:pt x="491944" y="169368"/>
                </a:lnTo>
                <a:lnTo>
                  <a:pt x="480621" y="174540"/>
                </a:lnTo>
                <a:lnTo>
                  <a:pt x="469663" y="180255"/>
                </a:lnTo>
                <a:lnTo>
                  <a:pt x="460247" y="172212"/>
                </a:lnTo>
                <a:close/>
              </a:path>
              <a:path w="4882896" h="890016">
                <a:moveTo>
                  <a:pt x="459085" y="186525"/>
                </a:moveTo>
                <a:lnTo>
                  <a:pt x="451540" y="160375"/>
                </a:lnTo>
                <a:lnTo>
                  <a:pt x="460247" y="172212"/>
                </a:lnTo>
                <a:lnTo>
                  <a:pt x="469663" y="180255"/>
                </a:lnTo>
                <a:lnTo>
                  <a:pt x="459085" y="186525"/>
                </a:lnTo>
                <a:close/>
              </a:path>
              <a:path w="4882896" h="890016">
                <a:moveTo>
                  <a:pt x="439264" y="188489"/>
                </a:moveTo>
                <a:lnTo>
                  <a:pt x="448900" y="193362"/>
                </a:lnTo>
                <a:lnTo>
                  <a:pt x="439123" y="200779"/>
                </a:lnTo>
                <a:lnTo>
                  <a:pt x="429767" y="208787"/>
                </a:lnTo>
                <a:lnTo>
                  <a:pt x="428199" y="193623"/>
                </a:lnTo>
                <a:lnTo>
                  <a:pt x="439264" y="188489"/>
                </a:lnTo>
                <a:close/>
              </a:path>
              <a:path w="4882896" h="890016">
                <a:moveTo>
                  <a:pt x="418378" y="209003"/>
                </a:moveTo>
                <a:lnTo>
                  <a:pt x="408086" y="201670"/>
                </a:lnTo>
                <a:lnTo>
                  <a:pt x="411422" y="174589"/>
                </a:lnTo>
                <a:lnTo>
                  <a:pt x="414157" y="187117"/>
                </a:lnTo>
                <a:lnTo>
                  <a:pt x="419099" y="199644"/>
                </a:lnTo>
                <a:lnTo>
                  <a:pt x="428388" y="216781"/>
                </a:lnTo>
                <a:lnTo>
                  <a:pt x="418378" y="209003"/>
                </a:lnTo>
                <a:close/>
              </a:path>
              <a:path w="4882896" h="890016">
                <a:moveTo>
                  <a:pt x="408086" y="201670"/>
                </a:moveTo>
                <a:lnTo>
                  <a:pt x="409955" y="144780"/>
                </a:lnTo>
                <a:lnTo>
                  <a:pt x="409961" y="149535"/>
                </a:lnTo>
                <a:lnTo>
                  <a:pt x="410241" y="162062"/>
                </a:lnTo>
                <a:lnTo>
                  <a:pt x="411422" y="174589"/>
                </a:lnTo>
                <a:lnTo>
                  <a:pt x="408086" y="201670"/>
                </a:lnTo>
                <a:close/>
              </a:path>
              <a:path w="4882896" h="890016">
                <a:moveTo>
                  <a:pt x="1139951" y="626364"/>
                </a:moveTo>
                <a:lnTo>
                  <a:pt x="1140347" y="610785"/>
                </a:lnTo>
                <a:lnTo>
                  <a:pt x="1143112" y="599270"/>
                </a:lnTo>
                <a:lnTo>
                  <a:pt x="1150619" y="589787"/>
                </a:lnTo>
                <a:lnTo>
                  <a:pt x="1151859" y="606763"/>
                </a:lnTo>
                <a:lnTo>
                  <a:pt x="1147083" y="618770"/>
                </a:lnTo>
                <a:lnTo>
                  <a:pt x="1142881" y="631004"/>
                </a:lnTo>
                <a:lnTo>
                  <a:pt x="1139951" y="626364"/>
                </a:lnTo>
                <a:close/>
              </a:path>
              <a:path w="4882896" h="890016">
                <a:moveTo>
                  <a:pt x="1139951" y="626364"/>
                </a:moveTo>
                <a:lnTo>
                  <a:pt x="1142881" y="631004"/>
                </a:lnTo>
                <a:lnTo>
                  <a:pt x="1139273" y="643456"/>
                </a:lnTo>
                <a:lnTo>
                  <a:pt x="1136277" y="656115"/>
                </a:lnTo>
                <a:lnTo>
                  <a:pt x="1133913" y="668974"/>
                </a:lnTo>
                <a:lnTo>
                  <a:pt x="1130808" y="635508"/>
                </a:lnTo>
                <a:lnTo>
                  <a:pt x="1130808" y="626364"/>
                </a:lnTo>
                <a:lnTo>
                  <a:pt x="1129480" y="617280"/>
                </a:lnTo>
                <a:lnTo>
                  <a:pt x="1139951" y="626364"/>
                </a:lnTo>
                <a:close/>
              </a:path>
              <a:path w="4882896" h="890016">
                <a:moveTo>
                  <a:pt x="1130808" y="635508"/>
                </a:moveTo>
                <a:lnTo>
                  <a:pt x="1133913" y="668974"/>
                </a:lnTo>
                <a:lnTo>
                  <a:pt x="1132201" y="682024"/>
                </a:lnTo>
                <a:lnTo>
                  <a:pt x="1131159" y="695256"/>
                </a:lnTo>
                <a:lnTo>
                  <a:pt x="1130808" y="708660"/>
                </a:lnTo>
                <a:lnTo>
                  <a:pt x="1129775" y="713213"/>
                </a:lnTo>
                <a:lnTo>
                  <a:pt x="1129742" y="647159"/>
                </a:lnTo>
                <a:lnTo>
                  <a:pt x="1130808" y="635508"/>
                </a:lnTo>
                <a:close/>
              </a:path>
              <a:path w="4882896" h="890016">
                <a:moveTo>
                  <a:pt x="940308" y="635508"/>
                </a:moveTo>
                <a:lnTo>
                  <a:pt x="944669" y="620838"/>
                </a:lnTo>
                <a:lnTo>
                  <a:pt x="953225" y="612124"/>
                </a:lnTo>
                <a:lnTo>
                  <a:pt x="963094" y="604291"/>
                </a:lnTo>
                <a:lnTo>
                  <a:pt x="974087" y="597426"/>
                </a:lnTo>
                <a:lnTo>
                  <a:pt x="986018" y="591615"/>
                </a:lnTo>
                <a:lnTo>
                  <a:pt x="998699" y="586945"/>
                </a:lnTo>
                <a:lnTo>
                  <a:pt x="1011943" y="583502"/>
                </a:lnTo>
                <a:lnTo>
                  <a:pt x="1025561" y="581373"/>
                </a:lnTo>
                <a:lnTo>
                  <a:pt x="1039367" y="580644"/>
                </a:lnTo>
                <a:lnTo>
                  <a:pt x="1049067" y="580994"/>
                </a:lnTo>
                <a:lnTo>
                  <a:pt x="1062192" y="582670"/>
                </a:lnTo>
                <a:lnTo>
                  <a:pt x="1074563" y="585654"/>
                </a:lnTo>
                <a:lnTo>
                  <a:pt x="1086305" y="589863"/>
                </a:lnTo>
                <a:lnTo>
                  <a:pt x="1097542" y="595213"/>
                </a:lnTo>
                <a:lnTo>
                  <a:pt x="1108401" y="601622"/>
                </a:lnTo>
                <a:lnTo>
                  <a:pt x="1119005" y="609005"/>
                </a:lnTo>
                <a:lnTo>
                  <a:pt x="1129480" y="617280"/>
                </a:lnTo>
                <a:lnTo>
                  <a:pt x="1130808" y="626364"/>
                </a:lnTo>
                <a:lnTo>
                  <a:pt x="1120139" y="626364"/>
                </a:lnTo>
                <a:lnTo>
                  <a:pt x="1111179" y="618700"/>
                </a:lnTo>
                <a:lnTo>
                  <a:pt x="1100935" y="611209"/>
                </a:lnTo>
                <a:lnTo>
                  <a:pt x="1089750" y="604357"/>
                </a:lnTo>
                <a:lnTo>
                  <a:pt x="1077812" y="598467"/>
                </a:lnTo>
                <a:lnTo>
                  <a:pt x="1065311" y="593860"/>
                </a:lnTo>
                <a:lnTo>
                  <a:pt x="1052433" y="590859"/>
                </a:lnTo>
                <a:lnTo>
                  <a:pt x="1039367" y="589787"/>
                </a:lnTo>
                <a:lnTo>
                  <a:pt x="1029587" y="590165"/>
                </a:lnTo>
                <a:lnTo>
                  <a:pt x="1015259" y="592142"/>
                </a:lnTo>
                <a:lnTo>
                  <a:pt x="1001959" y="595593"/>
                </a:lnTo>
                <a:lnTo>
                  <a:pt x="989646" y="600273"/>
                </a:lnTo>
                <a:lnTo>
                  <a:pt x="978280" y="605935"/>
                </a:lnTo>
                <a:lnTo>
                  <a:pt x="967820" y="612335"/>
                </a:lnTo>
                <a:lnTo>
                  <a:pt x="958224" y="619227"/>
                </a:lnTo>
                <a:lnTo>
                  <a:pt x="949451" y="626364"/>
                </a:lnTo>
                <a:lnTo>
                  <a:pt x="940308" y="635508"/>
                </a:lnTo>
                <a:close/>
              </a:path>
              <a:path w="4882896" h="890016">
                <a:moveTo>
                  <a:pt x="1157189" y="594991"/>
                </a:moveTo>
                <a:lnTo>
                  <a:pt x="1157555" y="573803"/>
                </a:lnTo>
                <a:lnTo>
                  <a:pt x="1166568" y="563507"/>
                </a:lnTo>
                <a:lnTo>
                  <a:pt x="1170431" y="553212"/>
                </a:lnTo>
                <a:lnTo>
                  <a:pt x="1179576" y="544067"/>
                </a:lnTo>
                <a:lnTo>
                  <a:pt x="1181685" y="536685"/>
                </a:lnTo>
                <a:lnTo>
                  <a:pt x="1189737" y="526660"/>
                </a:lnTo>
                <a:lnTo>
                  <a:pt x="1183666" y="550434"/>
                </a:lnTo>
                <a:lnTo>
                  <a:pt x="1176312" y="561175"/>
                </a:lnTo>
                <a:lnTo>
                  <a:pt x="1169435" y="572188"/>
                </a:lnTo>
                <a:lnTo>
                  <a:pt x="1163054" y="583463"/>
                </a:lnTo>
                <a:lnTo>
                  <a:pt x="1157189" y="594991"/>
                </a:lnTo>
                <a:close/>
              </a:path>
              <a:path w="4882896" h="890016">
                <a:moveTo>
                  <a:pt x="1220723" y="0"/>
                </a:moveTo>
                <a:lnTo>
                  <a:pt x="1240535" y="0"/>
                </a:lnTo>
                <a:lnTo>
                  <a:pt x="1237035" y="3963"/>
                </a:lnTo>
                <a:lnTo>
                  <a:pt x="1228052" y="14744"/>
                </a:lnTo>
                <a:lnTo>
                  <a:pt x="1219800" y="25618"/>
                </a:lnTo>
                <a:lnTo>
                  <a:pt x="1213371" y="11022"/>
                </a:lnTo>
                <a:lnTo>
                  <a:pt x="1220723" y="0"/>
                </a:lnTo>
                <a:close/>
              </a:path>
              <a:path w="4882896" h="890016">
                <a:moveTo>
                  <a:pt x="1199522" y="59039"/>
                </a:moveTo>
                <a:lnTo>
                  <a:pt x="1200111" y="33359"/>
                </a:lnTo>
                <a:lnTo>
                  <a:pt x="1206490" y="22133"/>
                </a:lnTo>
                <a:lnTo>
                  <a:pt x="1213371" y="11022"/>
                </a:lnTo>
                <a:lnTo>
                  <a:pt x="1219800" y="25618"/>
                </a:lnTo>
                <a:lnTo>
                  <a:pt x="1212288" y="36609"/>
                </a:lnTo>
                <a:lnTo>
                  <a:pt x="1205525" y="47741"/>
                </a:lnTo>
                <a:lnTo>
                  <a:pt x="1199522" y="59039"/>
                </a:lnTo>
                <a:close/>
              </a:path>
              <a:path w="4882896" h="890016">
                <a:moveTo>
                  <a:pt x="1183297" y="106365"/>
                </a:moveTo>
                <a:lnTo>
                  <a:pt x="1184296" y="67985"/>
                </a:lnTo>
                <a:lnTo>
                  <a:pt x="1188983" y="56259"/>
                </a:lnTo>
                <a:lnTo>
                  <a:pt x="1194265" y="44725"/>
                </a:lnTo>
                <a:lnTo>
                  <a:pt x="1200111" y="33359"/>
                </a:lnTo>
                <a:lnTo>
                  <a:pt x="1199522" y="59039"/>
                </a:lnTo>
                <a:lnTo>
                  <a:pt x="1194288" y="70526"/>
                </a:lnTo>
                <a:lnTo>
                  <a:pt x="1189833" y="82226"/>
                </a:lnTo>
                <a:lnTo>
                  <a:pt x="1186166" y="94165"/>
                </a:lnTo>
                <a:lnTo>
                  <a:pt x="1183297" y="106365"/>
                </a:lnTo>
                <a:close/>
              </a:path>
              <a:path w="4882896" h="890016">
                <a:moveTo>
                  <a:pt x="1181236" y="118852"/>
                </a:moveTo>
                <a:lnTo>
                  <a:pt x="1179992" y="131648"/>
                </a:lnTo>
                <a:lnTo>
                  <a:pt x="1180237" y="79931"/>
                </a:lnTo>
                <a:lnTo>
                  <a:pt x="1184296" y="67985"/>
                </a:lnTo>
                <a:lnTo>
                  <a:pt x="1183297" y="106365"/>
                </a:lnTo>
                <a:lnTo>
                  <a:pt x="1181236" y="118852"/>
                </a:lnTo>
                <a:close/>
              </a:path>
              <a:path w="4882896" h="890016">
                <a:moveTo>
                  <a:pt x="1186388" y="166174"/>
                </a:moveTo>
                <a:lnTo>
                  <a:pt x="1190215" y="179154"/>
                </a:lnTo>
                <a:lnTo>
                  <a:pt x="1178487" y="173664"/>
                </a:lnTo>
                <a:lnTo>
                  <a:pt x="1180237" y="79931"/>
                </a:lnTo>
                <a:lnTo>
                  <a:pt x="1179992" y="131648"/>
                </a:lnTo>
                <a:lnTo>
                  <a:pt x="1179576" y="144780"/>
                </a:lnTo>
                <a:lnTo>
                  <a:pt x="1179576" y="163067"/>
                </a:lnTo>
                <a:lnTo>
                  <a:pt x="1186388" y="166174"/>
                </a:lnTo>
                <a:close/>
              </a:path>
              <a:path w="4882896" h="890016">
                <a:moveTo>
                  <a:pt x="1178487" y="173664"/>
                </a:moveTo>
                <a:lnTo>
                  <a:pt x="1166540" y="168651"/>
                </a:lnTo>
                <a:lnTo>
                  <a:pt x="1170431" y="163067"/>
                </a:lnTo>
                <a:lnTo>
                  <a:pt x="1170433" y="143850"/>
                </a:lnTo>
                <a:lnTo>
                  <a:pt x="1170891" y="130420"/>
                </a:lnTo>
                <a:lnTo>
                  <a:pt x="1172131" y="117340"/>
                </a:lnTo>
                <a:lnTo>
                  <a:pt x="1174123" y="104582"/>
                </a:lnTo>
                <a:lnTo>
                  <a:pt x="1176835" y="92121"/>
                </a:lnTo>
                <a:lnTo>
                  <a:pt x="1180237" y="79931"/>
                </a:lnTo>
                <a:lnTo>
                  <a:pt x="1178487" y="173664"/>
                </a:lnTo>
                <a:close/>
              </a:path>
              <a:path w="4882896" h="890016">
                <a:moveTo>
                  <a:pt x="1130808" y="144780"/>
                </a:moveTo>
                <a:lnTo>
                  <a:pt x="1137863" y="147858"/>
                </a:lnTo>
                <a:lnTo>
                  <a:pt x="1150949" y="152789"/>
                </a:lnTo>
                <a:lnTo>
                  <a:pt x="1161205" y="156957"/>
                </a:lnTo>
                <a:lnTo>
                  <a:pt x="1170431" y="163067"/>
                </a:lnTo>
                <a:lnTo>
                  <a:pt x="1166540" y="168651"/>
                </a:lnTo>
                <a:lnTo>
                  <a:pt x="1154393" y="164115"/>
                </a:lnTo>
                <a:lnTo>
                  <a:pt x="1142066" y="160057"/>
                </a:lnTo>
                <a:lnTo>
                  <a:pt x="1130808" y="144780"/>
                </a:lnTo>
                <a:close/>
              </a:path>
              <a:path w="4882896" h="890016">
                <a:moveTo>
                  <a:pt x="1124093" y="114835"/>
                </a:moveTo>
                <a:lnTo>
                  <a:pt x="1127184" y="102795"/>
                </a:lnTo>
                <a:lnTo>
                  <a:pt x="1129742" y="91578"/>
                </a:lnTo>
                <a:lnTo>
                  <a:pt x="1130808" y="80772"/>
                </a:lnTo>
                <a:lnTo>
                  <a:pt x="1131212" y="131282"/>
                </a:lnTo>
                <a:lnTo>
                  <a:pt x="1130808" y="144780"/>
                </a:lnTo>
                <a:lnTo>
                  <a:pt x="1129578" y="156477"/>
                </a:lnTo>
                <a:lnTo>
                  <a:pt x="1124093" y="114835"/>
                </a:lnTo>
                <a:close/>
              </a:path>
              <a:path w="4882896" h="890016">
                <a:moveTo>
                  <a:pt x="1129578" y="156477"/>
                </a:moveTo>
                <a:lnTo>
                  <a:pt x="1116951" y="153373"/>
                </a:lnTo>
                <a:lnTo>
                  <a:pt x="1120139" y="144780"/>
                </a:lnTo>
                <a:lnTo>
                  <a:pt x="1120154" y="143028"/>
                </a:lnTo>
                <a:lnTo>
                  <a:pt x="1121430" y="128109"/>
                </a:lnTo>
                <a:lnTo>
                  <a:pt x="1124093" y="114835"/>
                </a:lnTo>
                <a:lnTo>
                  <a:pt x="1129578" y="156477"/>
                </a:lnTo>
                <a:close/>
              </a:path>
              <a:path w="4882896" h="890016">
                <a:moveTo>
                  <a:pt x="1116951" y="153373"/>
                </a:moveTo>
                <a:lnTo>
                  <a:pt x="1104204" y="150747"/>
                </a:lnTo>
                <a:lnTo>
                  <a:pt x="1109472" y="144780"/>
                </a:lnTo>
                <a:lnTo>
                  <a:pt x="1114164" y="115906"/>
                </a:lnTo>
                <a:lnTo>
                  <a:pt x="1118585" y="129554"/>
                </a:lnTo>
                <a:lnTo>
                  <a:pt x="1120139" y="144780"/>
                </a:lnTo>
                <a:lnTo>
                  <a:pt x="1116951" y="153373"/>
                </a:lnTo>
                <a:close/>
              </a:path>
              <a:path w="4882896" h="890016">
                <a:moveTo>
                  <a:pt x="1080516" y="135635"/>
                </a:moveTo>
                <a:lnTo>
                  <a:pt x="1085110" y="135675"/>
                </a:lnTo>
                <a:lnTo>
                  <a:pt x="1097422" y="137436"/>
                </a:lnTo>
                <a:lnTo>
                  <a:pt x="1109472" y="144780"/>
                </a:lnTo>
                <a:lnTo>
                  <a:pt x="1104204" y="150747"/>
                </a:lnTo>
                <a:lnTo>
                  <a:pt x="1091356" y="148599"/>
                </a:lnTo>
                <a:lnTo>
                  <a:pt x="1080516" y="135635"/>
                </a:lnTo>
                <a:close/>
              </a:path>
              <a:path w="4882896" h="890016">
                <a:moveTo>
                  <a:pt x="1050733" y="120432"/>
                </a:moveTo>
                <a:lnTo>
                  <a:pt x="1052301" y="109649"/>
                </a:lnTo>
                <a:lnTo>
                  <a:pt x="1063426" y="114693"/>
                </a:lnTo>
                <a:lnTo>
                  <a:pt x="1072366" y="123355"/>
                </a:lnTo>
                <a:lnTo>
                  <a:pt x="1080516" y="135635"/>
                </a:lnTo>
                <a:lnTo>
                  <a:pt x="1091356" y="148599"/>
                </a:lnTo>
                <a:lnTo>
                  <a:pt x="1078429" y="146928"/>
                </a:lnTo>
                <a:lnTo>
                  <a:pt x="1069847" y="135635"/>
                </a:lnTo>
                <a:lnTo>
                  <a:pt x="1061681" y="128019"/>
                </a:lnTo>
                <a:lnTo>
                  <a:pt x="1050733" y="120432"/>
                </a:lnTo>
                <a:close/>
              </a:path>
              <a:path w="4882896" h="890016">
                <a:moveTo>
                  <a:pt x="1010412" y="135635"/>
                </a:moveTo>
                <a:lnTo>
                  <a:pt x="1069847" y="135635"/>
                </a:lnTo>
                <a:lnTo>
                  <a:pt x="1078429" y="146928"/>
                </a:lnTo>
                <a:lnTo>
                  <a:pt x="1065442" y="145734"/>
                </a:lnTo>
                <a:lnTo>
                  <a:pt x="1052415" y="145018"/>
                </a:lnTo>
                <a:lnTo>
                  <a:pt x="1039367" y="144780"/>
                </a:lnTo>
                <a:lnTo>
                  <a:pt x="1032736" y="144830"/>
                </a:lnTo>
                <a:lnTo>
                  <a:pt x="1018308" y="145291"/>
                </a:lnTo>
                <a:lnTo>
                  <a:pt x="1010412" y="135635"/>
                </a:lnTo>
                <a:close/>
              </a:path>
              <a:path w="4882896" h="890016">
                <a:moveTo>
                  <a:pt x="1018308" y="145291"/>
                </a:moveTo>
                <a:lnTo>
                  <a:pt x="1004093" y="146236"/>
                </a:lnTo>
                <a:lnTo>
                  <a:pt x="1010942" y="115823"/>
                </a:lnTo>
                <a:lnTo>
                  <a:pt x="1024067" y="110108"/>
                </a:lnTo>
                <a:lnTo>
                  <a:pt x="1039367" y="108203"/>
                </a:lnTo>
                <a:lnTo>
                  <a:pt x="1052301" y="109649"/>
                </a:lnTo>
                <a:lnTo>
                  <a:pt x="1050733" y="120432"/>
                </a:lnTo>
                <a:lnTo>
                  <a:pt x="1039367" y="117348"/>
                </a:lnTo>
                <a:lnTo>
                  <a:pt x="1026122" y="119021"/>
                </a:lnTo>
                <a:lnTo>
                  <a:pt x="1014262" y="125929"/>
                </a:lnTo>
                <a:lnTo>
                  <a:pt x="1010412" y="135635"/>
                </a:lnTo>
                <a:lnTo>
                  <a:pt x="1018308" y="145291"/>
                </a:lnTo>
                <a:close/>
              </a:path>
              <a:path w="4882896" h="890016">
                <a:moveTo>
                  <a:pt x="1200912" y="516635"/>
                </a:moveTo>
                <a:lnTo>
                  <a:pt x="1196457" y="513575"/>
                </a:lnTo>
                <a:lnTo>
                  <a:pt x="1199205" y="500278"/>
                </a:lnTo>
                <a:lnTo>
                  <a:pt x="1210055" y="507492"/>
                </a:lnTo>
                <a:lnTo>
                  <a:pt x="1208396" y="519925"/>
                </a:lnTo>
                <a:lnTo>
                  <a:pt x="1199728" y="529800"/>
                </a:lnTo>
                <a:lnTo>
                  <a:pt x="1191478" y="539972"/>
                </a:lnTo>
                <a:lnTo>
                  <a:pt x="1189737" y="526660"/>
                </a:lnTo>
                <a:lnTo>
                  <a:pt x="1200912" y="516635"/>
                </a:lnTo>
                <a:close/>
              </a:path>
              <a:path w="4882896" h="890016">
                <a:moveTo>
                  <a:pt x="1179576" y="544067"/>
                </a:moveTo>
                <a:lnTo>
                  <a:pt x="1170431" y="553212"/>
                </a:lnTo>
                <a:lnTo>
                  <a:pt x="1160280" y="546414"/>
                </a:lnTo>
                <a:lnTo>
                  <a:pt x="1149258" y="539586"/>
                </a:lnTo>
                <a:lnTo>
                  <a:pt x="1138091" y="533299"/>
                </a:lnTo>
                <a:lnTo>
                  <a:pt x="1126745" y="527593"/>
                </a:lnTo>
                <a:lnTo>
                  <a:pt x="1115185" y="522512"/>
                </a:lnTo>
                <a:lnTo>
                  <a:pt x="1103376" y="518098"/>
                </a:lnTo>
                <a:lnTo>
                  <a:pt x="1091283" y="514392"/>
                </a:lnTo>
                <a:lnTo>
                  <a:pt x="1078870" y="511436"/>
                </a:lnTo>
                <a:lnTo>
                  <a:pt x="1066104" y="509273"/>
                </a:lnTo>
                <a:lnTo>
                  <a:pt x="1052948" y="507944"/>
                </a:lnTo>
                <a:lnTo>
                  <a:pt x="1039367" y="507492"/>
                </a:lnTo>
                <a:lnTo>
                  <a:pt x="1033022" y="507594"/>
                </a:lnTo>
                <a:lnTo>
                  <a:pt x="1020255" y="508403"/>
                </a:lnTo>
                <a:lnTo>
                  <a:pt x="1007490" y="509988"/>
                </a:lnTo>
                <a:lnTo>
                  <a:pt x="994777" y="512312"/>
                </a:lnTo>
                <a:lnTo>
                  <a:pt x="982163" y="515341"/>
                </a:lnTo>
                <a:lnTo>
                  <a:pt x="994929" y="501920"/>
                </a:lnTo>
                <a:lnTo>
                  <a:pt x="1009246" y="499959"/>
                </a:lnTo>
                <a:lnTo>
                  <a:pt x="1024075" y="498757"/>
                </a:lnTo>
                <a:lnTo>
                  <a:pt x="1039367" y="498348"/>
                </a:lnTo>
                <a:lnTo>
                  <a:pt x="1047319" y="498499"/>
                </a:lnTo>
                <a:lnTo>
                  <a:pt x="1060285" y="499381"/>
                </a:lnTo>
                <a:lnTo>
                  <a:pt x="1073185" y="501020"/>
                </a:lnTo>
                <a:lnTo>
                  <a:pt x="1085979" y="503381"/>
                </a:lnTo>
                <a:lnTo>
                  <a:pt x="1098624" y="506430"/>
                </a:lnTo>
                <a:lnTo>
                  <a:pt x="1111081" y="510130"/>
                </a:lnTo>
                <a:lnTo>
                  <a:pt x="1123309" y="514448"/>
                </a:lnTo>
                <a:lnTo>
                  <a:pt x="1135266" y="519348"/>
                </a:lnTo>
                <a:lnTo>
                  <a:pt x="1146913" y="524795"/>
                </a:lnTo>
                <a:lnTo>
                  <a:pt x="1158207" y="530754"/>
                </a:lnTo>
                <a:lnTo>
                  <a:pt x="1169108" y="537190"/>
                </a:lnTo>
                <a:lnTo>
                  <a:pt x="1179576" y="544067"/>
                </a:lnTo>
                <a:close/>
              </a:path>
              <a:path w="4882896" h="890016">
                <a:moveTo>
                  <a:pt x="922453" y="527576"/>
                </a:moveTo>
                <a:lnTo>
                  <a:pt x="932693" y="521827"/>
                </a:lnTo>
                <a:lnTo>
                  <a:pt x="943732" y="516619"/>
                </a:lnTo>
                <a:lnTo>
                  <a:pt x="955524" y="511988"/>
                </a:lnTo>
                <a:lnTo>
                  <a:pt x="968019" y="507970"/>
                </a:lnTo>
                <a:lnTo>
                  <a:pt x="981170" y="504602"/>
                </a:lnTo>
                <a:lnTo>
                  <a:pt x="994929" y="501920"/>
                </a:lnTo>
                <a:lnTo>
                  <a:pt x="982163" y="515341"/>
                </a:lnTo>
                <a:lnTo>
                  <a:pt x="969696" y="519037"/>
                </a:lnTo>
                <a:lnTo>
                  <a:pt x="957425" y="523364"/>
                </a:lnTo>
                <a:lnTo>
                  <a:pt x="945397" y="528287"/>
                </a:lnTo>
                <a:lnTo>
                  <a:pt x="933661" y="533769"/>
                </a:lnTo>
                <a:lnTo>
                  <a:pt x="922453" y="527576"/>
                </a:lnTo>
                <a:close/>
              </a:path>
              <a:path w="4882896" h="890016">
                <a:moveTo>
                  <a:pt x="900684" y="553212"/>
                </a:moveTo>
                <a:lnTo>
                  <a:pt x="904566" y="540555"/>
                </a:lnTo>
                <a:lnTo>
                  <a:pt x="913061" y="533831"/>
                </a:lnTo>
                <a:lnTo>
                  <a:pt x="922453" y="527576"/>
                </a:lnTo>
                <a:lnTo>
                  <a:pt x="933661" y="533769"/>
                </a:lnTo>
                <a:lnTo>
                  <a:pt x="922264" y="539775"/>
                </a:lnTo>
                <a:lnTo>
                  <a:pt x="911256" y="546268"/>
                </a:lnTo>
                <a:lnTo>
                  <a:pt x="900684" y="553212"/>
                </a:lnTo>
                <a:close/>
              </a:path>
              <a:path w="4882896" h="890016">
                <a:moveTo>
                  <a:pt x="1210055" y="452119"/>
                </a:moveTo>
                <a:lnTo>
                  <a:pt x="1210055" y="426719"/>
                </a:lnTo>
                <a:lnTo>
                  <a:pt x="1210761" y="372628"/>
                </a:lnTo>
                <a:lnTo>
                  <a:pt x="1217563" y="447717"/>
                </a:lnTo>
                <a:lnTo>
                  <a:pt x="1210055" y="463296"/>
                </a:lnTo>
                <a:lnTo>
                  <a:pt x="1210055" y="452119"/>
                </a:lnTo>
                <a:close/>
              </a:path>
              <a:path w="4882896" h="890016">
                <a:moveTo>
                  <a:pt x="1247194" y="484337"/>
                </a:moveTo>
                <a:lnTo>
                  <a:pt x="1238275" y="491262"/>
                </a:lnTo>
                <a:lnTo>
                  <a:pt x="1229867" y="498348"/>
                </a:lnTo>
                <a:lnTo>
                  <a:pt x="1226913" y="501105"/>
                </a:lnTo>
                <a:lnTo>
                  <a:pt x="1217465" y="510357"/>
                </a:lnTo>
                <a:lnTo>
                  <a:pt x="1210055" y="507492"/>
                </a:lnTo>
                <a:lnTo>
                  <a:pt x="1211490" y="501614"/>
                </a:lnTo>
                <a:lnTo>
                  <a:pt x="1219212" y="491752"/>
                </a:lnTo>
                <a:lnTo>
                  <a:pt x="1229867" y="481583"/>
                </a:lnTo>
                <a:lnTo>
                  <a:pt x="1240535" y="481583"/>
                </a:lnTo>
                <a:lnTo>
                  <a:pt x="1247194" y="484337"/>
                </a:lnTo>
                <a:close/>
              </a:path>
              <a:path w="4882896" h="890016">
                <a:moveTo>
                  <a:pt x="1199205" y="500278"/>
                </a:moveTo>
                <a:lnTo>
                  <a:pt x="1196457" y="513575"/>
                </a:lnTo>
                <a:lnTo>
                  <a:pt x="1185182" y="506228"/>
                </a:lnTo>
                <a:lnTo>
                  <a:pt x="1173870" y="499448"/>
                </a:lnTo>
                <a:lnTo>
                  <a:pt x="1162494" y="493237"/>
                </a:lnTo>
                <a:lnTo>
                  <a:pt x="1151028" y="487599"/>
                </a:lnTo>
                <a:lnTo>
                  <a:pt x="1139444" y="482539"/>
                </a:lnTo>
                <a:lnTo>
                  <a:pt x="1127717" y="478060"/>
                </a:lnTo>
                <a:lnTo>
                  <a:pt x="1115820" y="474166"/>
                </a:lnTo>
                <a:lnTo>
                  <a:pt x="1103725" y="470860"/>
                </a:lnTo>
                <a:lnTo>
                  <a:pt x="1091407" y="468147"/>
                </a:lnTo>
                <a:lnTo>
                  <a:pt x="1078839" y="466030"/>
                </a:lnTo>
                <a:lnTo>
                  <a:pt x="1065994" y="464514"/>
                </a:lnTo>
                <a:lnTo>
                  <a:pt x="1052846" y="463601"/>
                </a:lnTo>
                <a:lnTo>
                  <a:pt x="1039367" y="463296"/>
                </a:lnTo>
                <a:lnTo>
                  <a:pt x="1025387" y="463558"/>
                </a:lnTo>
                <a:lnTo>
                  <a:pt x="1011436" y="464379"/>
                </a:lnTo>
                <a:lnTo>
                  <a:pt x="997968" y="465756"/>
                </a:lnTo>
                <a:lnTo>
                  <a:pt x="984944" y="467686"/>
                </a:lnTo>
                <a:lnTo>
                  <a:pt x="972322" y="470165"/>
                </a:lnTo>
                <a:lnTo>
                  <a:pt x="960062" y="473189"/>
                </a:lnTo>
                <a:lnTo>
                  <a:pt x="948125" y="476757"/>
                </a:lnTo>
                <a:lnTo>
                  <a:pt x="936470" y="480863"/>
                </a:lnTo>
                <a:lnTo>
                  <a:pt x="925056" y="485505"/>
                </a:lnTo>
                <a:lnTo>
                  <a:pt x="913844" y="490680"/>
                </a:lnTo>
                <a:lnTo>
                  <a:pt x="902793" y="496383"/>
                </a:lnTo>
                <a:lnTo>
                  <a:pt x="891863" y="502613"/>
                </a:lnTo>
                <a:lnTo>
                  <a:pt x="881013" y="509365"/>
                </a:lnTo>
                <a:lnTo>
                  <a:pt x="870204" y="516635"/>
                </a:lnTo>
                <a:lnTo>
                  <a:pt x="870204" y="507492"/>
                </a:lnTo>
                <a:lnTo>
                  <a:pt x="878731" y="500456"/>
                </a:lnTo>
                <a:lnTo>
                  <a:pt x="888171" y="493687"/>
                </a:lnTo>
                <a:lnTo>
                  <a:pt x="898208" y="487440"/>
                </a:lnTo>
                <a:lnTo>
                  <a:pt x="908812" y="481719"/>
                </a:lnTo>
                <a:lnTo>
                  <a:pt x="919952" y="476526"/>
                </a:lnTo>
                <a:lnTo>
                  <a:pt x="931598" y="471866"/>
                </a:lnTo>
                <a:lnTo>
                  <a:pt x="943720" y="467742"/>
                </a:lnTo>
                <a:lnTo>
                  <a:pt x="956288" y="464156"/>
                </a:lnTo>
                <a:lnTo>
                  <a:pt x="969272" y="461113"/>
                </a:lnTo>
                <a:lnTo>
                  <a:pt x="982641" y="458616"/>
                </a:lnTo>
                <a:lnTo>
                  <a:pt x="996365" y="456668"/>
                </a:lnTo>
                <a:lnTo>
                  <a:pt x="1010415" y="455272"/>
                </a:lnTo>
                <a:lnTo>
                  <a:pt x="1024759" y="454432"/>
                </a:lnTo>
                <a:lnTo>
                  <a:pt x="1039367" y="454151"/>
                </a:lnTo>
                <a:lnTo>
                  <a:pt x="1040419" y="454153"/>
                </a:lnTo>
                <a:lnTo>
                  <a:pt x="1053376" y="454474"/>
                </a:lnTo>
                <a:lnTo>
                  <a:pt x="1066270" y="455345"/>
                </a:lnTo>
                <a:lnTo>
                  <a:pt x="1079084" y="456762"/>
                </a:lnTo>
                <a:lnTo>
                  <a:pt x="1091801" y="458723"/>
                </a:lnTo>
                <a:lnTo>
                  <a:pt x="1104404" y="461224"/>
                </a:lnTo>
                <a:lnTo>
                  <a:pt x="1116879" y="464261"/>
                </a:lnTo>
                <a:lnTo>
                  <a:pt x="1129208" y="467832"/>
                </a:lnTo>
                <a:lnTo>
                  <a:pt x="1141375" y="471933"/>
                </a:lnTo>
                <a:lnTo>
                  <a:pt x="1153363" y="476561"/>
                </a:lnTo>
                <a:lnTo>
                  <a:pt x="1165157" y="481713"/>
                </a:lnTo>
                <a:lnTo>
                  <a:pt x="1176739" y="487385"/>
                </a:lnTo>
                <a:lnTo>
                  <a:pt x="1188094" y="493575"/>
                </a:lnTo>
                <a:lnTo>
                  <a:pt x="1199205" y="500278"/>
                </a:lnTo>
                <a:close/>
              </a:path>
              <a:path w="4882896" h="890016">
                <a:moveTo>
                  <a:pt x="1194894" y="448041"/>
                </a:moveTo>
                <a:lnTo>
                  <a:pt x="1210055" y="454151"/>
                </a:lnTo>
                <a:lnTo>
                  <a:pt x="1210055" y="463296"/>
                </a:lnTo>
                <a:lnTo>
                  <a:pt x="1218888" y="465318"/>
                </a:lnTo>
                <a:lnTo>
                  <a:pt x="1229545" y="472200"/>
                </a:lnTo>
                <a:lnTo>
                  <a:pt x="1240535" y="481583"/>
                </a:lnTo>
                <a:lnTo>
                  <a:pt x="1229867" y="481583"/>
                </a:lnTo>
                <a:lnTo>
                  <a:pt x="1221852" y="475946"/>
                </a:lnTo>
                <a:lnTo>
                  <a:pt x="1211716" y="469328"/>
                </a:lnTo>
                <a:lnTo>
                  <a:pt x="1201161" y="462978"/>
                </a:lnTo>
                <a:lnTo>
                  <a:pt x="1194894" y="448041"/>
                </a:lnTo>
                <a:close/>
              </a:path>
              <a:path w="4882896" h="890016">
                <a:moveTo>
                  <a:pt x="1170431" y="435864"/>
                </a:moveTo>
                <a:lnTo>
                  <a:pt x="1174004" y="438942"/>
                </a:lnTo>
                <a:lnTo>
                  <a:pt x="1183252" y="443873"/>
                </a:lnTo>
                <a:lnTo>
                  <a:pt x="1194894" y="448041"/>
                </a:lnTo>
                <a:lnTo>
                  <a:pt x="1201161" y="462978"/>
                </a:lnTo>
                <a:lnTo>
                  <a:pt x="1190215" y="456927"/>
                </a:lnTo>
                <a:lnTo>
                  <a:pt x="1178909" y="451200"/>
                </a:lnTo>
                <a:lnTo>
                  <a:pt x="1170431" y="435864"/>
                </a:lnTo>
                <a:close/>
              </a:path>
              <a:path w="4882896" h="890016">
                <a:moveTo>
                  <a:pt x="1162470" y="387100"/>
                </a:moveTo>
                <a:lnTo>
                  <a:pt x="1166816" y="399855"/>
                </a:lnTo>
                <a:lnTo>
                  <a:pt x="1169508" y="413095"/>
                </a:lnTo>
                <a:lnTo>
                  <a:pt x="1170431" y="426719"/>
                </a:lnTo>
                <a:lnTo>
                  <a:pt x="1170431" y="435864"/>
                </a:lnTo>
                <a:lnTo>
                  <a:pt x="1167274" y="445826"/>
                </a:lnTo>
                <a:lnTo>
                  <a:pt x="1162470" y="387100"/>
                </a:lnTo>
                <a:close/>
              </a:path>
              <a:path w="4882896" h="890016">
                <a:moveTo>
                  <a:pt x="1120139" y="417576"/>
                </a:moveTo>
                <a:lnTo>
                  <a:pt x="1127259" y="420654"/>
                </a:lnTo>
                <a:lnTo>
                  <a:pt x="1140746" y="425584"/>
                </a:lnTo>
                <a:lnTo>
                  <a:pt x="1151205" y="429753"/>
                </a:lnTo>
                <a:lnTo>
                  <a:pt x="1159763" y="435864"/>
                </a:lnTo>
                <a:lnTo>
                  <a:pt x="1162470" y="387100"/>
                </a:lnTo>
                <a:lnTo>
                  <a:pt x="1167274" y="445826"/>
                </a:lnTo>
                <a:lnTo>
                  <a:pt x="1155338" y="440832"/>
                </a:lnTo>
                <a:lnTo>
                  <a:pt x="1143133" y="436247"/>
                </a:lnTo>
                <a:lnTo>
                  <a:pt x="1130687" y="432097"/>
                </a:lnTo>
                <a:lnTo>
                  <a:pt x="1120139" y="417576"/>
                </a:lnTo>
                <a:close/>
              </a:path>
              <a:path w="4882896" h="890016">
                <a:moveTo>
                  <a:pt x="1118031" y="428410"/>
                </a:moveTo>
                <a:lnTo>
                  <a:pt x="1105196" y="425215"/>
                </a:lnTo>
                <a:lnTo>
                  <a:pt x="1109472" y="417576"/>
                </a:lnTo>
                <a:lnTo>
                  <a:pt x="1114164" y="392463"/>
                </a:lnTo>
                <a:lnTo>
                  <a:pt x="1118585" y="404846"/>
                </a:lnTo>
                <a:lnTo>
                  <a:pt x="1120139" y="417576"/>
                </a:lnTo>
                <a:lnTo>
                  <a:pt x="1130687" y="432097"/>
                </a:lnTo>
                <a:lnTo>
                  <a:pt x="1118031" y="428410"/>
                </a:lnTo>
                <a:close/>
              </a:path>
              <a:path w="4882896" h="890016">
                <a:moveTo>
                  <a:pt x="1080516" y="417576"/>
                </a:moveTo>
                <a:lnTo>
                  <a:pt x="1109472" y="417576"/>
                </a:lnTo>
                <a:lnTo>
                  <a:pt x="1105196" y="425215"/>
                </a:lnTo>
                <a:lnTo>
                  <a:pt x="1092210" y="422539"/>
                </a:lnTo>
                <a:lnTo>
                  <a:pt x="1080516" y="417576"/>
                </a:lnTo>
                <a:close/>
              </a:path>
              <a:path w="4882896" h="890016">
                <a:moveTo>
                  <a:pt x="1079104" y="420409"/>
                </a:moveTo>
                <a:lnTo>
                  <a:pt x="1065909" y="418853"/>
                </a:lnTo>
                <a:lnTo>
                  <a:pt x="1069847" y="408432"/>
                </a:lnTo>
                <a:lnTo>
                  <a:pt x="1072366" y="405295"/>
                </a:lnTo>
                <a:lnTo>
                  <a:pt x="1080516" y="417576"/>
                </a:lnTo>
                <a:lnTo>
                  <a:pt x="1092210" y="422539"/>
                </a:lnTo>
                <a:lnTo>
                  <a:pt x="1079104" y="420409"/>
                </a:lnTo>
                <a:close/>
              </a:path>
              <a:path w="4882896" h="890016">
                <a:moveTo>
                  <a:pt x="1010412" y="408432"/>
                </a:moveTo>
                <a:lnTo>
                  <a:pt x="1069847" y="408432"/>
                </a:lnTo>
                <a:lnTo>
                  <a:pt x="1065909" y="418853"/>
                </a:lnTo>
                <a:lnTo>
                  <a:pt x="1052653" y="417900"/>
                </a:lnTo>
                <a:lnTo>
                  <a:pt x="1039367" y="417576"/>
                </a:lnTo>
                <a:lnTo>
                  <a:pt x="1032075" y="417653"/>
                </a:lnTo>
                <a:lnTo>
                  <a:pt x="1017884" y="418249"/>
                </a:lnTo>
                <a:lnTo>
                  <a:pt x="1010412" y="408432"/>
                </a:lnTo>
                <a:close/>
              </a:path>
              <a:path w="4882896" h="890016">
                <a:moveTo>
                  <a:pt x="1064138" y="403937"/>
                </a:moveTo>
                <a:lnTo>
                  <a:pt x="1052043" y="399869"/>
                </a:lnTo>
                <a:lnTo>
                  <a:pt x="1039367" y="399287"/>
                </a:lnTo>
                <a:lnTo>
                  <a:pt x="1030497" y="399327"/>
                </a:lnTo>
                <a:lnTo>
                  <a:pt x="1015322" y="401088"/>
                </a:lnTo>
                <a:lnTo>
                  <a:pt x="1010412" y="408432"/>
                </a:lnTo>
                <a:lnTo>
                  <a:pt x="1017884" y="418249"/>
                </a:lnTo>
                <a:lnTo>
                  <a:pt x="1003916" y="419411"/>
                </a:lnTo>
                <a:lnTo>
                  <a:pt x="1010942" y="397764"/>
                </a:lnTo>
                <a:lnTo>
                  <a:pt x="1024067" y="392049"/>
                </a:lnTo>
                <a:lnTo>
                  <a:pt x="1039367" y="390144"/>
                </a:lnTo>
                <a:lnTo>
                  <a:pt x="1052301" y="391590"/>
                </a:lnTo>
                <a:lnTo>
                  <a:pt x="1064138" y="403937"/>
                </a:lnTo>
                <a:close/>
              </a:path>
              <a:path w="4882896" h="890016">
                <a:moveTo>
                  <a:pt x="1271016" y="181356"/>
                </a:moveTo>
                <a:lnTo>
                  <a:pt x="1271101" y="138807"/>
                </a:lnTo>
                <a:lnTo>
                  <a:pt x="1278792" y="186660"/>
                </a:lnTo>
                <a:lnTo>
                  <a:pt x="1268677" y="193460"/>
                </a:lnTo>
                <a:lnTo>
                  <a:pt x="1259650" y="188489"/>
                </a:lnTo>
                <a:lnTo>
                  <a:pt x="1271016" y="181356"/>
                </a:lnTo>
                <a:close/>
              </a:path>
              <a:path w="4882896" h="890016">
                <a:moveTo>
                  <a:pt x="1380743" y="0"/>
                </a:moveTo>
                <a:lnTo>
                  <a:pt x="1369792" y="5078"/>
                </a:lnTo>
                <a:lnTo>
                  <a:pt x="1357834" y="11156"/>
                </a:lnTo>
                <a:lnTo>
                  <a:pt x="1346824" y="18120"/>
                </a:lnTo>
                <a:lnTo>
                  <a:pt x="1337463" y="26437"/>
                </a:lnTo>
                <a:lnTo>
                  <a:pt x="1347836" y="6557"/>
                </a:lnTo>
                <a:lnTo>
                  <a:pt x="1360931" y="0"/>
                </a:lnTo>
                <a:lnTo>
                  <a:pt x="1380743" y="0"/>
                </a:lnTo>
                <a:close/>
              </a:path>
              <a:path w="4882896" h="890016">
                <a:moveTo>
                  <a:pt x="1335798" y="13940"/>
                </a:moveTo>
                <a:lnTo>
                  <a:pt x="1347836" y="6557"/>
                </a:lnTo>
                <a:lnTo>
                  <a:pt x="1337463" y="26437"/>
                </a:lnTo>
                <a:lnTo>
                  <a:pt x="1330451" y="36576"/>
                </a:lnTo>
                <a:lnTo>
                  <a:pt x="1325602" y="39903"/>
                </a:lnTo>
                <a:lnTo>
                  <a:pt x="1324812" y="22111"/>
                </a:lnTo>
                <a:lnTo>
                  <a:pt x="1335798" y="13940"/>
                </a:lnTo>
                <a:close/>
              </a:path>
              <a:path w="4882896" h="890016">
                <a:moveTo>
                  <a:pt x="1324812" y="22111"/>
                </a:moveTo>
                <a:lnTo>
                  <a:pt x="1325602" y="39903"/>
                </a:lnTo>
                <a:lnTo>
                  <a:pt x="1314654" y="48819"/>
                </a:lnTo>
                <a:lnTo>
                  <a:pt x="1305489" y="58446"/>
                </a:lnTo>
                <a:lnTo>
                  <a:pt x="1297975" y="68772"/>
                </a:lnTo>
                <a:lnTo>
                  <a:pt x="1291980" y="79785"/>
                </a:lnTo>
                <a:lnTo>
                  <a:pt x="1298085" y="50970"/>
                </a:lnTo>
                <a:lnTo>
                  <a:pt x="1305963" y="40664"/>
                </a:lnTo>
                <a:lnTo>
                  <a:pt x="1314870" y="31032"/>
                </a:lnTo>
                <a:lnTo>
                  <a:pt x="1324812" y="22111"/>
                </a:lnTo>
                <a:close/>
              </a:path>
              <a:path w="4882896" h="890016">
                <a:moveTo>
                  <a:pt x="1298085" y="50970"/>
                </a:moveTo>
                <a:lnTo>
                  <a:pt x="1291980" y="79785"/>
                </a:lnTo>
                <a:lnTo>
                  <a:pt x="1287372" y="91474"/>
                </a:lnTo>
                <a:lnTo>
                  <a:pt x="1284018" y="103830"/>
                </a:lnTo>
                <a:lnTo>
                  <a:pt x="1281786" y="116840"/>
                </a:lnTo>
                <a:lnTo>
                  <a:pt x="1285385" y="73453"/>
                </a:lnTo>
                <a:lnTo>
                  <a:pt x="1291228" y="61912"/>
                </a:lnTo>
                <a:lnTo>
                  <a:pt x="1298085" y="50970"/>
                </a:lnTo>
                <a:close/>
              </a:path>
              <a:path w="4882896" h="890016">
                <a:moveTo>
                  <a:pt x="1280547" y="85554"/>
                </a:moveTo>
                <a:lnTo>
                  <a:pt x="1285385" y="73453"/>
                </a:lnTo>
                <a:lnTo>
                  <a:pt x="1281786" y="116840"/>
                </a:lnTo>
                <a:lnTo>
                  <a:pt x="1280544" y="130493"/>
                </a:lnTo>
                <a:lnTo>
                  <a:pt x="1280159" y="144780"/>
                </a:lnTo>
                <a:lnTo>
                  <a:pt x="1278792" y="186660"/>
                </a:lnTo>
                <a:lnTo>
                  <a:pt x="1276707" y="98178"/>
                </a:lnTo>
                <a:lnTo>
                  <a:pt x="1280547" y="85554"/>
                </a:lnTo>
                <a:close/>
              </a:path>
              <a:path w="4882896" h="890016">
                <a:moveTo>
                  <a:pt x="1278792" y="186660"/>
                </a:moveTo>
                <a:lnTo>
                  <a:pt x="1271101" y="138807"/>
                </a:lnTo>
                <a:lnTo>
                  <a:pt x="1271991" y="124842"/>
                </a:lnTo>
                <a:lnTo>
                  <a:pt x="1273857" y="111287"/>
                </a:lnTo>
                <a:lnTo>
                  <a:pt x="1276707" y="98178"/>
                </a:lnTo>
                <a:lnTo>
                  <a:pt x="1278792" y="186660"/>
                </a:lnTo>
                <a:close/>
              </a:path>
              <a:path w="4882896" h="890016">
                <a:moveTo>
                  <a:pt x="1234791" y="187177"/>
                </a:moveTo>
                <a:lnTo>
                  <a:pt x="1240535" y="199644"/>
                </a:lnTo>
                <a:lnTo>
                  <a:pt x="1248702" y="193623"/>
                </a:lnTo>
                <a:lnTo>
                  <a:pt x="1259650" y="188489"/>
                </a:lnTo>
                <a:lnTo>
                  <a:pt x="1268677" y="193460"/>
                </a:lnTo>
                <a:lnTo>
                  <a:pt x="1258969" y="200832"/>
                </a:lnTo>
                <a:lnTo>
                  <a:pt x="1249680" y="208787"/>
                </a:lnTo>
                <a:lnTo>
                  <a:pt x="1244851" y="213767"/>
                </a:lnTo>
                <a:lnTo>
                  <a:pt x="1234791" y="187177"/>
                </a:lnTo>
                <a:close/>
              </a:path>
              <a:path w="4882896" h="890016">
                <a:moveTo>
                  <a:pt x="1339596" y="880872"/>
                </a:moveTo>
                <a:lnTo>
                  <a:pt x="1339596" y="890016"/>
                </a:lnTo>
                <a:lnTo>
                  <a:pt x="1330451" y="890016"/>
                </a:lnTo>
                <a:lnTo>
                  <a:pt x="1330451" y="862583"/>
                </a:lnTo>
                <a:lnTo>
                  <a:pt x="1331724" y="861448"/>
                </a:lnTo>
                <a:lnTo>
                  <a:pt x="1330451" y="871727"/>
                </a:lnTo>
                <a:lnTo>
                  <a:pt x="1339596" y="871727"/>
                </a:lnTo>
                <a:lnTo>
                  <a:pt x="1339596" y="880872"/>
                </a:lnTo>
                <a:close/>
              </a:path>
              <a:path w="4882896" h="890016">
                <a:moveTo>
                  <a:pt x="1308933" y="837842"/>
                </a:moveTo>
                <a:lnTo>
                  <a:pt x="1310639" y="835151"/>
                </a:lnTo>
                <a:lnTo>
                  <a:pt x="1316082" y="841992"/>
                </a:lnTo>
                <a:lnTo>
                  <a:pt x="1321901" y="852288"/>
                </a:lnTo>
                <a:lnTo>
                  <a:pt x="1330451" y="862583"/>
                </a:lnTo>
                <a:lnTo>
                  <a:pt x="1330451" y="890016"/>
                </a:lnTo>
                <a:lnTo>
                  <a:pt x="1329629" y="886650"/>
                </a:lnTo>
                <a:lnTo>
                  <a:pt x="1325752" y="873665"/>
                </a:lnTo>
                <a:lnTo>
                  <a:pt x="1320948" y="861202"/>
                </a:lnTo>
                <a:lnTo>
                  <a:pt x="1315311" y="849261"/>
                </a:lnTo>
                <a:lnTo>
                  <a:pt x="1308933" y="837842"/>
                </a:lnTo>
                <a:close/>
              </a:path>
              <a:path w="4882896" h="890016">
                <a:moveTo>
                  <a:pt x="1280159" y="798576"/>
                </a:moveTo>
                <a:lnTo>
                  <a:pt x="1282406" y="800520"/>
                </a:lnTo>
                <a:lnTo>
                  <a:pt x="1291846" y="809016"/>
                </a:lnTo>
                <a:lnTo>
                  <a:pt x="1301076" y="817512"/>
                </a:lnTo>
                <a:lnTo>
                  <a:pt x="1310639" y="826008"/>
                </a:lnTo>
                <a:lnTo>
                  <a:pt x="1301908" y="826945"/>
                </a:lnTo>
                <a:lnTo>
                  <a:pt x="1294330" y="816569"/>
                </a:lnTo>
                <a:lnTo>
                  <a:pt x="1286292" y="806716"/>
                </a:lnTo>
                <a:lnTo>
                  <a:pt x="1280159" y="798576"/>
                </a:lnTo>
                <a:close/>
              </a:path>
              <a:path w="4882896" h="890016">
                <a:moveTo>
                  <a:pt x="1255235" y="776420"/>
                </a:moveTo>
                <a:lnTo>
                  <a:pt x="1245239" y="769221"/>
                </a:lnTo>
                <a:lnTo>
                  <a:pt x="1249680" y="762000"/>
                </a:lnTo>
                <a:lnTo>
                  <a:pt x="1251947" y="763944"/>
                </a:lnTo>
                <a:lnTo>
                  <a:pt x="1261776" y="772440"/>
                </a:lnTo>
                <a:lnTo>
                  <a:pt x="1260347" y="780287"/>
                </a:lnTo>
                <a:lnTo>
                  <a:pt x="1255235" y="776420"/>
                </a:lnTo>
                <a:close/>
              </a:path>
              <a:path w="4882896" h="890016">
                <a:moveTo>
                  <a:pt x="1268720" y="749261"/>
                </a:moveTo>
                <a:lnTo>
                  <a:pt x="1258990" y="755504"/>
                </a:lnTo>
                <a:lnTo>
                  <a:pt x="1249680" y="762000"/>
                </a:lnTo>
                <a:lnTo>
                  <a:pt x="1245239" y="769221"/>
                </a:lnTo>
                <a:lnTo>
                  <a:pt x="1234900" y="762243"/>
                </a:lnTo>
                <a:lnTo>
                  <a:pt x="1230785" y="727844"/>
                </a:lnTo>
                <a:lnTo>
                  <a:pt x="1233860" y="739305"/>
                </a:lnTo>
                <a:lnTo>
                  <a:pt x="1240535" y="752856"/>
                </a:lnTo>
                <a:lnTo>
                  <a:pt x="1248702" y="750834"/>
                </a:lnTo>
                <a:lnTo>
                  <a:pt x="1259650" y="743952"/>
                </a:lnTo>
                <a:lnTo>
                  <a:pt x="1268720" y="749261"/>
                </a:lnTo>
                <a:close/>
              </a:path>
              <a:path w="4882896" h="890016">
                <a:moveTo>
                  <a:pt x="1229867" y="743712"/>
                </a:moveTo>
                <a:lnTo>
                  <a:pt x="1229913" y="716278"/>
                </a:lnTo>
                <a:lnTo>
                  <a:pt x="1230785" y="727844"/>
                </a:lnTo>
                <a:lnTo>
                  <a:pt x="1234900" y="762243"/>
                </a:lnTo>
                <a:lnTo>
                  <a:pt x="1224240" y="755510"/>
                </a:lnTo>
                <a:lnTo>
                  <a:pt x="1217259" y="737324"/>
                </a:lnTo>
                <a:lnTo>
                  <a:pt x="1229867" y="743712"/>
                </a:lnTo>
                <a:close/>
              </a:path>
              <a:path w="4882896" h="890016">
                <a:moveTo>
                  <a:pt x="1179576" y="725424"/>
                </a:moveTo>
                <a:lnTo>
                  <a:pt x="1182730" y="725493"/>
                </a:lnTo>
                <a:lnTo>
                  <a:pt x="1195524" y="727481"/>
                </a:lnTo>
                <a:lnTo>
                  <a:pt x="1206422" y="731669"/>
                </a:lnTo>
                <a:lnTo>
                  <a:pt x="1217259" y="737324"/>
                </a:lnTo>
                <a:lnTo>
                  <a:pt x="1224240" y="755510"/>
                </a:lnTo>
                <a:lnTo>
                  <a:pt x="1213277" y="749045"/>
                </a:lnTo>
                <a:lnTo>
                  <a:pt x="1202033" y="742870"/>
                </a:lnTo>
                <a:lnTo>
                  <a:pt x="1190527" y="737009"/>
                </a:lnTo>
                <a:lnTo>
                  <a:pt x="1179576" y="725424"/>
                </a:lnTo>
                <a:close/>
              </a:path>
              <a:path w="4882896" h="890016">
                <a:moveTo>
                  <a:pt x="1130808" y="708660"/>
                </a:moveTo>
                <a:lnTo>
                  <a:pt x="1134433" y="708764"/>
                </a:lnTo>
                <a:lnTo>
                  <a:pt x="1149254" y="711558"/>
                </a:lnTo>
                <a:lnTo>
                  <a:pt x="1160511" y="715685"/>
                </a:lnTo>
                <a:lnTo>
                  <a:pt x="1170431" y="717803"/>
                </a:lnTo>
                <a:lnTo>
                  <a:pt x="1171389" y="687009"/>
                </a:lnTo>
                <a:lnTo>
                  <a:pt x="1174209" y="665982"/>
                </a:lnTo>
                <a:lnTo>
                  <a:pt x="1178779" y="731484"/>
                </a:lnTo>
                <a:lnTo>
                  <a:pt x="1166810" y="726319"/>
                </a:lnTo>
                <a:lnTo>
                  <a:pt x="1154640" y="721537"/>
                </a:lnTo>
                <a:lnTo>
                  <a:pt x="1142288" y="717161"/>
                </a:lnTo>
                <a:lnTo>
                  <a:pt x="1130808" y="708660"/>
                </a:lnTo>
                <a:close/>
              </a:path>
              <a:path w="4882896" h="890016">
                <a:moveTo>
                  <a:pt x="1129775" y="713213"/>
                </a:moveTo>
                <a:lnTo>
                  <a:pt x="1117122" y="709717"/>
                </a:lnTo>
                <a:lnTo>
                  <a:pt x="1120139" y="699516"/>
                </a:lnTo>
                <a:lnTo>
                  <a:pt x="1120154" y="698327"/>
                </a:lnTo>
                <a:lnTo>
                  <a:pt x="1121430" y="686496"/>
                </a:lnTo>
                <a:lnTo>
                  <a:pt x="1124093" y="673476"/>
                </a:lnTo>
                <a:lnTo>
                  <a:pt x="1127184" y="660089"/>
                </a:lnTo>
                <a:lnTo>
                  <a:pt x="1129742" y="647159"/>
                </a:lnTo>
                <a:lnTo>
                  <a:pt x="1129775" y="713213"/>
                </a:lnTo>
                <a:close/>
              </a:path>
              <a:path w="4882896" h="890016">
                <a:moveTo>
                  <a:pt x="1117122" y="709717"/>
                </a:moveTo>
                <a:lnTo>
                  <a:pt x="1104347" y="706696"/>
                </a:lnTo>
                <a:lnTo>
                  <a:pt x="1109472" y="699516"/>
                </a:lnTo>
                <a:lnTo>
                  <a:pt x="1114164" y="674403"/>
                </a:lnTo>
                <a:lnTo>
                  <a:pt x="1118585" y="686786"/>
                </a:lnTo>
                <a:lnTo>
                  <a:pt x="1120139" y="699516"/>
                </a:lnTo>
                <a:lnTo>
                  <a:pt x="1117122" y="709717"/>
                </a:lnTo>
                <a:close/>
              </a:path>
              <a:path w="4882896" h="890016">
                <a:moveTo>
                  <a:pt x="1080516" y="690372"/>
                </a:moveTo>
                <a:lnTo>
                  <a:pt x="1085110" y="691025"/>
                </a:lnTo>
                <a:lnTo>
                  <a:pt x="1097422" y="696055"/>
                </a:lnTo>
                <a:lnTo>
                  <a:pt x="1109472" y="699516"/>
                </a:lnTo>
                <a:lnTo>
                  <a:pt x="1104347" y="706696"/>
                </a:lnTo>
                <a:lnTo>
                  <a:pt x="1091472" y="704172"/>
                </a:lnTo>
                <a:lnTo>
                  <a:pt x="1080516" y="690372"/>
                </a:lnTo>
                <a:close/>
              </a:path>
              <a:path w="4882896" h="890016">
                <a:moveTo>
                  <a:pt x="1050733" y="675168"/>
                </a:moveTo>
                <a:lnTo>
                  <a:pt x="1052301" y="665500"/>
                </a:lnTo>
                <a:lnTo>
                  <a:pt x="1063426" y="672763"/>
                </a:lnTo>
                <a:lnTo>
                  <a:pt x="1072366" y="681983"/>
                </a:lnTo>
                <a:lnTo>
                  <a:pt x="1080516" y="690372"/>
                </a:lnTo>
                <a:lnTo>
                  <a:pt x="1091472" y="704172"/>
                </a:lnTo>
                <a:lnTo>
                  <a:pt x="1078516" y="702169"/>
                </a:lnTo>
                <a:lnTo>
                  <a:pt x="1069847" y="690372"/>
                </a:lnTo>
                <a:lnTo>
                  <a:pt x="1061681" y="682755"/>
                </a:lnTo>
                <a:lnTo>
                  <a:pt x="1050733" y="675168"/>
                </a:lnTo>
                <a:close/>
              </a:path>
              <a:path w="4882896" h="890016">
                <a:moveTo>
                  <a:pt x="1010412" y="690372"/>
                </a:moveTo>
                <a:lnTo>
                  <a:pt x="1069847" y="690372"/>
                </a:lnTo>
                <a:lnTo>
                  <a:pt x="1078516" y="702169"/>
                </a:lnTo>
                <a:lnTo>
                  <a:pt x="1065500" y="700710"/>
                </a:lnTo>
                <a:lnTo>
                  <a:pt x="1052444" y="699818"/>
                </a:lnTo>
                <a:lnTo>
                  <a:pt x="1039367" y="699516"/>
                </a:lnTo>
                <a:lnTo>
                  <a:pt x="1033330" y="699568"/>
                </a:lnTo>
                <a:lnTo>
                  <a:pt x="1018861" y="700124"/>
                </a:lnTo>
                <a:lnTo>
                  <a:pt x="1010412" y="690372"/>
                </a:lnTo>
                <a:close/>
              </a:path>
              <a:path w="4882896" h="890016">
                <a:moveTo>
                  <a:pt x="1018861" y="700124"/>
                </a:moveTo>
                <a:lnTo>
                  <a:pt x="1004605" y="701267"/>
                </a:lnTo>
                <a:lnTo>
                  <a:pt x="1010942" y="674164"/>
                </a:lnTo>
                <a:lnTo>
                  <a:pt x="1024067" y="666248"/>
                </a:lnTo>
                <a:lnTo>
                  <a:pt x="1039367" y="662940"/>
                </a:lnTo>
                <a:lnTo>
                  <a:pt x="1052301" y="665500"/>
                </a:lnTo>
                <a:lnTo>
                  <a:pt x="1050733" y="675168"/>
                </a:lnTo>
                <a:lnTo>
                  <a:pt x="1039367" y="672083"/>
                </a:lnTo>
                <a:lnTo>
                  <a:pt x="1026122" y="673757"/>
                </a:lnTo>
                <a:lnTo>
                  <a:pt x="1014261" y="680665"/>
                </a:lnTo>
                <a:lnTo>
                  <a:pt x="1010412" y="690372"/>
                </a:lnTo>
                <a:lnTo>
                  <a:pt x="1018861" y="700124"/>
                </a:lnTo>
                <a:close/>
              </a:path>
              <a:path w="4882896" h="890016">
                <a:moveTo>
                  <a:pt x="1540763" y="367124"/>
                </a:moveTo>
                <a:lnTo>
                  <a:pt x="1540763" y="344424"/>
                </a:lnTo>
                <a:lnTo>
                  <a:pt x="1523453" y="335015"/>
                </a:lnTo>
                <a:lnTo>
                  <a:pt x="1511141" y="329508"/>
                </a:lnTo>
                <a:lnTo>
                  <a:pt x="1498884" y="325002"/>
                </a:lnTo>
                <a:lnTo>
                  <a:pt x="1486703" y="321498"/>
                </a:lnTo>
                <a:lnTo>
                  <a:pt x="1474622" y="318994"/>
                </a:lnTo>
                <a:lnTo>
                  <a:pt x="1462663" y="317492"/>
                </a:lnTo>
                <a:lnTo>
                  <a:pt x="1450847" y="316992"/>
                </a:lnTo>
                <a:lnTo>
                  <a:pt x="1444248" y="317073"/>
                </a:lnTo>
                <a:lnTo>
                  <a:pt x="1428756" y="317976"/>
                </a:lnTo>
                <a:lnTo>
                  <a:pt x="1414535" y="319881"/>
                </a:lnTo>
                <a:lnTo>
                  <a:pt x="1401541" y="322787"/>
                </a:lnTo>
                <a:lnTo>
                  <a:pt x="1389729" y="326694"/>
                </a:lnTo>
                <a:lnTo>
                  <a:pt x="1379053" y="331602"/>
                </a:lnTo>
                <a:lnTo>
                  <a:pt x="1369469" y="337512"/>
                </a:lnTo>
                <a:lnTo>
                  <a:pt x="1360931" y="344424"/>
                </a:lnTo>
                <a:lnTo>
                  <a:pt x="1360931" y="353567"/>
                </a:lnTo>
                <a:lnTo>
                  <a:pt x="1350263" y="353567"/>
                </a:lnTo>
                <a:lnTo>
                  <a:pt x="1353428" y="340390"/>
                </a:lnTo>
                <a:lnTo>
                  <a:pt x="1361947" y="332014"/>
                </a:lnTo>
                <a:lnTo>
                  <a:pt x="1371877" y="325053"/>
                </a:lnTo>
                <a:lnTo>
                  <a:pt x="1383037" y="319414"/>
                </a:lnTo>
                <a:lnTo>
                  <a:pt x="1395241" y="315005"/>
                </a:lnTo>
                <a:lnTo>
                  <a:pt x="1408308" y="311736"/>
                </a:lnTo>
                <a:lnTo>
                  <a:pt x="1422054" y="309515"/>
                </a:lnTo>
                <a:lnTo>
                  <a:pt x="1436294" y="308249"/>
                </a:lnTo>
                <a:lnTo>
                  <a:pt x="1450847" y="307848"/>
                </a:lnTo>
                <a:lnTo>
                  <a:pt x="1455308" y="307887"/>
                </a:lnTo>
                <a:lnTo>
                  <a:pt x="1468988" y="308570"/>
                </a:lnTo>
                <a:lnTo>
                  <a:pt x="1481978" y="310171"/>
                </a:lnTo>
                <a:lnTo>
                  <a:pt x="1494360" y="312787"/>
                </a:lnTo>
                <a:lnTo>
                  <a:pt x="1506211" y="316512"/>
                </a:lnTo>
                <a:lnTo>
                  <a:pt x="1517612" y="321444"/>
                </a:lnTo>
                <a:lnTo>
                  <a:pt x="1528642" y="327676"/>
                </a:lnTo>
                <a:lnTo>
                  <a:pt x="1539381" y="335304"/>
                </a:lnTo>
                <a:lnTo>
                  <a:pt x="1549908" y="344424"/>
                </a:lnTo>
                <a:lnTo>
                  <a:pt x="1540763" y="367124"/>
                </a:lnTo>
                <a:close/>
              </a:path>
              <a:path w="4882896" h="890016">
                <a:moveTo>
                  <a:pt x="1350263" y="344424"/>
                </a:moveTo>
                <a:lnTo>
                  <a:pt x="1353428" y="340390"/>
                </a:lnTo>
                <a:lnTo>
                  <a:pt x="1350263" y="353567"/>
                </a:lnTo>
                <a:lnTo>
                  <a:pt x="1350263" y="426719"/>
                </a:lnTo>
                <a:lnTo>
                  <a:pt x="1350246" y="423277"/>
                </a:lnTo>
                <a:lnTo>
                  <a:pt x="1349790" y="409101"/>
                </a:lnTo>
                <a:lnTo>
                  <a:pt x="1348722" y="395139"/>
                </a:lnTo>
                <a:lnTo>
                  <a:pt x="1347043" y="381413"/>
                </a:lnTo>
                <a:lnTo>
                  <a:pt x="1344754" y="367946"/>
                </a:lnTo>
                <a:lnTo>
                  <a:pt x="1342912" y="334012"/>
                </a:lnTo>
                <a:lnTo>
                  <a:pt x="1350263" y="344424"/>
                </a:lnTo>
                <a:close/>
              </a:path>
              <a:path w="4882896" h="890016">
                <a:moveTo>
                  <a:pt x="1350263" y="426719"/>
                </a:moveTo>
                <a:lnTo>
                  <a:pt x="1350263" y="353567"/>
                </a:lnTo>
                <a:lnTo>
                  <a:pt x="1350935" y="355319"/>
                </a:lnTo>
                <a:lnTo>
                  <a:pt x="1360163" y="429926"/>
                </a:lnTo>
                <a:lnTo>
                  <a:pt x="1347223" y="433743"/>
                </a:lnTo>
                <a:lnTo>
                  <a:pt x="1338196" y="428838"/>
                </a:lnTo>
                <a:lnTo>
                  <a:pt x="1350263" y="426719"/>
                </a:lnTo>
                <a:close/>
              </a:path>
              <a:path w="4882896" h="890016">
                <a:moveTo>
                  <a:pt x="1330451" y="307848"/>
                </a:moveTo>
                <a:lnTo>
                  <a:pt x="1332576" y="310337"/>
                </a:lnTo>
                <a:lnTo>
                  <a:pt x="1338144" y="321609"/>
                </a:lnTo>
                <a:lnTo>
                  <a:pt x="1342912" y="334012"/>
                </a:lnTo>
                <a:lnTo>
                  <a:pt x="1344754" y="367946"/>
                </a:lnTo>
                <a:lnTo>
                  <a:pt x="1341857" y="354763"/>
                </a:lnTo>
                <a:lnTo>
                  <a:pt x="1338355" y="341886"/>
                </a:lnTo>
                <a:lnTo>
                  <a:pt x="1334248" y="329338"/>
                </a:lnTo>
                <a:lnTo>
                  <a:pt x="1330451" y="307848"/>
                </a:lnTo>
                <a:close/>
              </a:path>
              <a:path w="4882896" h="890016">
                <a:moveTo>
                  <a:pt x="1304715" y="272351"/>
                </a:moveTo>
                <a:lnTo>
                  <a:pt x="1310639" y="271272"/>
                </a:lnTo>
                <a:lnTo>
                  <a:pt x="1316081" y="278112"/>
                </a:lnTo>
                <a:lnTo>
                  <a:pt x="1321901" y="288408"/>
                </a:lnTo>
                <a:lnTo>
                  <a:pt x="1330451" y="298703"/>
                </a:lnTo>
                <a:lnTo>
                  <a:pt x="1330451" y="307848"/>
                </a:lnTo>
                <a:lnTo>
                  <a:pt x="1334248" y="329338"/>
                </a:lnTo>
                <a:lnTo>
                  <a:pt x="1329539" y="317143"/>
                </a:lnTo>
                <a:lnTo>
                  <a:pt x="1324229" y="305323"/>
                </a:lnTo>
                <a:lnTo>
                  <a:pt x="1318321" y="293902"/>
                </a:lnTo>
                <a:lnTo>
                  <a:pt x="1311816" y="282904"/>
                </a:lnTo>
                <a:lnTo>
                  <a:pt x="1304715" y="272351"/>
                </a:lnTo>
                <a:close/>
              </a:path>
              <a:path w="4882896" h="890016">
                <a:moveTo>
                  <a:pt x="1244851" y="213767"/>
                </a:moveTo>
                <a:lnTo>
                  <a:pt x="1249680" y="208787"/>
                </a:lnTo>
                <a:lnTo>
                  <a:pt x="1258779" y="214808"/>
                </a:lnTo>
                <a:lnTo>
                  <a:pt x="1269844" y="219942"/>
                </a:lnTo>
                <a:lnTo>
                  <a:pt x="1280159" y="227076"/>
                </a:lnTo>
                <a:lnTo>
                  <a:pt x="1279861" y="243595"/>
                </a:lnTo>
                <a:lnTo>
                  <a:pt x="1270397" y="235055"/>
                </a:lnTo>
                <a:lnTo>
                  <a:pt x="1260347" y="227076"/>
                </a:lnTo>
                <a:lnTo>
                  <a:pt x="1254839" y="222122"/>
                </a:lnTo>
                <a:lnTo>
                  <a:pt x="1244851" y="213767"/>
                </a:lnTo>
                <a:close/>
              </a:path>
              <a:path w="4882896" h="890016">
                <a:moveTo>
                  <a:pt x="1234524" y="205890"/>
                </a:moveTo>
                <a:lnTo>
                  <a:pt x="1223877" y="198490"/>
                </a:lnTo>
                <a:lnTo>
                  <a:pt x="1229867" y="190500"/>
                </a:lnTo>
                <a:lnTo>
                  <a:pt x="1230212" y="162244"/>
                </a:lnTo>
                <a:lnTo>
                  <a:pt x="1231600" y="174711"/>
                </a:lnTo>
                <a:lnTo>
                  <a:pt x="1234791" y="187177"/>
                </a:lnTo>
                <a:lnTo>
                  <a:pt x="1244851" y="213767"/>
                </a:lnTo>
                <a:lnTo>
                  <a:pt x="1234524" y="205890"/>
                </a:lnTo>
                <a:close/>
              </a:path>
              <a:path w="4882896" h="890016">
                <a:moveTo>
                  <a:pt x="1229867" y="190500"/>
                </a:moveTo>
                <a:lnTo>
                  <a:pt x="1225713" y="181273"/>
                </a:lnTo>
                <a:lnTo>
                  <a:pt x="1227594" y="97892"/>
                </a:lnTo>
                <a:lnTo>
                  <a:pt x="1229867" y="144780"/>
                </a:lnTo>
                <a:lnTo>
                  <a:pt x="1229876" y="149778"/>
                </a:lnTo>
                <a:lnTo>
                  <a:pt x="1230212" y="162244"/>
                </a:lnTo>
                <a:lnTo>
                  <a:pt x="1229867" y="190500"/>
                </a:lnTo>
                <a:close/>
              </a:path>
              <a:path w="4882896" h="890016">
                <a:moveTo>
                  <a:pt x="1229867" y="190500"/>
                </a:moveTo>
                <a:lnTo>
                  <a:pt x="1223877" y="198490"/>
                </a:lnTo>
                <a:lnTo>
                  <a:pt x="1212929" y="191567"/>
                </a:lnTo>
                <a:lnTo>
                  <a:pt x="1201702" y="185122"/>
                </a:lnTo>
                <a:lnTo>
                  <a:pt x="1190215" y="179154"/>
                </a:lnTo>
                <a:lnTo>
                  <a:pt x="1186388" y="166174"/>
                </a:lnTo>
                <a:lnTo>
                  <a:pt x="1197769" y="172255"/>
                </a:lnTo>
                <a:lnTo>
                  <a:pt x="1207814" y="178337"/>
                </a:lnTo>
                <a:lnTo>
                  <a:pt x="1218015" y="184418"/>
                </a:lnTo>
                <a:lnTo>
                  <a:pt x="1229867" y="190500"/>
                </a:lnTo>
                <a:close/>
              </a:path>
              <a:path w="4882896" h="890016">
                <a:moveTo>
                  <a:pt x="1323928" y="680459"/>
                </a:moveTo>
                <a:lnTo>
                  <a:pt x="1320868" y="694037"/>
                </a:lnTo>
                <a:lnTo>
                  <a:pt x="1319784" y="708660"/>
                </a:lnTo>
                <a:lnTo>
                  <a:pt x="1319784" y="717803"/>
                </a:lnTo>
                <a:lnTo>
                  <a:pt x="1311602" y="727216"/>
                </a:lnTo>
                <a:lnTo>
                  <a:pt x="1310639" y="717803"/>
                </a:lnTo>
                <a:lnTo>
                  <a:pt x="1310639" y="708660"/>
                </a:lnTo>
                <a:lnTo>
                  <a:pt x="1311349" y="694952"/>
                </a:lnTo>
                <a:lnTo>
                  <a:pt x="1313587" y="681055"/>
                </a:lnTo>
                <a:lnTo>
                  <a:pt x="1317288" y="667778"/>
                </a:lnTo>
                <a:lnTo>
                  <a:pt x="1322382" y="655185"/>
                </a:lnTo>
                <a:lnTo>
                  <a:pt x="1323928" y="680459"/>
                </a:lnTo>
                <a:close/>
              </a:path>
              <a:path w="4882896" h="890016">
                <a:moveTo>
                  <a:pt x="1328676" y="110702"/>
                </a:moveTo>
                <a:lnTo>
                  <a:pt x="1323928" y="122061"/>
                </a:lnTo>
                <a:lnTo>
                  <a:pt x="1320868" y="133420"/>
                </a:lnTo>
                <a:lnTo>
                  <a:pt x="1319784" y="144780"/>
                </a:lnTo>
                <a:lnTo>
                  <a:pt x="1319784" y="153924"/>
                </a:lnTo>
                <a:lnTo>
                  <a:pt x="1311453" y="169571"/>
                </a:lnTo>
                <a:lnTo>
                  <a:pt x="1310639" y="163067"/>
                </a:lnTo>
                <a:lnTo>
                  <a:pt x="1310639" y="153924"/>
                </a:lnTo>
                <a:lnTo>
                  <a:pt x="1310774" y="139516"/>
                </a:lnTo>
                <a:lnTo>
                  <a:pt x="1312282" y="126493"/>
                </a:lnTo>
                <a:lnTo>
                  <a:pt x="1315405" y="113898"/>
                </a:lnTo>
                <a:lnTo>
                  <a:pt x="1320064" y="101818"/>
                </a:lnTo>
                <a:lnTo>
                  <a:pt x="1326184" y="90338"/>
                </a:lnTo>
                <a:lnTo>
                  <a:pt x="1328676" y="110702"/>
                </a:lnTo>
                <a:close/>
              </a:path>
              <a:path w="4882896" h="890016">
                <a:moveTo>
                  <a:pt x="1302816" y="366664"/>
                </a:moveTo>
                <a:lnTo>
                  <a:pt x="1307117" y="386263"/>
                </a:lnTo>
                <a:lnTo>
                  <a:pt x="1310353" y="447687"/>
                </a:lnTo>
                <a:lnTo>
                  <a:pt x="1299972" y="445008"/>
                </a:lnTo>
                <a:lnTo>
                  <a:pt x="1299972" y="426719"/>
                </a:lnTo>
                <a:lnTo>
                  <a:pt x="1299638" y="414801"/>
                </a:lnTo>
                <a:lnTo>
                  <a:pt x="1298540" y="401975"/>
                </a:lnTo>
                <a:lnTo>
                  <a:pt x="1296911" y="347581"/>
                </a:lnTo>
                <a:lnTo>
                  <a:pt x="1302816" y="366664"/>
                </a:lnTo>
                <a:close/>
              </a:path>
              <a:path w="4882896" h="890016">
                <a:moveTo>
                  <a:pt x="1296911" y="347581"/>
                </a:moveTo>
                <a:lnTo>
                  <a:pt x="1298540" y="401975"/>
                </a:lnTo>
                <a:lnTo>
                  <a:pt x="1296689" y="389217"/>
                </a:lnTo>
                <a:lnTo>
                  <a:pt x="1294098" y="376564"/>
                </a:lnTo>
                <a:lnTo>
                  <a:pt x="1290782" y="364051"/>
                </a:lnTo>
                <a:lnTo>
                  <a:pt x="1289470" y="329088"/>
                </a:lnTo>
                <a:lnTo>
                  <a:pt x="1296911" y="347581"/>
                </a:lnTo>
                <a:close/>
              </a:path>
              <a:path w="4882896" h="890016">
                <a:moveTo>
                  <a:pt x="1290782" y="364051"/>
                </a:moveTo>
                <a:lnTo>
                  <a:pt x="1286753" y="351715"/>
                </a:lnTo>
                <a:lnTo>
                  <a:pt x="1282026" y="339590"/>
                </a:lnTo>
                <a:lnTo>
                  <a:pt x="1276615" y="327713"/>
                </a:lnTo>
                <a:lnTo>
                  <a:pt x="1270533" y="316119"/>
                </a:lnTo>
                <a:lnTo>
                  <a:pt x="1280560" y="311258"/>
                </a:lnTo>
                <a:lnTo>
                  <a:pt x="1289470" y="329088"/>
                </a:lnTo>
                <a:lnTo>
                  <a:pt x="1290782" y="364051"/>
                </a:lnTo>
                <a:close/>
              </a:path>
              <a:path w="4882896" h="890016">
                <a:moveTo>
                  <a:pt x="1280560" y="311258"/>
                </a:moveTo>
                <a:lnTo>
                  <a:pt x="1270533" y="316119"/>
                </a:lnTo>
                <a:lnTo>
                  <a:pt x="1263794" y="304844"/>
                </a:lnTo>
                <a:lnTo>
                  <a:pt x="1256411" y="293925"/>
                </a:lnTo>
                <a:lnTo>
                  <a:pt x="1248399" y="283395"/>
                </a:lnTo>
                <a:lnTo>
                  <a:pt x="1258604" y="277880"/>
                </a:lnTo>
                <a:lnTo>
                  <a:pt x="1270249" y="294164"/>
                </a:lnTo>
                <a:lnTo>
                  <a:pt x="1280560" y="311258"/>
                </a:lnTo>
                <a:close/>
              </a:path>
              <a:path w="4882896" h="890016">
                <a:moveTo>
                  <a:pt x="1258604" y="277880"/>
                </a:moveTo>
                <a:lnTo>
                  <a:pt x="1248399" y="283395"/>
                </a:lnTo>
                <a:lnTo>
                  <a:pt x="1239771" y="273292"/>
                </a:lnTo>
                <a:lnTo>
                  <a:pt x="1230542" y="263651"/>
                </a:lnTo>
                <a:lnTo>
                  <a:pt x="1220723" y="254508"/>
                </a:lnTo>
                <a:lnTo>
                  <a:pt x="1231582" y="248031"/>
                </a:lnTo>
                <a:lnTo>
                  <a:pt x="1245692" y="262477"/>
                </a:lnTo>
                <a:lnTo>
                  <a:pt x="1258604" y="277880"/>
                </a:lnTo>
                <a:close/>
              </a:path>
              <a:path w="4882896" h="890016">
                <a:moveTo>
                  <a:pt x="1199502" y="234513"/>
                </a:moveTo>
                <a:lnTo>
                  <a:pt x="1200034" y="222296"/>
                </a:lnTo>
                <a:lnTo>
                  <a:pt x="1216340" y="234613"/>
                </a:lnTo>
                <a:lnTo>
                  <a:pt x="1231582" y="248031"/>
                </a:lnTo>
                <a:lnTo>
                  <a:pt x="1220723" y="254508"/>
                </a:lnTo>
                <a:lnTo>
                  <a:pt x="1217476" y="251000"/>
                </a:lnTo>
                <a:lnTo>
                  <a:pt x="1208822" y="242515"/>
                </a:lnTo>
                <a:lnTo>
                  <a:pt x="1199502" y="234513"/>
                </a:lnTo>
                <a:close/>
              </a:path>
              <a:path w="4882896" h="890016">
                <a:moveTo>
                  <a:pt x="1189564" y="227010"/>
                </a:moveTo>
                <a:lnTo>
                  <a:pt x="1179054" y="220021"/>
                </a:lnTo>
                <a:lnTo>
                  <a:pt x="1182731" y="211155"/>
                </a:lnTo>
                <a:lnTo>
                  <a:pt x="1200034" y="222296"/>
                </a:lnTo>
                <a:lnTo>
                  <a:pt x="1199502" y="234513"/>
                </a:lnTo>
                <a:lnTo>
                  <a:pt x="1189564" y="227010"/>
                </a:lnTo>
                <a:close/>
              </a:path>
              <a:path w="4882896" h="890016">
                <a:moveTo>
                  <a:pt x="1144574" y="202288"/>
                </a:moveTo>
                <a:lnTo>
                  <a:pt x="1145405" y="192690"/>
                </a:lnTo>
                <a:lnTo>
                  <a:pt x="1164499" y="201262"/>
                </a:lnTo>
                <a:lnTo>
                  <a:pt x="1182731" y="211155"/>
                </a:lnTo>
                <a:lnTo>
                  <a:pt x="1179054" y="220021"/>
                </a:lnTo>
                <a:lnTo>
                  <a:pt x="1168021" y="213561"/>
                </a:lnTo>
                <a:lnTo>
                  <a:pt x="1156512" y="207645"/>
                </a:lnTo>
                <a:lnTo>
                  <a:pt x="1144574" y="202288"/>
                </a:lnTo>
                <a:close/>
              </a:path>
              <a:path w="4882896" h="890016">
                <a:moveTo>
                  <a:pt x="1132256" y="197504"/>
                </a:moveTo>
                <a:lnTo>
                  <a:pt x="1119605" y="193310"/>
                </a:lnTo>
                <a:lnTo>
                  <a:pt x="1125516" y="185513"/>
                </a:lnTo>
                <a:lnTo>
                  <a:pt x="1145405" y="192690"/>
                </a:lnTo>
                <a:lnTo>
                  <a:pt x="1144574" y="202288"/>
                </a:lnTo>
                <a:lnTo>
                  <a:pt x="1132256" y="197504"/>
                </a:lnTo>
                <a:close/>
              </a:path>
              <a:path w="4882896" h="890016">
                <a:moveTo>
                  <a:pt x="1080129" y="184412"/>
                </a:moveTo>
                <a:lnTo>
                  <a:pt x="1083626" y="175635"/>
                </a:lnTo>
                <a:lnTo>
                  <a:pt x="1104901" y="179803"/>
                </a:lnTo>
                <a:lnTo>
                  <a:pt x="1125516" y="185513"/>
                </a:lnTo>
                <a:lnTo>
                  <a:pt x="1119605" y="193310"/>
                </a:lnTo>
                <a:lnTo>
                  <a:pt x="1106668" y="189720"/>
                </a:lnTo>
                <a:lnTo>
                  <a:pt x="1093494" y="186749"/>
                </a:lnTo>
                <a:lnTo>
                  <a:pt x="1080129" y="184412"/>
                </a:lnTo>
                <a:close/>
              </a:path>
              <a:path w="4882896" h="890016">
                <a:moveTo>
                  <a:pt x="1066621" y="182724"/>
                </a:moveTo>
                <a:lnTo>
                  <a:pt x="1053018" y="181700"/>
                </a:lnTo>
                <a:lnTo>
                  <a:pt x="1061759" y="173080"/>
                </a:lnTo>
                <a:lnTo>
                  <a:pt x="1083626" y="175635"/>
                </a:lnTo>
                <a:lnTo>
                  <a:pt x="1080129" y="184412"/>
                </a:lnTo>
                <a:lnTo>
                  <a:pt x="1066621" y="182724"/>
                </a:lnTo>
                <a:close/>
              </a:path>
              <a:path w="4882896" h="890016">
                <a:moveTo>
                  <a:pt x="1011097" y="182576"/>
                </a:moveTo>
                <a:lnTo>
                  <a:pt x="1017127" y="173080"/>
                </a:lnTo>
                <a:lnTo>
                  <a:pt x="1039367" y="172212"/>
                </a:lnTo>
                <a:lnTo>
                  <a:pt x="1061759" y="173080"/>
                </a:lnTo>
                <a:lnTo>
                  <a:pt x="1053018" y="181700"/>
                </a:lnTo>
                <a:lnTo>
                  <a:pt x="1039367" y="181356"/>
                </a:lnTo>
                <a:lnTo>
                  <a:pt x="1025335" y="181649"/>
                </a:lnTo>
                <a:lnTo>
                  <a:pt x="1011097" y="182576"/>
                </a:lnTo>
                <a:close/>
              </a:path>
              <a:path w="4882896" h="890016">
                <a:moveTo>
                  <a:pt x="970938" y="189021"/>
                </a:moveTo>
                <a:lnTo>
                  <a:pt x="973867" y="179803"/>
                </a:lnTo>
                <a:lnTo>
                  <a:pt x="995266" y="175635"/>
                </a:lnTo>
                <a:lnTo>
                  <a:pt x="1017127" y="173080"/>
                </a:lnTo>
                <a:lnTo>
                  <a:pt x="1011097" y="182576"/>
                </a:lnTo>
                <a:lnTo>
                  <a:pt x="997296" y="184122"/>
                </a:lnTo>
                <a:lnTo>
                  <a:pt x="983915" y="186275"/>
                </a:lnTo>
                <a:lnTo>
                  <a:pt x="970938" y="189021"/>
                </a:lnTo>
                <a:close/>
              </a:path>
              <a:path w="4882896" h="890016">
                <a:moveTo>
                  <a:pt x="958350" y="192347"/>
                </a:moveTo>
                <a:lnTo>
                  <a:pt x="946136" y="196238"/>
                </a:lnTo>
                <a:lnTo>
                  <a:pt x="953012" y="185513"/>
                </a:lnTo>
                <a:lnTo>
                  <a:pt x="973867" y="179803"/>
                </a:lnTo>
                <a:lnTo>
                  <a:pt x="970938" y="189021"/>
                </a:lnTo>
                <a:lnTo>
                  <a:pt x="958350" y="192347"/>
                </a:lnTo>
                <a:close/>
              </a:path>
              <a:path w="4882896" h="890016">
                <a:moveTo>
                  <a:pt x="911572" y="211175"/>
                </a:moveTo>
                <a:lnTo>
                  <a:pt x="913263" y="201262"/>
                </a:lnTo>
                <a:lnTo>
                  <a:pt x="932783" y="192690"/>
                </a:lnTo>
                <a:lnTo>
                  <a:pt x="953012" y="185513"/>
                </a:lnTo>
                <a:lnTo>
                  <a:pt x="946136" y="196238"/>
                </a:lnTo>
                <a:lnTo>
                  <a:pt x="934278" y="200683"/>
                </a:lnTo>
                <a:lnTo>
                  <a:pt x="922762" y="205666"/>
                </a:lnTo>
                <a:lnTo>
                  <a:pt x="911572" y="211175"/>
                </a:lnTo>
                <a:close/>
              </a:path>
              <a:path w="4882896" h="890016">
                <a:moveTo>
                  <a:pt x="900692" y="217196"/>
                </a:moveTo>
                <a:lnTo>
                  <a:pt x="890107" y="223715"/>
                </a:lnTo>
                <a:lnTo>
                  <a:pt x="894533" y="211155"/>
                </a:lnTo>
                <a:lnTo>
                  <a:pt x="913263" y="201262"/>
                </a:lnTo>
                <a:lnTo>
                  <a:pt x="911572" y="211175"/>
                </a:lnTo>
                <a:lnTo>
                  <a:pt x="900692" y="217196"/>
                </a:lnTo>
                <a:close/>
              </a:path>
              <a:path w="4882896" h="890016">
                <a:moveTo>
                  <a:pt x="879800" y="230719"/>
                </a:moveTo>
                <a:lnTo>
                  <a:pt x="869755" y="238195"/>
                </a:lnTo>
                <a:lnTo>
                  <a:pt x="876677" y="222296"/>
                </a:lnTo>
                <a:lnTo>
                  <a:pt x="894533" y="211155"/>
                </a:lnTo>
                <a:lnTo>
                  <a:pt x="890107" y="223715"/>
                </a:lnTo>
                <a:lnTo>
                  <a:pt x="879800" y="230719"/>
                </a:lnTo>
                <a:close/>
              </a:path>
              <a:path w="4882896" h="890016">
                <a:moveTo>
                  <a:pt x="840802" y="263408"/>
                </a:moveTo>
                <a:lnTo>
                  <a:pt x="843915" y="248031"/>
                </a:lnTo>
                <a:lnTo>
                  <a:pt x="859777" y="234613"/>
                </a:lnTo>
                <a:lnTo>
                  <a:pt x="876677" y="222296"/>
                </a:lnTo>
                <a:lnTo>
                  <a:pt x="869755" y="238195"/>
                </a:lnTo>
                <a:lnTo>
                  <a:pt x="859958" y="246129"/>
                </a:lnTo>
                <a:lnTo>
                  <a:pt x="850392" y="254508"/>
                </a:lnTo>
                <a:lnTo>
                  <a:pt x="840802" y="263408"/>
                </a:lnTo>
                <a:close/>
              </a:path>
              <a:path w="4882896" h="890016">
                <a:moveTo>
                  <a:pt x="814716" y="293538"/>
                </a:moveTo>
                <a:lnTo>
                  <a:pt x="815632" y="277880"/>
                </a:lnTo>
                <a:lnTo>
                  <a:pt x="829172" y="262477"/>
                </a:lnTo>
                <a:lnTo>
                  <a:pt x="843915" y="248031"/>
                </a:lnTo>
                <a:lnTo>
                  <a:pt x="840802" y="263408"/>
                </a:lnTo>
                <a:lnTo>
                  <a:pt x="831533" y="273003"/>
                </a:lnTo>
                <a:lnTo>
                  <a:pt x="822831" y="283058"/>
                </a:lnTo>
                <a:lnTo>
                  <a:pt x="814716" y="293538"/>
                </a:lnTo>
                <a:close/>
              </a:path>
              <a:path w="4882896" h="890016">
                <a:moveTo>
                  <a:pt x="807207" y="304407"/>
                </a:moveTo>
                <a:lnTo>
                  <a:pt x="800323" y="315630"/>
                </a:lnTo>
                <a:lnTo>
                  <a:pt x="803377" y="294164"/>
                </a:lnTo>
                <a:lnTo>
                  <a:pt x="815632" y="277880"/>
                </a:lnTo>
                <a:lnTo>
                  <a:pt x="814716" y="293538"/>
                </a:lnTo>
                <a:lnTo>
                  <a:pt x="807207" y="304407"/>
                </a:lnTo>
                <a:close/>
              </a:path>
              <a:path w="4882896" h="890016">
                <a:moveTo>
                  <a:pt x="794082" y="327171"/>
                </a:moveTo>
                <a:lnTo>
                  <a:pt x="788504" y="338996"/>
                </a:lnTo>
                <a:lnTo>
                  <a:pt x="792489" y="311258"/>
                </a:lnTo>
                <a:lnTo>
                  <a:pt x="803377" y="294164"/>
                </a:lnTo>
                <a:lnTo>
                  <a:pt x="800323" y="315630"/>
                </a:lnTo>
                <a:lnTo>
                  <a:pt x="794082" y="327171"/>
                </a:lnTo>
                <a:close/>
              </a:path>
              <a:path w="4882896" h="890016">
                <a:moveTo>
                  <a:pt x="783608" y="351068"/>
                </a:moveTo>
                <a:lnTo>
                  <a:pt x="779413" y="363352"/>
                </a:lnTo>
                <a:lnTo>
                  <a:pt x="783050" y="329088"/>
                </a:lnTo>
                <a:lnTo>
                  <a:pt x="792489" y="311258"/>
                </a:lnTo>
                <a:lnTo>
                  <a:pt x="788504" y="338996"/>
                </a:lnTo>
                <a:lnTo>
                  <a:pt x="783608" y="351068"/>
                </a:lnTo>
                <a:close/>
              </a:path>
              <a:path w="4882896" h="890016">
                <a:moveTo>
                  <a:pt x="775938" y="375813"/>
                </a:moveTo>
                <a:lnTo>
                  <a:pt x="773202" y="388416"/>
                </a:lnTo>
                <a:lnTo>
                  <a:pt x="775142" y="347581"/>
                </a:lnTo>
                <a:lnTo>
                  <a:pt x="783050" y="329088"/>
                </a:lnTo>
                <a:lnTo>
                  <a:pt x="779413" y="363352"/>
                </a:lnTo>
                <a:lnTo>
                  <a:pt x="775938" y="375813"/>
                </a:lnTo>
                <a:close/>
              </a:path>
              <a:path w="4882896" h="890016">
                <a:moveTo>
                  <a:pt x="1280159" y="172212"/>
                </a:moveTo>
                <a:lnTo>
                  <a:pt x="1286457" y="171245"/>
                </a:lnTo>
                <a:lnTo>
                  <a:pt x="1289300" y="180420"/>
                </a:lnTo>
                <a:lnTo>
                  <a:pt x="1278792" y="186660"/>
                </a:lnTo>
                <a:lnTo>
                  <a:pt x="1280159" y="144780"/>
                </a:lnTo>
                <a:lnTo>
                  <a:pt x="1280159" y="172212"/>
                </a:lnTo>
                <a:close/>
              </a:path>
              <a:path w="4882896" h="890016">
                <a:moveTo>
                  <a:pt x="1271304" y="699100"/>
                </a:moveTo>
                <a:lnTo>
                  <a:pt x="1272728" y="685378"/>
                </a:lnTo>
                <a:lnTo>
                  <a:pt x="1278859" y="743291"/>
                </a:lnTo>
                <a:lnTo>
                  <a:pt x="1271016" y="734567"/>
                </a:lnTo>
                <a:lnTo>
                  <a:pt x="1271016" y="708660"/>
                </a:lnTo>
                <a:lnTo>
                  <a:pt x="1271304" y="699100"/>
                </a:lnTo>
                <a:close/>
              </a:path>
              <a:path w="4882896" h="890016">
                <a:moveTo>
                  <a:pt x="1253831" y="375387"/>
                </a:moveTo>
                <a:lnTo>
                  <a:pt x="1257411" y="391987"/>
                </a:lnTo>
                <a:lnTo>
                  <a:pt x="1256607" y="477599"/>
                </a:lnTo>
                <a:lnTo>
                  <a:pt x="1249680" y="467148"/>
                </a:lnTo>
                <a:lnTo>
                  <a:pt x="1249680" y="426719"/>
                </a:lnTo>
                <a:lnTo>
                  <a:pt x="1249425" y="416064"/>
                </a:lnTo>
                <a:lnTo>
                  <a:pt x="1248924" y="359359"/>
                </a:lnTo>
                <a:lnTo>
                  <a:pt x="1253831" y="375387"/>
                </a:lnTo>
                <a:close/>
              </a:path>
              <a:path w="4882896" h="890016">
                <a:moveTo>
                  <a:pt x="1248924" y="359359"/>
                </a:moveTo>
                <a:lnTo>
                  <a:pt x="1249425" y="416064"/>
                </a:lnTo>
                <a:lnTo>
                  <a:pt x="1248335" y="402584"/>
                </a:lnTo>
                <a:lnTo>
                  <a:pt x="1246387" y="389499"/>
                </a:lnTo>
                <a:lnTo>
                  <a:pt x="1243581" y="376811"/>
                </a:lnTo>
                <a:lnTo>
                  <a:pt x="1242750" y="343947"/>
                </a:lnTo>
                <a:lnTo>
                  <a:pt x="1248924" y="359359"/>
                </a:lnTo>
                <a:close/>
              </a:path>
              <a:path w="4882896" h="890016">
                <a:moveTo>
                  <a:pt x="1243581" y="376811"/>
                </a:moveTo>
                <a:lnTo>
                  <a:pt x="1239917" y="364519"/>
                </a:lnTo>
                <a:lnTo>
                  <a:pt x="1235395" y="352622"/>
                </a:lnTo>
                <a:lnTo>
                  <a:pt x="1230014" y="341122"/>
                </a:lnTo>
                <a:lnTo>
                  <a:pt x="1223776" y="330017"/>
                </a:lnTo>
                <a:lnTo>
                  <a:pt x="1216680" y="319309"/>
                </a:lnTo>
                <a:lnTo>
                  <a:pt x="1208726" y="308996"/>
                </a:lnTo>
                <a:lnTo>
                  <a:pt x="1217237" y="301873"/>
                </a:lnTo>
                <a:lnTo>
                  <a:pt x="1226846" y="315159"/>
                </a:lnTo>
                <a:lnTo>
                  <a:pt x="1235371" y="329199"/>
                </a:lnTo>
                <a:lnTo>
                  <a:pt x="1242750" y="343947"/>
                </a:lnTo>
                <a:lnTo>
                  <a:pt x="1243581" y="376811"/>
                </a:lnTo>
                <a:close/>
              </a:path>
              <a:path w="4882896" h="890016">
                <a:moveTo>
                  <a:pt x="1217237" y="301873"/>
                </a:moveTo>
                <a:lnTo>
                  <a:pt x="1208726" y="308996"/>
                </a:lnTo>
                <a:lnTo>
                  <a:pt x="1199914" y="299080"/>
                </a:lnTo>
                <a:lnTo>
                  <a:pt x="1190243" y="289560"/>
                </a:lnTo>
                <a:lnTo>
                  <a:pt x="1182164" y="282647"/>
                </a:lnTo>
                <a:lnTo>
                  <a:pt x="1172394" y="274899"/>
                </a:lnTo>
                <a:lnTo>
                  <a:pt x="1182506" y="267001"/>
                </a:lnTo>
                <a:lnTo>
                  <a:pt x="1195006" y="277749"/>
                </a:lnTo>
                <a:lnTo>
                  <a:pt x="1206603" y="289388"/>
                </a:lnTo>
                <a:lnTo>
                  <a:pt x="1217237" y="301873"/>
                </a:lnTo>
                <a:close/>
              </a:path>
              <a:path w="4882896" h="890016">
                <a:moveTo>
                  <a:pt x="1182506" y="267001"/>
                </a:moveTo>
                <a:lnTo>
                  <a:pt x="1172394" y="274899"/>
                </a:lnTo>
                <a:lnTo>
                  <a:pt x="1162236" y="267531"/>
                </a:lnTo>
                <a:lnTo>
                  <a:pt x="1151691" y="260599"/>
                </a:lnTo>
                <a:lnTo>
                  <a:pt x="1140759" y="254160"/>
                </a:lnTo>
                <a:lnTo>
                  <a:pt x="1155039" y="248362"/>
                </a:lnTo>
                <a:lnTo>
                  <a:pt x="1169164" y="257190"/>
                </a:lnTo>
                <a:lnTo>
                  <a:pt x="1182506" y="267001"/>
                </a:lnTo>
                <a:close/>
              </a:path>
              <a:path w="4882896" h="890016">
                <a:moveTo>
                  <a:pt x="1155039" y="248362"/>
                </a:moveTo>
                <a:lnTo>
                  <a:pt x="1140759" y="254160"/>
                </a:lnTo>
                <a:lnTo>
                  <a:pt x="1129440" y="248268"/>
                </a:lnTo>
                <a:lnTo>
                  <a:pt x="1117734" y="242981"/>
                </a:lnTo>
                <a:lnTo>
                  <a:pt x="1105641" y="238354"/>
                </a:lnTo>
                <a:lnTo>
                  <a:pt x="1093160" y="234443"/>
                </a:lnTo>
                <a:lnTo>
                  <a:pt x="1108581" y="228234"/>
                </a:lnTo>
                <a:lnTo>
                  <a:pt x="1124688" y="233838"/>
                </a:lnTo>
                <a:lnTo>
                  <a:pt x="1140194" y="240563"/>
                </a:lnTo>
                <a:lnTo>
                  <a:pt x="1155039" y="248362"/>
                </a:lnTo>
                <a:close/>
              </a:path>
              <a:path w="4882896" h="890016">
                <a:moveTo>
                  <a:pt x="1108581" y="228234"/>
                </a:moveTo>
                <a:lnTo>
                  <a:pt x="1093160" y="234443"/>
                </a:lnTo>
                <a:lnTo>
                  <a:pt x="1080293" y="231304"/>
                </a:lnTo>
                <a:lnTo>
                  <a:pt x="1067038" y="228992"/>
                </a:lnTo>
                <a:lnTo>
                  <a:pt x="1053396" y="227564"/>
                </a:lnTo>
                <a:lnTo>
                  <a:pt x="1039367" y="227076"/>
                </a:lnTo>
                <a:lnTo>
                  <a:pt x="1057268" y="218598"/>
                </a:lnTo>
                <a:lnTo>
                  <a:pt x="1074811" y="220568"/>
                </a:lnTo>
                <a:lnTo>
                  <a:pt x="1091936" y="223795"/>
                </a:lnTo>
                <a:lnTo>
                  <a:pt x="1108581" y="228234"/>
                </a:lnTo>
                <a:close/>
              </a:path>
              <a:path w="4882896" h="890016">
                <a:moveTo>
                  <a:pt x="1057268" y="218598"/>
                </a:moveTo>
                <a:lnTo>
                  <a:pt x="1039367" y="227076"/>
                </a:lnTo>
                <a:lnTo>
                  <a:pt x="1032428" y="227199"/>
                </a:lnTo>
                <a:lnTo>
                  <a:pt x="1019271" y="228095"/>
                </a:lnTo>
                <a:lnTo>
                  <a:pt x="1006182" y="229818"/>
                </a:lnTo>
                <a:lnTo>
                  <a:pt x="1020163" y="218598"/>
                </a:lnTo>
                <a:lnTo>
                  <a:pt x="1039367" y="217932"/>
                </a:lnTo>
                <a:lnTo>
                  <a:pt x="1057268" y="218598"/>
                </a:lnTo>
                <a:close/>
              </a:path>
              <a:path w="4882896" h="890016">
                <a:moveTo>
                  <a:pt x="1020163" y="218598"/>
                </a:moveTo>
                <a:lnTo>
                  <a:pt x="1006182" y="229818"/>
                </a:lnTo>
                <a:lnTo>
                  <a:pt x="993205" y="232318"/>
                </a:lnTo>
                <a:lnTo>
                  <a:pt x="980384" y="235549"/>
                </a:lnTo>
                <a:lnTo>
                  <a:pt x="967764" y="239462"/>
                </a:lnTo>
                <a:lnTo>
                  <a:pt x="983271" y="223795"/>
                </a:lnTo>
                <a:lnTo>
                  <a:pt x="1001446" y="220568"/>
                </a:lnTo>
                <a:lnTo>
                  <a:pt x="1020163" y="218598"/>
                </a:lnTo>
                <a:close/>
              </a:path>
              <a:path w="4882896" h="890016">
                <a:moveTo>
                  <a:pt x="983271" y="223795"/>
                </a:moveTo>
                <a:lnTo>
                  <a:pt x="967764" y="239462"/>
                </a:lnTo>
                <a:lnTo>
                  <a:pt x="955389" y="244009"/>
                </a:lnTo>
                <a:lnTo>
                  <a:pt x="943303" y="249142"/>
                </a:lnTo>
                <a:lnTo>
                  <a:pt x="931551" y="254814"/>
                </a:lnTo>
                <a:lnTo>
                  <a:pt x="920177" y="260975"/>
                </a:lnTo>
                <a:lnTo>
                  <a:pt x="932534" y="240563"/>
                </a:lnTo>
                <a:lnTo>
                  <a:pt x="948761" y="233838"/>
                </a:lnTo>
                <a:lnTo>
                  <a:pt x="965691" y="228234"/>
                </a:lnTo>
                <a:lnTo>
                  <a:pt x="983271" y="223795"/>
                </a:lnTo>
                <a:close/>
              </a:path>
              <a:path w="4882896" h="890016">
                <a:moveTo>
                  <a:pt x="932534" y="240563"/>
                </a:moveTo>
                <a:lnTo>
                  <a:pt x="920177" y="260975"/>
                </a:lnTo>
                <a:lnTo>
                  <a:pt x="909225" y="267578"/>
                </a:lnTo>
                <a:lnTo>
                  <a:pt x="898740" y="274575"/>
                </a:lnTo>
                <a:lnTo>
                  <a:pt x="888766" y="281919"/>
                </a:lnTo>
                <a:lnTo>
                  <a:pt x="902403" y="257190"/>
                </a:lnTo>
                <a:lnTo>
                  <a:pt x="917063" y="248362"/>
                </a:lnTo>
                <a:lnTo>
                  <a:pt x="932534" y="240563"/>
                </a:lnTo>
                <a:close/>
              </a:path>
              <a:path w="4882896" h="890016">
                <a:moveTo>
                  <a:pt x="902403" y="257190"/>
                </a:moveTo>
                <a:lnTo>
                  <a:pt x="888766" y="281919"/>
                </a:lnTo>
                <a:lnTo>
                  <a:pt x="879347" y="289560"/>
                </a:lnTo>
                <a:lnTo>
                  <a:pt x="871822" y="296859"/>
                </a:lnTo>
                <a:lnTo>
                  <a:pt x="862813" y="306684"/>
                </a:lnTo>
                <a:lnTo>
                  <a:pt x="854661" y="316906"/>
                </a:lnTo>
                <a:lnTo>
                  <a:pt x="863821" y="289388"/>
                </a:lnTo>
                <a:lnTo>
                  <a:pt x="875728" y="277749"/>
                </a:lnTo>
                <a:lnTo>
                  <a:pt x="888606" y="267001"/>
                </a:lnTo>
                <a:lnTo>
                  <a:pt x="902403" y="257190"/>
                </a:lnTo>
                <a:close/>
              </a:path>
              <a:path w="4882896" h="890016">
                <a:moveTo>
                  <a:pt x="863821" y="289388"/>
                </a:moveTo>
                <a:lnTo>
                  <a:pt x="854661" y="316906"/>
                </a:lnTo>
                <a:lnTo>
                  <a:pt x="847368" y="327523"/>
                </a:lnTo>
                <a:lnTo>
                  <a:pt x="840933" y="338537"/>
                </a:lnTo>
                <a:lnTo>
                  <a:pt x="835356" y="349946"/>
                </a:lnTo>
                <a:lnTo>
                  <a:pt x="843137" y="315159"/>
                </a:lnTo>
                <a:lnTo>
                  <a:pt x="852940" y="301873"/>
                </a:lnTo>
                <a:lnTo>
                  <a:pt x="863821" y="289388"/>
                </a:lnTo>
                <a:close/>
              </a:path>
              <a:path w="4882896" h="890016">
                <a:moveTo>
                  <a:pt x="843137" y="315159"/>
                </a:moveTo>
                <a:lnTo>
                  <a:pt x="835356" y="349946"/>
                </a:lnTo>
                <a:lnTo>
                  <a:pt x="830637" y="361752"/>
                </a:lnTo>
                <a:lnTo>
                  <a:pt x="826776" y="373953"/>
                </a:lnTo>
                <a:lnTo>
                  <a:pt x="823773" y="386551"/>
                </a:lnTo>
                <a:lnTo>
                  <a:pt x="826984" y="343947"/>
                </a:lnTo>
                <a:lnTo>
                  <a:pt x="834467" y="329199"/>
                </a:lnTo>
                <a:lnTo>
                  <a:pt x="843137" y="315159"/>
                </a:lnTo>
                <a:close/>
              </a:path>
              <a:path w="4882896" h="890016">
                <a:moveTo>
                  <a:pt x="821628" y="399544"/>
                </a:moveTo>
                <a:lnTo>
                  <a:pt x="820341" y="412934"/>
                </a:lnTo>
                <a:lnTo>
                  <a:pt x="820741" y="359359"/>
                </a:lnTo>
                <a:lnTo>
                  <a:pt x="826984" y="343947"/>
                </a:lnTo>
                <a:lnTo>
                  <a:pt x="823773" y="386551"/>
                </a:lnTo>
                <a:lnTo>
                  <a:pt x="821628" y="399544"/>
                </a:lnTo>
                <a:close/>
              </a:path>
              <a:path w="4882896" h="890016">
                <a:moveTo>
                  <a:pt x="819912" y="426719"/>
                </a:moveTo>
                <a:lnTo>
                  <a:pt x="815791" y="375387"/>
                </a:lnTo>
                <a:lnTo>
                  <a:pt x="820741" y="359359"/>
                </a:lnTo>
                <a:lnTo>
                  <a:pt x="820341" y="412934"/>
                </a:lnTo>
                <a:lnTo>
                  <a:pt x="819912" y="426719"/>
                </a:lnTo>
                <a:close/>
              </a:path>
              <a:path w="4882896" h="890016">
                <a:moveTo>
                  <a:pt x="1223876" y="733879"/>
                </a:moveTo>
                <a:lnTo>
                  <a:pt x="1221117" y="720430"/>
                </a:lnTo>
                <a:lnTo>
                  <a:pt x="1221458" y="691043"/>
                </a:lnTo>
                <a:lnTo>
                  <a:pt x="1223628" y="673885"/>
                </a:lnTo>
                <a:lnTo>
                  <a:pt x="1227184" y="657235"/>
                </a:lnTo>
                <a:lnTo>
                  <a:pt x="1229867" y="743712"/>
                </a:lnTo>
                <a:lnTo>
                  <a:pt x="1223876" y="733879"/>
                </a:lnTo>
                <a:close/>
              </a:path>
              <a:path w="4882896" h="890016">
                <a:moveTo>
                  <a:pt x="1220961" y="136138"/>
                </a:moveTo>
                <a:lnTo>
                  <a:pt x="1222188" y="123243"/>
                </a:lnTo>
                <a:lnTo>
                  <a:pt x="1224416" y="110479"/>
                </a:lnTo>
                <a:lnTo>
                  <a:pt x="1227594" y="97892"/>
                </a:lnTo>
                <a:lnTo>
                  <a:pt x="1225713" y="181273"/>
                </a:lnTo>
                <a:lnTo>
                  <a:pt x="1222202" y="169483"/>
                </a:lnTo>
                <a:lnTo>
                  <a:pt x="1220961" y="136138"/>
                </a:lnTo>
                <a:close/>
              </a:path>
              <a:path w="4882896" h="890016">
                <a:moveTo>
                  <a:pt x="1220908" y="158058"/>
                </a:moveTo>
                <a:lnTo>
                  <a:pt x="1220723" y="144780"/>
                </a:lnTo>
                <a:lnTo>
                  <a:pt x="1220961" y="136138"/>
                </a:lnTo>
                <a:lnTo>
                  <a:pt x="1222202" y="169483"/>
                </a:lnTo>
                <a:lnTo>
                  <a:pt x="1220908" y="158058"/>
                </a:lnTo>
                <a:close/>
              </a:path>
              <a:path w="4882896" h="890016">
                <a:moveTo>
                  <a:pt x="1262831" y="45617"/>
                </a:moveTo>
                <a:lnTo>
                  <a:pt x="1263864" y="28608"/>
                </a:lnTo>
                <a:lnTo>
                  <a:pt x="1272313" y="18520"/>
                </a:lnTo>
                <a:lnTo>
                  <a:pt x="1281318" y="8969"/>
                </a:lnTo>
                <a:lnTo>
                  <a:pt x="1290827" y="0"/>
                </a:lnTo>
                <a:lnTo>
                  <a:pt x="1299972" y="0"/>
                </a:lnTo>
                <a:lnTo>
                  <a:pt x="1299972" y="9144"/>
                </a:lnTo>
                <a:lnTo>
                  <a:pt x="1290827" y="9144"/>
                </a:lnTo>
                <a:lnTo>
                  <a:pt x="1285297" y="15629"/>
                </a:lnTo>
                <a:lnTo>
                  <a:pt x="1277576" y="25169"/>
                </a:lnTo>
                <a:lnTo>
                  <a:pt x="1270049" y="35167"/>
                </a:lnTo>
                <a:lnTo>
                  <a:pt x="1262831" y="45617"/>
                </a:lnTo>
                <a:close/>
              </a:path>
              <a:path w="4882896" h="890016">
                <a:moveTo>
                  <a:pt x="1235357" y="104436"/>
                </a:moveTo>
                <a:lnTo>
                  <a:pt x="1236606" y="73430"/>
                </a:lnTo>
                <a:lnTo>
                  <a:pt x="1242341" y="61644"/>
                </a:lnTo>
                <a:lnTo>
                  <a:pt x="1248828" y="50215"/>
                </a:lnTo>
                <a:lnTo>
                  <a:pt x="1256019" y="39188"/>
                </a:lnTo>
                <a:lnTo>
                  <a:pt x="1263864" y="28608"/>
                </a:lnTo>
                <a:lnTo>
                  <a:pt x="1262831" y="45617"/>
                </a:lnTo>
                <a:lnTo>
                  <a:pt x="1256035" y="56512"/>
                </a:lnTo>
                <a:lnTo>
                  <a:pt x="1249776" y="67847"/>
                </a:lnTo>
                <a:lnTo>
                  <a:pt x="1244168" y="79616"/>
                </a:lnTo>
                <a:lnTo>
                  <a:pt x="1239323" y="91814"/>
                </a:lnTo>
                <a:lnTo>
                  <a:pt x="1235357" y="104436"/>
                </a:lnTo>
                <a:close/>
              </a:path>
              <a:path w="4882896" h="890016">
                <a:moveTo>
                  <a:pt x="1232383" y="117474"/>
                </a:moveTo>
                <a:lnTo>
                  <a:pt x="1230515" y="130924"/>
                </a:lnTo>
                <a:lnTo>
                  <a:pt x="1231675" y="85527"/>
                </a:lnTo>
                <a:lnTo>
                  <a:pt x="1236606" y="73430"/>
                </a:lnTo>
                <a:lnTo>
                  <a:pt x="1235357" y="104436"/>
                </a:lnTo>
                <a:lnTo>
                  <a:pt x="1232383" y="117474"/>
                </a:lnTo>
                <a:close/>
              </a:path>
              <a:path w="4882896" h="890016">
                <a:moveTo>
                  <a:pt x="1229867" y="144780"/>
                </a:moveTo>
                <a:lnTo>
                  <a:pt x="1227594" y="97892"/>
                </a:lnTo>
                <a:lnTo>
                  <a:pt x="1231675" y="85527"/>
                </a:lnTo>
                <a:lnTo>
                  <a:pt x="1230515" y="130924"/>
                </a:lnTo>
                <a:lnTo>
                  <a:pt x="1229867" y="144780"/>
                </a:lnTo>
                <a:close/>
              </a:path>
              <a:path w="4882896" h="890016">
                <a:moveTo>
                  <a:pt x="1210761" y="372628"/>
                </a:moveTo>
                <a:lnTo>
                  <a:pt x="1215042" y="385513"/>
                </a:lnTo>
                <a:lnTo>
                  <a:pt x="1218164" y="398853"/>
                </a:lnTo>
                <a:lnTo>
                  <a:pt x="1220075" y="412603"/>
                </a:lnTo>
                <a:lnTo>
                  <a:pt x="1220723" y="426719"/>
                </a:lnTo>
                <a:lnTo>
                  <a:pt x="1220328" y="436202"/>
                </a:lnTo>
                <a:lnTo>
                  <a:pt x="1217563" y="447717"/>
                </a:lnTo>
                <a:lnTo>
                  <a:pt x="1210761" y="372628"/>
                </a:lnTo>
                <a:close/>
              </a:path>
              <a:path w="4882896" h="890016">
                <a:moveTo>
                  <a:pt x="1210761" y="372628"/>
                </a:moveTo>
                <a:lnTo>
                  <a:pt x="1210055" y="426719"/>
                </a:lnTo>
                <a:lnTo>
                  <a:pt x="1209890" y="419520"/>
                </a:lnTo>
                <a:lnTo>
                  <a:pt x="1208603" y="405698"/>
                </a:lnTo>
                <a:lnTo>
                  <a:pt x="1206096" y="392484"/>
                </a:lnTo>
                <a:lnTo>
                  <a:pt x="1205373" y="360240"/>
                </a:lnTo>
                <a:lnTo>
                  <a:pt x="1210761" y="372628"/>
                </a:lnTo>
                <a:close/>
              </a:path>
              <a:path w="4882896" h="890016">
                <a:moveTo>
                  <a:pt x="1202434" y="379877"/>
                </a:moveTo>
                <a:lnTo>
                  <a:pt x="1197679" y="367878"/>
                </a:lnTo>
                <a:lnTo>
                  <a:pt x="1198928" y="348394"/>
                </a:lnTo>
                <a:lnTo>
                  <a:pt x="1205373" y="360240"/>
                </a:lnTo>
                <a:lnTo>
                  <a:pt x="1206096" y="392484"/>
                </a:lnTo>
                <a:lnTo>
                  <a:pt x="1202434" y="379877"/>
                </a:lnTo>
                <a:close/>
              </a:path>
              <a:path w="4882896" h="890016">
                <a:moveTo>
                  <a:pt x="1159763" y="316992"/>
                </a:moveTo>
                <a:lnTo>
                  <a:pt x="1163624" y="307306"/>
                </a:lnTo>
                <a:lnTo>
                  <a:pt x="1173776" y="316545"/>
                </a:lnTo>
                <a:lnTo>
                  <a:pt x="1183078" y="326503"/>
                </a:lnTo>
                <a:lnTo>
                  <a:pt x="1191480" y="337133"/>
                </a:lnTo>
                <a:lnTo>
                  <a:pt x="1198928" y="348394"/>
                </a:lnTo>
                <a:lnTo>
                  <a:pt x="1197679" y="367878"/>
                </a:lnTo>
                <a:lnTo>
                  <a:pt x="1191897" y="356486"/>
                </a:lnTo>
                <a:lnTo>
                  <a:pt x="1185150" y="345701"/>
                </a:lnTo>
                <a:lnTo>
                  <a:pt x="1177503" y="335524"/>
                </a:lnTo>
                <a:lnTo>
                  <a:pt x="1169019" y="325954"/>
                </a:lnTo>
                <a:lnTo>
                  <a:pt x="1159763" y="316992"/>
                </a:lnTo>
                <a:close/>
              </a:path>
              <a:path w="4882896" h="890016">
                <a:moveTo>
                  <a:pt x="1127627" y="294407"/>
                </a:moveTo>
                <a:lnTo>
                  <a:pt x="1128590" y="284330"/>
                </a:lnTo>
                <a:lnTo>
                  <a:pt x="1140980" y="291154"/>
                </a:lnTo>
                <a:lnTo>
                  <a:pt x="1152675" y="298827"/>
                </a:lnTo>
                <a:lnTo>
                  <a:pt x="1163624" y="307306"/>
                </a:lnTo>
                <a:lnTo>
                  <a:pt x="1159763" y="316992"/>
                </a:lnTo>
                <a:lnTo>
                  <a:pt x="1158547" y="315857"/>
                </a:lnTo>
                <a:lnTo>
                  <a:pt x="1149227" y="308096"/>
                </a:lnTo>
                <a:lnTo>
                  <a:pt x="1138861" y="300929"/>
                </a:lnTo>
                <a:lnTo>
                  <a:pt x="1127627" y="294407"/>
                </a:lnTo>
                <a:close/>
              </a:path>
              <a:path w="4882896" h="890016">
                <a:moveTo>
                  <a:pt x="1038953" y="271272"/>
                </a:moveTo>
                <a:lnTo>
                  <a:pt x="1039367" y="263651"/>
                </a:lnTo>
                <a:lnTo>
                  <a:pt x="1042562" y="263676"/>
                </a:lnTo>
                <a:lnTo>
                  <a:pt x="1058034" y="264483"/>
                </a:lnTo>
                <a:lnTo>
                  <a:pt x="1073120" y="266403"/>
                </a:lnTo>
                <a:lnTo>
                  <a:pt x="1087771" y="269391"/>
                </a:lnTo>
                <a:lnTo>
                  <a:pt x="1101934" y="273405"/>
                </a:lnTo>
                <a:lnTo>
                  <a:pt x="1115558" y="278399"/>
                </a:lnTo>
                <a:lnTo>
                  <a:pt x="1128590" y="284330"/>
                </a:lnTo>
                <a:lnTo>
                  <a:pt x="1127627" y="294407"/>
                </a:lnTo>
                <a:lnTo>
                  <a:pt x="1115697" y="288585"/>
                </a:lnTo>
                <a:lnTo>
                  <a:pt x="1103250" y="283514"/>
                </a:lnTo>
                <a:lnTo>
                  <a:pt x="1090458" y="279247"/>
                </a:lnTo>
                <a:lnTo>
                  <a:pt x="1077499" y="275837"/>
                </a:lnTo>
                <a:lnTo>
                  <a:pt x="1064547" y="273336"/>
                </a:lnTo>
                <a:lnTo>
                  <a:pt x="1051778" y="271797"/>
                </a:lnTo>
                <a:lnTo>
                  <a:pt x="1039367" y="271272"/>
                </a:lnTo>
                <a:lnTo>
                  <a:pt x="1038953" y="271272"/>
                </a:lnTo>
                <a:close/>
              </a:path>
              <a:path w="4882896" h="890016">
                <a:moveTo>
                  <a:pt x="939238" y="301743"/>
                </a:moveTo>
                <a:lnTo>
                  <a:pt x="940652" y="288569"/>
                </a:lnTo>
                <a:lnTo>
                  <a:pt x="953499" y="282204"/>
                </a:lnTo>
                <a:lnTo>
                  <a:pt x="966870" y="276706"/>
                </a:lnTo>
                <a:lnTo>
                  <a:pt x="980702" y="272115"/>
                </a:lnTo>
                <a:lnTo>
                  <a:pt x="994932" y="268474"/>
                </a:lnTo>
                <a:lnTo>
                  <a:pt x="1009496" y="265822"/>
                </a:lnTo>
                <a:lnTo>
                  <a:pt x="1024329" y="264201"/>
                </a:lnTo>
                <a:lnTo>
                  <a:pt x="1039367" y="263651"/>
                </a:lnTo>
                <a:lnTo>
                  <a:pt x="1038953" y="271272"/>
                </a:lnTo>
                <a:lnTo>
                  <a:pt x="1024609" y="271839"/>
                </a:lnTo>
                <a:lnTo>
                  <a:pt x="1010748" y="273441"/>
                </a:lnTo>
                <a:lnTo>
                  <a:pt x="997397" y="276023"/>
                </a:lnTo>
                <a:lnTo>
                  <a:pt x="984582" y="279532"/>
                </a:lnTo>
                <a:lnTo>
                  <a:pt x="972332" y="283913"/>
                </a:lnTo>
                <a:lnTo>
                  <a:pt x="960673" y="289111"/>
                </a:lnTo>
                <a:lnTo>
                  <a:pt x="949633" y="295073"/>
                </a:lnTo>
                <a:lnTo>
                  <a:pt x="939238" y="301743"/>
                </a:lnTo>
                <a:close/>
              </a:path>
              <a:path w="4882896" h="890016">
                <a:moveTo>
                  <a:pt x="869371" y="375703"/>
                </a:moveTo>
                <a:lnTo>
                  <a:pt x="870792" y="353956"/>
                </a:lnTo>
                <a:lnTo>
                  <a:pt x="878176" y="342670"/>
                </a:lnTo>
                <a:lnTo>
                  <a:pt x="886531" y="331964"/>
                </a:lnTo>
                <a:lnTo>
                  <a:pt x="895795" y="321878"/>
                </a:lnTo>
                <a:lnTo>
                  <a:pt x="905902" y="312455"/>
                </a:lnTo>
                <a:lnTo>
                  <a:pt x="916791" y="303736"/>
                </a:lnTo>
                <a:lnTo>
                  <a:pt x="928395" y="295760"/>
                </a:lnTo>
                <a:lnTo>
                  <a:pt x="940652" y="288569"/>
                </a:lnTo>
                <a:lnTo>
                  <a:pt x="939238" y="301743"/>
                </a:lnTo>
                <a:lnTo>
                  <a:pt x="929517" y="309067"/>
                </a:lnTo>
                <a:lnTo>
                  <a:pt x="920496" y="316992"/>
                </a:lnTo>
                <a:lnTo>
                  <a:pt x="909968" y="324570"/>
                </a:lnTo>
                <a:lnTo>
                  <a:pt x="899282" y="333673"/>
                </a:lnTo>
                <a:lnTo>
                  <a:pt x="889889" y="343338"/>
                </a:lnTo>
                <a:lnTo>
                  <a:pt x="881780" y="353565"/>
                </a:lnTo>
                <a:lnTo>
                  <a:pt x="874943" y="364353"/>
                </a:lnTo>
                <a:lnTo>
                  <a:pt x="869371" y="375703"/>
                </a:lnTo>
                <a:close/>
              </a:path>
              <a:path w="4882896" h="890016">
                <a:moveTo>
                  <a:pt x="865054" y="387615"/>
                </a:moveTo>
                <a:lnTo>
                  <a:pt x="864445" y="365782"/>
                </a:lnTo>
                <a:lnTo>
                  <a:pt x="870792" y="353956"/>
                </a:lnTo>
                <a:lnTo>
                  <a:pt x="869371" y="375703"/>
                </a:lnTo>
                <a:lnTo>
                  <a:pt x="865054" y="387615"/>
                </a:lnTo>
                <a:close/>
              </a:path>
              <a:path w="4882896" h="890016">
                <a:moveTo>
                  <a:pt x="1170431" y="153924"/>
                </a:moveTo>
                <a:lnTo>
                  <a:pt x="1170433" y="143850"/>
                </a:lnTo>
                <a:lnTo>
                  <a:pt x="1170431" y="163067"/>
                </a:lnTo>
                <a:lnTo>
                  <a:pt x="1170431" y="153924"/>
                </a:lnTo>
                <a:close/>
              </a:path>
              <a:path w="4882896" h="890016">
                <a:moveTo>
                  <a:pt x="1162470" y="387100"/>
                </a:moveTo>
                <a:lnTo>
                  <a:pt x="1159763" y="435864"/>
                </a:lnTo>
                <a:lnTo>
                  <a:pt x="1159744" y="424523"/>
                </a:lnTo>
                <a:lnTo>
                  <a:pt x="1158954" y="413080"/>
                </a:lnTo>
                <a:lnTo>
                  <a:pt x="1156870" y="401637"/>
                </a:lnTo>
                <a:lnTo>
                  <a:pt x="1156583" y="374932"/>
                </a:lnTo>
                <a:lnTo>
                  <a:pt x="1162470" y="387100"/>
                </a:lnTo>
                <a:close/>
              </a:path>
              <a:path w="4882896" h="890016">
                <a:moveTo>
                  <a:pt x="1153294" y="390195"/>
                </a:moveTo>
                <a:lnTo>
                  <a:pt x="1148030" y="378752"/>
                </a:lnTo>
                <a:lnTo>
                  <a:pt x="1149273" y="363453"/>
                </a:lnTo>
                <a:lnTo>
                  <a:pt x="1156583" y="374932"/>
                </a:lnTo>
                <a:lnTo>
                  <a:pt x="1156870" y="401637"/>
                </a:lnTo>
                <a:lnTo>
                  <a:pt x="1153294" y="390195"/>
                </a:lnTo>
                <a:close/>
              </a:path>
              <a:path w="4882896" h="890016">
                <a:moveTo>
                  <a:pt x="1052946" y="317600"/>
                </a:moveTo>
                <a:lnTo>
                  <a:pt x="1053304" y="308571"/>
                </a:lnTo>
                <a:lnTo>
                  <a:pt x="1067871" y="310892"/>
                </a:lnTo>
                <a:lnTo>
                  <a:pt x="1081934" y="314713"/>
                </a:lnTo>
                <a:lnTo>
                  <a:pt x="1095377" y="319932"/>
                </a:lnTo>
                <a:lnTo>
                  <a:pt x="1108086" y="326448"/>
                </a:lnTo>
                <a:lnTo>
                  <a:pt x="1119944" y="334159"/>
                </a:lnTo>
                <a:lnTo>
                  <a:pt x="1130838" y="342965"/>
                </a:lnTo>
                <a:lnTo>
                  <a:pt x="1140653" y="352763"/>
                </a:lnTo>
                <a:lnTo>
                  <a:pt x="1149273" y="363453"/>
                </a:lnTo>
                <a:lnTo>
                  <a:pt x="1148030" y="378752"/>
                </a:lnTo>
                <a:lnTo>
                  <a:pt x="1140880" y="367309"/>
                </a:lnTo>
                <a:lnTo>
                  <a:pt x="1131649" y="355867"/>
                </a:lnTo>
                <a:lnTo>
                  <a:pt x="1120139" y="344424"/>
                </a:lnTo>
                <a:lnTo>
                  <a:pt x="1113445" y="338881"/>
                </a:lnTo>
                <a:lnTo>
                  <a:pt x="1103035" y="332193"/>
                </a:lnTo>
                <a:lnTo>
                  <a:pt x="1091569" y="326720"/>
                </a:lnTo>
                <a:lnTo>
                  <a:pt x="1079258" y="322464"/>
                </a:lnTo>
                <a:lnTo>
                  <a:pt x="1066313" y="319424"/>
                </a:lnTo>
                <a:lnTo>
                  <a:pt x="1052946" y="317600"/>
                </a:lnTo>
                <a:close/>
              </a:path>
              <a:path w="4882896" h="890016">
                <a:moveTo>
                  <a:pt x="991197" y="322787"/>
                </a:moveTo>
                <a:lnTo>
                  <a:pt x="992723" y="314594"/>
                </a:lnTo>
                <a:lnTo>
                  <a:pt x="1007563" y="310907"/>
                </a:lnTo>
                <a:lnTo>
                  <a:pt x="1023138" y="308628"/>
                </a:lnTo>
                <a:lnTo>
                  <a:pt x="1039367" y="307848"/>
                </a:lnTo>
                <a:lnTo>
                  <a:pt x="1053304" y="308571"/>
                </a:lnTo>
                <a:lnTo>
                  <a:pt x="1052946" y="317600"/>
                </a:lnTo>
                <a:lnTo>
                  <a:pt x="1039367" y="316992"/>
                </a:lnTo>
                <a:lnTo>
                  <a:pt x="1033003" y="317073"/>
                </a:lnTo>
                <a:lnTo>
                  <a:pt x="1017978" y="317976"/>
                </a:lnTo>
                <a:lnTo>
                  <a:pt x="1004057" y="319881"/>
                </a:lnTo>
                <a:lnTo>
                  <a:pt x="991197" y="322787"/>
                </a:lnTo>
                <a:close/>
              </a:path>
              <a:path w="4882896" h="890016">
                <a:moveTo>
                  <a:pt x="949451" y="344424"/>
                </a:moveTo>
                <a:lnTo>
                  <a:pt x="953408" y="333173"/>
                </a:lnTo>
                <a:lnTo>
                  <a:pt x="965565" y="325819"/>
                </a:lnTo>
                <a:lnTo>
                  <a:pt x="978697" y="319595"/>
                </a:lnTo>
                <a:lnTo>
                  <a:pt x="992723" y="314594"/>
                </a:lnTo>
                <a:lnTo>
                  <a:pt x="991197" y="322787"/>
                </a:lnTo>
                <a:lnTo>
                  <a:pt x="979351" y="326694"/>
                </a:lnTo>
                <a:lnTo>
                  <a:pt x="968475" y="331602"/>
                </a:lnTo>
                <a:lnTo>
                  <a:pt x="958523" y="337512"/>
                </a:lnTo>
                <a:lnTo>
                  <a:pt x="949451" y="344424"/>
                </a:lnTo>
                <a:close/>
              </a:path>
              <a:path w="4882896" h="890016">
                <a:moveTo>
                  <a:pt x="931897" y="369506"/>
                </a:moveTo>
                <a:lnTo>
                  <a:pt x="932335" y="350903"/>
                </a:lnTo>
                <a:lnTo>
                  <a:pt x="942304" y="341565"/>
                </a:lnTo>
                <a:lnTo>
                  <a:pt x="953408" y="333173"/>
                </a:lnTo>
                <a:lnTo>
                  <a:pt x="949451" y="344424"/>
                </a:lnTo>
                <a:lnTo>
                  <a:pt x="947865" y="346620"/>
                </a:lnTo>
                <a:lnTo>
                  <a:pt x="939691" y="358063"/>
                </a:lnTo>
                <a:lnTo>
                  <a:pt x="931897" y="369506"/>
                </a:lnTo>
                <a:close/>
              </a:path>
              <a:path w="4882896" h="890016">
                <a:moveTo>
                  <a:pt x="924804" y="380949"/>
                </a:moveTo>
                <a:lnTo>
                  <a:pt x="918731" y="392391"/>
                </a:lnTo>
                <a:lnTo>
                  <a:pt x="923579" y="361095"/>
                </a:lnTo>
                <a:lnTo>
                  <a:pt x="932335" y="350903"/>
                </a:lnTo>
                <a:lnTo>
                  <a:pt x="931897" y="369506"/>
                </a:lnTo>
                <a:lnTo>
                  <a:pt x="924804" y="380949"/>
                </a:lnTo>
                <a:close/>
              </a:path>
              <a:path w="4882896" h="890016">
                <a:moveTo>
                  <a:pt x="1170431" y="0"/>
                </a:moveTo>
                <a:lnTo>
                  <a:pt x="1179576" y="0"/>
                </a:lnTo>
                <a:lnTo>
                  <a:pt x="1179364" y="323"/>
                </a:lnTo>
                <a:lnTo>
                  <a:pt x="1172350" y="11384"/>
                </a:lnTo>
                <a:lnTo>
                  <a:pt x="1165753" y="22534"/>
                </a:lnTo>
                <a:lnTo>
                  <a:pt x="1160387" y="11965"/>
                </a:lnTo>
                <a:lnTo>
                  <a:pt x="1170431" y="0"/>
                </a:lnTo>
                <a:close/>
              </a:path>
              <a:path w="4882896" h="890016">
                <a:moveTo>
                  <a:pt x="1165753" y="22534"/>
                </a:moveTo>
                <a:lnTo>
                  <a:pt x="1159609" y="33801"/>
                </a:lnTo>
                <a:lnTo>
                  <a:pt x="1153957" y="45211"/>
                </a:lnTo>
                <a:lnTo>
                  <a:pt x="1150619" y="27432"/>
                </a:lnTo>
                <a:lnTo>
                  <a:pt x="1146657" y="24325"/>
                </a:lnTo>
                <a:lnTo>
                  <a:pt x="1137167" y="18244"/>
                </a:lnTo>
                <a:lnTo>
                  <a:pt x="1125883" y="12162"/>
                </a:lnTo>
                <a:lnTo>
                  <a:pt x="1113404" y="6081"/>
                </a:lnTo>
                <a:lnTo>
                  <a:pt x="1100327" y="0"/>
                </a:lnTo>
                <a:lnTo>
                  <a:pt x="1120139" y="0"/>
                </a:lnTo>
                <a:lnTo>
                  <a:pt x="1130836" y="7617"/>
                </a:lnTo>
                <a:lnTo>
                  <a:pt x="1144353" y="15203"/>
                </a:lnTo>
                <a:lnTo>
                  <a:pt x="1150619" y="18287"/>
                </a:lnTo>
                <a:lnTo>
                  <a:pt x="1152121" y="18197"/>
                </a:lnTo>
                <a:lnTo>
                  <a:pt x="1160387" y="11965"/>
                </a:lnTo>
                <a:lnTo>
                  <a:pt x="1165753" y="22534"/>
                </a:lnTo>
                <a:close/>
              </a:path>
              <a:path w="4882896" h="890016">
                <a:moveTo>
                  <a:pt x="1139951" y="62483"/>
                </a:moveTo>
                <a:lnTo>
                  <a:pt x="1140259" y="53849"/>
                </a:lnTo>
                <a:lnTo>
                  <a:pt x="1142927" y="42435"/>
                </a:lnTo>
                <a:lnTo>
                  <a:pt x="1150619" y="27432"/>
                </a:lnTo>
                <a:lnTo>
                  <a:pt x="1153957" y="45211"/>
                </a:lnTo>
                <a:lnTo>
                  <a:pt x="1148832" y="56789"/>
                </a:lnTo>
                <a:lnTo>
                  <a:pt x="1144270" y="68564"/>
                </a:lnTo>
                <a:lnTo>
                  <a:pt x="1140310" y="80559"/>
                </a:lnTo>
                <a:lnTo>
                  <a:pt x="1139951" y="62483"/>
                </a:lnTo>
                <a:close/>
              </a:path>
              <a:path w="4882896" h="890016">
                <a:moveTo>
                  <a:pt x="1139951" y="62483"/>
                </a:moveTo>
                <a:lnTo>
                  <a:pt x="1140310" y="80559"/>
                </a:lnTo>
                <a:lnTo>
                  <a:pt x="1136987" y="92803"/>
                </a:lnTo>
                <a:lnTo>
                  <a:pt x="1134339" y="105320"/>
                </a:lnTo>
                <a:lnTo>
                  <a:pt x="1132401" y="118138"/>
                </a:lnTo>
                <a:lnTo>
                  <a:pt x="1139951" y="62483"/>
                </a:lnTo>
                <a:close/>
              </a:path>
              <a:path w="4882896" h="890016">
                <a:moveTo>
                  <a:pt x="1109125" y="692662"/>
                </a:moveTo>
                <a:lnTo>
                  <a:pt x="1106219" y="679075"/>
                </a:lnTo>
                <a:lnTo>
                  <a:pt x="1107237" y="662715"/>
                </a:lnTo>
                <a:lnTo>
                  <a:pt x="1114164" y="674403"/>
                </a:lnTo>
                <a:lnTo>
                  <a:pt x="1109472" y="699516"/>
                </a:lnTo>
                <a:lnTo>
                  <a:pt x="1109125" y="692662"/>
                </a:lnTo>
                <a:close/>
              </a:path>
              <a:path w="4882896" h="890016">
                <a:moveTo>
                  <a:pt x="1039054" y="635508"/>
                </a:moveTo>
                <a:lnTo>
                  <a:pt x="1039367" y="626364"/>
                </a:lnTo>
                <a:lnTo>
                  <a:pt x="1047688" y="626855"/>
                </a:lnTo>
                <a:lnTo>
                  <a:pt x="1061714" y="629858"/>
                </a:lnTo>
                <a:lnTo>
                  <a:pt x="1075043" y="635294"/>
                </a:lnTo>
                <a:lnTo>
                  <a:pt x="1087315" y="642813"/>
                </a:lnTo>
                <a:lnTo>
                  <a:pt x="1098167" y="652069"/>
                </a:lnTo>
                <a:lnTo>
                  <a:pt x="1107237" y="662715"/>
                </a:lnTo>
                <a:lnTo>
                  <a:pt x="1106219" y="679075"/>
                </a:lnTo>
                <a:lnTo>
                  <a:pt x="1100558" y="666858"/>
                </a:lnTo>
                <a:lnTo>
                  <a:pt x="1092383" y="656272"/>
                </a:lnTo>
                <a:lnTo>
                  <a:pt x="1081936" y="647582"/>
                </a:lnTo>
                <a:lnTo>
                  <a:pt x="1069457" y="641049"/>
                </a:lnTo>
                <a:lnTo>
                  <a:pt x="1055188" y="636937"/>
                </a:lnTo>
                <a:lnTo>
                  <a:pt x="1039367" y="635508"/>
                </a:lnTo>
                <a:lnTo>
                  <a:pt x="1039054" y="635508"/>
                </a:lnTo>
                <a:close/>
              </a:path>
              <a:path w="4882896" h="890016">
                <a:moveTo>
                  <a:pt x="961890" y="686298"/>
                </a:moveTo>
                <a:lnTo>
                  <a:pt x="962594" y="663392"/>
                </a:lnTo>
                <a:lnTo>
                  <a:pt x="971592" y="653280"/>
                </a:lnTo>
                <a:lnTo>
                  <a:pt x="982462" y="644360"/>
                </a:lnTo>
                <a:lnTo>
                  <a:pt x="994939" y="636920"/>
                </a:lnTo>
                <a:lnTo>
                  <a:pt x="1008759" y="631248"/>
                </a:lnTo>
                <a:lnTo>
                  <a:pt x="1023656" y="627633"/>
                </a:lnTo>
                <a:lnTo>
                  <a:pt x="1039367" y="626364"/>
                </a:lnTo>
                <a:lnTo>
                  <a:pt x="1039054" y="635508"/>
                </a:lnTo>
                <a:lnTo>
                  <a:pt x="1024316" y="636804"/>
                </a:lnTo>
                <a:lnTo>
                  <a:pt x="1010048" y="640440"/>
                </a:lnTo>
                <a:lnTo>
                  <a:pt x="996712" y="646205"/>
                </a:lnTo>
                <a:lnTo>
                  <a:pt x="984767" y="653886"/>
                </a:lnTo>
                <a:lnTo>
                  <a:pt x="974675" y="663270"/>
                </a:lnTo>
                <a:lnTo>
                  <a:pt x="966896" y="674145"/>
                </a:lnTo>
                <a:lnTo>
                  <a:pt x="961890" y="686298"/>
                </a:lnTo>
                <a:close/>
              </a:path>
              <a:path w="4882896" h="890016">
                <a:moveTo>
                  <a:pt x="960119" y="699516"/>
                </a:moveTo>
                <a:lnTo>
                  <a:pt x="962123" y="699513"/>
                </a:lnTo>
                <a:lnTo>
                  <a:pt x="963296" y="707984"/>
                </a:lnTo>
                <a:lnTo>
                  <a:pt x="951271" y="686034"/>
                </a:lnTo>
                <a:lnTo>
                  <a:pt x="955732" y="674406"/>
                </a:lnTo>
                <a:lnTo>
                  <a:pt x="962594" y="663392"/>
                </a:lnTo>
                <a:lnTo>
                  <a:pt x="961890" y="686298"/>
                </a:lnTo>
                <a:lnTo>
                  <a:pt x="960119" y="699516"/>
                </a:lnTo>
                <a:close/>
              </a:path>
              <a:path w="4882896" h="890016">
                <a:moveTo>
                  <a:pt x="1109125" y="410721"/>
                </a:moveTo>
                <a:lnTo>
                  <a:pt x="1106219" y="397135"/>
                </a:lnTo>
                <a:lnTo>
                  <a:pt x="1107237" y="380775"/>
                </a:lnTo>
                <a:lnTo>
                  <a:pt x="1114164" y="392463"/>
                </a:lnTo>
                <a:lnTo>
                  <a:pt x="1109472" y="417576"/>
                </a:lnTo>
                <a:lnTo>
                  <a:pt x="1109125" y="410721"/>
                </a:lnTo>
                <a:close/>
              </a:path>
              <a:path w="4882896" h="890016">
                <a:moveTo>
                  <a:pt x="1039054" y="353568"/>
                </a:moveTo>
                <a:lnTo>
                  <a:pt x="1039367" y="344424"/>
                </a:lnTo>
                <a:lnTo>
                  <a:pt x="1047688" y="344915"/>
                </a:lnTo>
                <a:lnTo>
                  <a:pt x="1061714" y="347919"/>
                </a:lnTo>
                <a:lnTo>
                  <a:pt x="1075043" y="353354"/>
                </a:lnTo>
                <a:lnTo>
                  <a:pt x="1087315" y="360873"/>
                </a:lnTo>
                <a:lnTo>
                  <a:pt x="1098167" y="370129"/>
                </a:lnTo>
                <a:lnTo>
                  <a:pt x="1107237" y="380775"/>
                </a:lnTo>
                <a:lnTo>
                  <a:pt x="1106219" y="397135"/>
                </a:lnTo>
                <a:lnTo>
                  <a:pt x="1100558" y="384917"/>
                </a:lnTo>
                <a:lnTo>
                  <a:pt x="1092383" y="374332"/>
                </a:lnTo>
                <a:lnTo>
                  <a:pt x="1081936" y="365642"/>
                </a:lnTo>
                <a:lnTo>
                  <a:pt x="1069457" y="359109"/>
                </a:lnTo>
                <a:lnTo>
                  <a:pt x="1055187" y="354997"/>
                </a:lnTo>
                <a:lnTo>
                  <a:pt x="1039367" y="353567"/>
                </a:lnTo>
                <a:lnTo>
                  <a:pt x="1039054" y="353568"/>
                </a:lnTo>
                <a:close/>
              </a:path>
              <a:path w="4882896" h="890016">
                <a:moveTo>
                  <a:pt x="971392" y="392205"/>
                </a:moveTo>
                <a:lnTo>
                  <a:pt x="971592" y="371340"/>
                </a:lnTo>
                <a:lnTo>
                  <a:pt x="982462" y="362420"/>
                </a:lnTo>
                <a:lnTo>
                  <a:pt x="994939" y="354980"/>
                </a:lnTo>
                <a:lnTo>
                  <a:pt x="1008759" y="349308"/>
                </a:lnTo>
                <a:lnTo>
                  <a:pt x="1023656" y="345693"/>
                </a:lnTo>
                <a:lnTo>
                  <a:pt x="1039367" y="344424"/>
                </a:lnTo>
                <a:lnTo>
                  <a:pt x="1039054" y="353568"/>
                </a:lnTo>
                <a:lnTo>
                  <a:pt x="1024768" y="354864"/>
                </a:lnTo>
                <a:lnTo>
                  <a:pt x="1011568" y="358500"/>
                </a:lnTo>
                <a:lnTo>
                  <a:pt x="999542" y="364265"/>
                </a:lnTo>
                <a:lnTo>
                  <a:pt x="988778" y="371946"/>
                </a:lnTo>
                <a:lnTo>
                  <a:pt x="979365" y="381330"/>
                </a:lnTo>
                <a:lnTo>
                  <a:pt x="971392" y="392205"/>
                </a:lnTo>
                <a:close/>
              </a:path>
              <a:path w="4882896" h="890016">
                <a:moveTo>
                  <a:pt x="951271" y="404094"/>
                </a:moveTo>
                <a:lnTo>
                  <a:pt x="955732" y="392466"/>
                </a:lnTo>
                <a:lnTo>
                  <a:pt x="962594" y="381452"/>
                </a:lnTo>
                <a:lnTo>
                  <a:pt x="971592" y="371340"/>
                </a:lnTo>
                <a:lnTo>
                  <a:pt x="971392" y="392205"/>
                </a:lnTo>
                <a:lnTo>
                  <a:pt x="964947" y="404358"/>
                </a:lnTo>
                <a:lnTo>
                  <a:pt x="960119" y="417576"/>
                </a:lnTo>
                <a:lnTo>
                  <a:pt x="951271" y="404094"/>
                </a:lnTo>
                <a:close/>
              </a:path>
              <a:path w="4882896" h="890016">
                <a:moveTo>
                  <a:pt x="1109125" y="137926"/>
                </a:moveTo>
                <a:lnTo>
                  <a:pt x="1106219" y="124339"/>
                </a:lnTo>
                <a:lnTo>
                  <a:pt x="1107237" y="103922"/>
                </a:lnTo>
                <a:lnTo>
                  <a:pt x="1114164" y="115906"/>
                </a:lnTo>
                <a:lnTo>
                  <a:pt x="1109472" y="144780"/>
                </a:lnTo>
                <a:lnTo>
                  <a:pt x="1109125" y="137926"/>
                </a:lnTo>
                <a:close/>
              </a:path>
              <a:path w="4882896" h="890016">
                <a:moveTo>
                  <a:pt x="1039054" y="80772"/>
                </a:moveTo>
                <a:lnTo>
                  <a:pt x="1039367" y="71628"/>
                </a:lnTo>
                <a:lnTo>
                  <a:pt x="1047688" y="72002"/>
                </a:lnTo>
                <a:lnTo>
                  <a:pt x="1061714" y="74363"/>
                </a:lnTo>
                <a:lnTo>
                  <a:pt x="1075043" y="78823"/>
                </a:lnTo>
                <a:lnTo>
                  <a:pt x="1087315" y="85294"/>
                </a:lnTo>
                <a:lnTo>
                  <a:pt x="1098167" y="93689"/>
                </a:lnTo>
                <a:lnTo>
                  <a:pt x="1107237" y="103922"/>
                </a:lnTo>
                <a:lnTo>
                  <a:pt x="1106219" y="124339"/>
                </a:lnTo>
                <a:lnTo>
                  <a:pt x="1100558" y="112121"/>
                </a:lnTo>
                <a:lnTo>
                  <a:pt x="1092383" y="101536"/>
                </a:lnTo>
                <a:lnTo>
                  <a:pt x="1081936" y="92846"/>
                </a:lnTo>
                <a:lnTo>
                  <a:pt x="1069457" y="86313"/>
                </a:lnTo>
                <a:lnTo>
                  <a:pt x="1055188" y="82201"/>
                </a:lnTo>
                <a:lnTo>
                  <a:pt x="1039367" y="80772"/>
                </a:lnTo>
                <a:lnTo>
                  <a:pt x="1039054" y="80772"/>
                </a:lnTo>
                <a:close/>
              </a:path>
              <a:path w="4882896" h="890016">
                <a:moveTo>
                  <a:pt x="961890" y="131562"/>
                </a:moveTo>
                <a:lnTo>
                  <a:pt x="962594" y="104594"/>
                </a:lnTo>
                <a:lnTo>
                  <a:pt x="971592" y="94822"/>
                </a:lnTo>
                <a:lnTo>
                  <a:pt x="982462" y="86664"/>
                </a:lnTo>
                <a:lnTo>
                  <a:pt x="994939" y="80194"/>
                </a:lnTo>
                <a:lnTo>
                  <a:pt x="1008759" y="75483"/>
                </a:lnTo>
                <a:lnTo>
                  <a:pt x="1023656" y="72604"/>
                </a:lnTo>
                <a:lnTo>
                  <a:pt x="1039367" y="71628"/>
                </a:lnTo>
                <a:lnTo>
                  <a:pt x="1039054" y="80772"/>
                </a:lnTo>
                <a:lnTo>
                  <a:pt x="1024316" y="82068"/>
                </a:lnTo>
                <a:lnTo>
                  <a:pt x="1010048" y="85704"/>
                </a:lnTo>
                <a:lnTo>
                  <a:pt x="996712" y="91469"/>
                </a:lnTo>
                <a:lnTo>
                  <a:pt x="984767" y="99150"/>
                </a:lnTo>
                <a:lnTo>
                  <a:pt x="974675" y="108534"/>
                </a:lnTo>
                <a:lnTo>
                  <a:pt x="966896" y="119409"/>
                </a:lnTo>
                <a:lnTo>
                  <a:pt x="961890" y="131562"/>
                </a:lnTo>
                <a:close/>
              </a:path>
              <a:path w="4882896" h="890016">
                <a:moveTo>
                  <a:pt x="960119" y="144780"/>
                </a:moveTo>
                <a:lnTo>
                  <a:pt x="962123" y="143156"/>
                </a:lnTo>
                <a:lnTo>
                  <a:pt x="962902" y="151970"/>
                </a:lnTo>
                <a:lnTo>
                  <a:pt x="951271" y="128696"/>
                </a:lnTo>
                <a:lnTo>
                  <a:pt x="955732" y="115910"/>
                </a:lnTo>
                <a:lnTo>
                  <a:pt x="962594" y="104594"/>
                </a:lnTo>
                <a:lnTo>
                  <a:pt x="961890" y="131562"/>
                </a:lnTo>
                <a:lnTo>
                  <a:pt x="960119" y="144780"/>
                </a:lnTo>
                <a:close/>
              </a:path>
              <a:path w="4882896" h="890016">
                <a:moveTo>
                  <a:pt x="963296" y="707984"/>
                </a:moveTo>
                <a:lnTo>
                  <a:pt x="972134" y="699032"/>
                </a:lnTo>
                <a:lnTo>
                  <a:pt x="983931" y="696542"/>
                </a:lnTo>
                <a:lnTo>
                  <a:pt x="999743" y="690372"/>
                </a:lnTo>
                <a:lnTo>
                  <a:pt x="1002168" y="683675"/>
                </a:lnTo>
                <a:lnTo>
                  <a:pt x="1010942" y="674164"/>
                </a:lnTo>
                <a:lnTo>
                  <a:pt x="1004605" y="701267"/>
                </a:lnTo>
                <a:lnTo>
                  <a:pt x="990581" y="702974"/>
                </a:lnTo>
                <a:lnTo>
                  <a:pt x="976805" y="705221"/>
                </a:lnTo>
                <a:lnTo>
                  <a:pt x="963296" y="707984"/>
                </a:lnTo>
                <a:close/>
              </a:path>
              <a:path w="4882896" h="890016">
                <a:moveTo>
                  <a:pt x="950071" y="711242"/>
                </a:moveTo>
                <a:lnTo>
                  <a:pt x="949451" y="699516"/>
                </a:lnTo>
                <a:lnTo>
                  <a:pt x="949475" y="697988"/>
                </a:lnTo>
                <a:lnTo>
                  <a:pt x="951271" y="686034"/>
                </a:lnTo>
                <a:lnTo>
                  <a:pt x="963296" y="707984"/>
                </a:lnTo>
                <a:lnTo>
                  <a:pt x="950071" y="711242"/>
                </a:lnTo>
                <a:close/>
              </a:path>
              <a:path w="4882896" h="890016">
                <a:moveTo>
                  <a:pt x="949451" y="699516"/>
                </a:moveTo>
                <a:lnTo>
                  <a:pt x="947581" y="661403"/>
                </a:lnTo>
                <a:lnTo>
                  <a:pt x="948897" y="674838"/>
                </a:lnTo>
                <a:lnTo>
                  <a:pt x="949382" y="687819"/>
                </a:lnTo>
                <a:lnTo>
                  <a:pt x="949451" y="699516"/>
                </a:lnTo>
                <a:close/>
              </a:path>
              <a:path w="4882896" h="890016">
                <a:moveTo>
                  <a:pt x="900684" y="717803"/>
                </a:moveTo>
                <a:lnTo>
                  <a:pt x="902536" y="717699"/>
                </a:lnTo>
                <a:lnTo>
                  <a:pt x="914443" y="714905"/>
                </a:lnTo>
                <a:lnTo>
                  <a:pt x="928240" y="710778"/>
                </a:lnTo>
                <a:lnTo>
                  <a:pt x="940308" y="708660"/>
                </a:lnTo>
                <a:lnTo>
                  <a:pt x="950071" y="711242"/>
                </a:lnTo>
                <a:lnTo>
                  <a:pt x="937147" y="714969"/>
                </a:lnTo>
                <a:lnTo>
                  <a:pt x="924542" y="719143"/>
                </a:lnTo>
                <a:lnTo>
                  <a:pt x="912274" y="723740"/>
                </a:lnTo>
                <a:lnTo>
                  <a:pt x="900684" y="717803"/>
                </a:lnTo>
                <a:close/>
              </a:path>
              <a:path w="4882896" h="890016">
                <a:moveTo>
                  <a:pt x="900360" y="728737"/>
                </a:moveTo>
                <a:lnTo>
                  <a:pt x="897162" y="665982"/>
                </a:lnTo>
                <a:lnTo>
                  <a:pt x="899792" y="687009"/>
                </a:lnTo>
                <a:lnTo>
                  <a:pt x="900684" y="708660"/>
                </a:lnTo>
                <a:lnTo>
                  <a:pt x="900684" y="717803"/>
                </a:lnTo>
                <a:lnTo>
                  <a:pt x="912274" y="723740"/>
                </a:lnTo>
                <a:lnTo>
                  <a:pt x="900360" y="728737"/>
                </a:lnTo>
                <a:close/>
              </a:path>
              <a:path w="4882896" h="890016">
                <a:moveTo>
                  <a:pt x="900360" y="728737"/>
                </a:moveTo>
                <a:lnTo>
                  <a:pt x="888818" y="734110"/>
                </a:lnTo>
                <a:lnTo>
                  <a:pt x="877666" y="739835"/>
                </a:lnTo>
                <a:lnTo>
                  <a:pt x="866920" y="745891"/>
                </a:lnTo>
                <a:lnTo>
                  <a:pt x="856599" y="752252"/>
                </a:lnTo>
                <a:lnTo>
                  <a:pt x="853964" y="740248"/>
                </a:lnTo>
                <a:lnTo>
                  <a:pt x="863213" y="732913"/>
                </a:lnTo>
                <a:lnTo>
                  <a:pt x="874854" y="727522"/>
                </a:lnTo>
                <a:lnTo>
                  <a:pt x="890016" y="725424"/>
                </a:lnTo>
                <a:lnTo>
                  <a:pt x="900360" y="728737"/>
                </a:lnTo>
                <a:close/>
              </a:path>
              <a:path w="4882896" h="890016">
                <a:moveTo>
                  <a:pt x="837301" y="765798"/>
                </a:moveTo>
                <a:lnTo>
                  <a:pt x="830580" y="752856"/>
                </a:lnTo>
                <a:lnTo>
                  <a:pt x="834222" y="744910"/>
                </a:lnTo>
                <a:lnTo>
                  <a:pt x="838093" y="732711"/>
                </a:lnTo>
                <a:lnTo>
                  <a:pt x="846720" y="758895"/>
                </a:lnTo>
                <a:lnTo>
                  <a:pt x="837301" y="765798"/>
                </a:lnTo>
                <a:close/>
              </a:path>
              <a:path w="4882896" h="890016">
                <a:moveTo>
                  <a:pt x="802107" y="750016"/>
                </a:moveTo>
                <a:lnTo>
                  <a:pt x="808266" y="742185"/>
                </a:lnTo>
                <a:lnTo>
                  <a:pt x="819214" y="749771"/>
                </a:lnTo>
                <a:lnTo>
                  <a:pt x="830580" y="752856"/>
                </a:lnTo>
                <a:lnTo>
                  <a:pt x="819912" y="762000"/>
                </a:lnTo>
                <a:lnTo>
                  <a:pt x="812252" y="756616"/>
                </a:lnTo>
                <a:lnTo>
                  <a:pt x="802107" y="750016"/>
                </a:lnTo>
                <a:close/>
              </a:path>
              <a:path w="4882896" h="890016">
                <a:moveTo>
                  <a:pt x="760476" y="717803"/>
                </a:moveTo>
                <a:lnTo>
                  <a:pt x="767305" y="719044"/>
                </a:lnTo>
                <a:lnTo>
                  <a:pt x="778527" y="725147"/>
                </a:lnTo>
                <a:lnTo>
                  <a:pt x="789432" y="734567"/>
                </a:lnTo>
                <a:lnTo>
                  <a:pt x="792151" y="732042"/>
                </a:lnTo>
                <a:lnTo>
                  <a:pt x="802107" y="750016"/>
                </a:lnTo>
                <a:lnTo>
                  <a:pt x="791539" y="743714"/>
                </a:lnTo>
                <a:lnTo>
                  <a:pt x="780579" y="737733"/>
                </a:lnTo>
                <a:lnTo>
                  <a:pt x="769255" y="732098"/>
                </a:lnTo>
                <a:lnTo>
                  <a:pt x="760476" y="717803"/>
                </a:lnTo>
                <a:close/>
              </a:path>
              <a:path w="4882896" h="890016">
                <a:moveTo>
                  <a:pt x="760476" y="717803"/>
                </a:moveTo>
                <a:lnTo>
                  <a:pt x="769255" y="732098"/>
                </a:lnTo>
                <a:lnTo>
                  <a:pt x="757600" y="726830"/>
                </a:lnTo>
                <a:lnTo>
                  <a:pt x="759614" y="693723"/>
                </a:lnTo>
                <a:lnTo>
                  <a:pt x="760476" y="708660"/>
                </a:lnTo>
                <a:lnTo>
                  <a:pt x="760476" y="717803"/>
                </a:lnTo>
                <a:close/>
              </a:path>
              <a:path w="4882896" h="890016">
                <a:moveTo>
                  <a:pt x="710184" y="699516"/>
                </a:moveTo>
                <a:lnTo>
                  <a:pt x="714206" y="702594"/>
                </a:lnTo>
                <a:lnTo>
                  <a:pt x="726259" y="707524"/>
                </a:lnTo>
                <a:lnTo>
                  <a:pt x="739328" y="711693"/>
                </a:lnTo>
                <a:lnTo>
                  <a:pt x="749807" y="717803"/>
                </a:lnTo>
                <a:lnTo>
                  <a:pt x="757600" y="726830"/>
                </a:lnTo>
                <a:lnTo>
                  <a:pt x="745642" y="721954"/>
                </a:lnTo>
                <a:lnTo>
                  <a:pt x="733413" y="717493"/>
                </a:lnTo>
                <a:lnTo>
                  <a:pt x="720941" y="713469"/>
                </a:lnTo>
                <a:lnTo>
                  <a:pt x="710184" y="699516"/>
                </a:lnTo>
                <a:close/>
              </a:path>
              <a:path w="4882896" h="890016">
                <a:moveTo>
                  <a:pt x="708258" y="709907"/>
                </a:moveTo>
                <a:lnTo>
                  <a:pt x="704208" y="674403"/>
                </a:lnTo>
                <a:lnTo>
                  <a:pt x="708629" y="686786"/>
                </a:lnTo>
                <a:lnTo>
                  <a:pt x="710184" y="699516"/>
                </a:lnTo>
                <a:lnTo>
                  <a:pt x="720941" y="713469"/>
                </a:lnTo>
                <a:lnTo>
                  <a:pt x="708258" y="709907"/>
                </a:lnTo>
                <a:close/>
              </a:path>
              <a:path w="4882896" h="890016">
                <a:moveTo>
                  <a:pt x="670559" y="690372"/>
                </a:moveTo>
                <a:lnTo>
                  <a:pt x="675154" y="694164"/>
                </a:lnTo>
                <a:lnTo>
                  <a:pt x="687466" y="698847"/>
                </a:lnTo>
                <a:lnTo>
                  <a:pt x="699515" y="699516"/>
                </a:lnTo>
                <a:lnTo>
                  <a:pt x="695394" y="706828"/>
                </a:lnTo>
                <a:lnTo>
                  <a:pt x="682379" y="704258"/>
                </a:lnTo>
                <a:lnTo>
                  <a:pt x="670559" y="690372"/>
                </a:lnTo>
                <a:close/>
              </a:path>
              <a:path w="4882896" h="890016">
                <a:moveTo>
                  <a:pt x="649224" y="690372"/>
                </a:moveTo>
                <a:lnTo>
                  <a:pt x="649363" y="672763"/>
                </a:lnTo>
                <a:lnTo>
                  <a:pt x="660841" y="681983"/>
                </a:lnTo>
                <a:lnTo>
                  <a:pt x="670559" y="690372"/>
                </a:lnTo>
                <a:lnTo>
                  <a:pt x="682379" y="704258"/>
                </a:lnTo>
                <a:lnTo>
                  <a:pt x="669243" y="702218"/>
                </a:lnTo>
                <a:lnTo>
                  <a:pt x="656016" y="700732"/>
                </a:lnTo>
                <a:lnTo>
                  <a:pt x="649224" y="690372"/>
                </a:lnTo>
                <a:close/>
              </a:path>
              <a:path w="4882896" h="890016">
                <a:moveTo>
                  <a:pt x="600455" y="690372"/>
                </a:moveTo>
                <a:lnTo>
                  <a:pt x="649224" y="690372"/>
                </a:lnTo>
                <a:lnTo>
                  <a:pt x="656016" y="700732"/>
                </a:lnTo>
                <a:lnTo>
                  <a:pt x="642729" y="699824"/>
                </a:lnTo>
                <a:lnTo>
                  <a:pt x="629411" y="699516"/>
                </a:lnTo>
                <a:lnTo>
                  <a:pt x="622622" y="699579"/>
                </a:lnTo>
                <a:lnTo>
                  <a:pt x="608393" y="700125"/>
                </a:lnTo>
                <a:lnTo>
                  <a:pt x="600455" y="690372"/>
                </a:lnTo>
                <a:close/>
              </a:path>
              <a:path w="4882896" h="890016">
                <a:moveTo>
                  <a:pt x="1064138" y="403937"/>
                </a:moveTo>
                <a:lnTo>
                  <a:pt x="1052301" y="391590"/>
                </a:lnTo>
                <a:lnTo>
                  <a:pt x="1063426" y="396633"/>
                </a:lnTo>
                <a:lnTo>
                  <a:pt x="1072366" y="405295"/>
                </a:lnTo>
                <a:lnTo>
                  <a:pt x="1069847" y="408432"/>
                </a:lnTo>
                <a:lnTo>
                  <a:pt x="1064138" y="403937"/>
                </a:lnTo>
                <a:close/>
              </a:path>
              <a:path w="4882896" h="890016">
                <a:moveTo>
                  <a:pt x="960119" y="417576"/>
                </a:moveTo>
                <a:lnTo>
                  <a:pt x="999743" y="417576"/>
                </a:lnTo>
                <a:lnTo>
                  <a:pt x="1002168" y="407289"/>
                </a:lnTo>
                <a:lnTo>
                  <a:pt x="1010942" y="397764"/>
                </a:lnTo>
                <a:lnTo>
                  <a:pt x="1003916" y="419411"/>
                </a:lnTo>
                <a:lnTo>
                  <a:pt x="990185" y="421117"/>
                </a:lnTo>
                <a:lnTo>
                  <a:pt x="976706" y="423341"/>
                </a:lnTo>
                <a:lnTo>
                  <a:pt x="963491" y="426059"/>
                </a:lnTo>
                <a:lnTo>
                  <a:pt x="960119" y="417576"/>
                </a:lnTo>
                <a:close/>
              </a:path>
              <a:path w="4882896" h="890016">
                <a:moveTo>
                  <a:pt x="949451" y="417576"/>
                </a:moveTo>
                <a:lnTo>
                  <a:pt x="949475" y="416048"/>
                </a:lnTo>
                <a:lnTo>
                  <a:pt x="951271" y="404094"/>
                </a:lnTo>
                <a:lnTo>
                  <a:pt x="960119" y="417576"/>
                </a:lnTo>
                <a:lnTo>
                  <a:pt x="963491" y="426059"/>
                </a:lnTo>
                <a:lnTo>
                  <a:pt x="950557" y="429246"/>
                </a:lnTo>
                <a:lnTo>
                  <a:pt x="949451" y="417576"/>
                </a:lnTo>
                <a:close/>
              </a:path>
              <a:path w="4882896" h="890016">
                <a:moveTo>
                  <a:pt x="901900" y="446204"/>
                </a:moveTo>
                <a:lnTo>
                  <a:pt x="909827" y="435864"/>
                </a:lnTo>
                <a:lnTo>
                  <a:pt x="916947" y="432785"/>
                </a:lnTo>
                <a:lnTo>
                  <a:pt x="930434" y="427855"/>
                </a:lnTo>
                <a:lnTo>
                  <a:pt x="940893" y="423686"/>
                </a:lnTo>
                <a:lnTo>
                  <a:pt x="949451" y="417576"/>
                </a:lnTo>
                <a:lnTo>
                  <a:pt x="950557" y="429246"/>
                </a:lnTo>
                <a:lnTo>
                  <a:pt x="937916" y="432879"/>
                </a:lnTo>
                <a:lnTo>
                  <a:pt x="925583" y="436932"/>
                </a:lnTo>
                <a:lnTo>
                  <a:pt x="913573" y="441382"/>
                </a:lnTo>
                <a:lnTo>
                  <a:pt x="901900" y="446204"/>
                </a:lnTo>
                <a:close/>
              </a:path>
              <a:path w="4882896" h="890016">
                <a:moveTo>
                  <a:pt x="870204" y="454151"/>
                </a:moveTo>
                <a:lnTo>
                  <a:pt x="878370" y="448132"/>
                </a:lnTo>
                <a:lnTo>
                  <a:pt x="889318" y="442997"/>
                </a:lnTo>
                <a:lnTo>
                  <a:pt x="900684" y="435864"/>
                </a:lnTo>
                <a:lnTo>
                  <a:pt x="901900" y="446204"/>
                </a:lnTo>
                <a:lnTo>
                  <a:pt x="890577" y="451374"/>
                </a:lnTo>
                <a:lnTo>
                  <a:pt x="879619" y="456867"/>
                </a:lnTo>
                <a:lnTo>
                  <a:pt x="870204" y="454151"/>
                </a:lnTo>
                <a:close/>
              </a:path>
              <a:path w="4882896" h="890016">
                <a:moveTo>
                  <a:pt x="859535" y="463296"/>
                </a:moveTo>
                <a:lnTo>
                  <a:pt x="869041" y="462659"/>
                </a:lnTo>
                <a:lnTo>
                  <a:pt x="858856" y="468725"/>
                </a:lnTo>
                <a:lnTo>
                  <a:pt x="849079" y="475041"/>
                </a:lnTo>
                <a:lnTo>
                  <a:pt x="848890" y="466602"/>
                </a:lnTo>
                <a:lnTo>
                  <a:pt x="859535" y="463296"/>
                </a:lnTo>
                <a:close/>
              </a:path>
              <a:path w="4882896" h="890016">
                <a:moveTo>
                  <a:pt x="962902" y="151970"/>
                </a:moveTo>
                <a:lnTo>
                  <a:pt x="972134" y="137864"/>
                </a:lnTo>
                <a:lnTo>
                  <a:pt x="983931" y="135914"/>
                </a:lnTo>
                <a:lnTo>
                  <a:pt x="999743" y="135635"/>
                </a:lnTo>
                <a:lnTo>
                  <a:pt x="1002168" y="125348"/>
                </a:lnTo>
                <a:lnTo>
                  <a:pt x="1010942" y="115823"/>
                </a:lnTo>
                <a:lnTo>
                  <a:pt x="1004093" y="146236"/>
                </a:lnTo>
                <a:lnTo>
                  <a:pt x="990109" y="147664"/>
                </a:lnTo>
                <a:lnTo>
                  <a:pt x="976373" y="149575"/>
                </a:lnTo>
                <a:lnTo>
                  <a:pt x="962902" y="151970"/>
                </a:lnTo>
                <a:close/>
              </a:path>
              <a:path w="4882896" h="890016">
                <a:moveTo>
                  <a:pt x="949715" y="154848"/>
                </a:moveTo>
                <a:lnTo>
                  <a:pt x="940790" y="81754"/>
                </a:lnTo>
                <a:lnTo>
                  <a:pt x="945017" y="92620"/>
                </a:lnTo>
                <a:lnTo>
                  <a:pt x="947581" y="103940"/>
                </a:lnTo>
                <a:lnTo>
                  <a:pt x="949451" y="144780"/>
                </a:lnTo>
                <a:lnTo>
                  <a:pt x="949475" y="142880"/>
                </a:lnTo>
                <a:lnTo>
                  <a:pt x="951271" y="128696"/>
                </a:lnTo>
                <a:lnTo>
                  <a:pt x="962902" y="151970"/>
                </a:lnTo>
                <a:lnTo>
                  <a:pt x="949715" y="154848"/>
                </a:lnTo>
                <a:close/>
              </a:path>
              <a:path w="4882896" h="890016">
                <a:moveTo>
                  <a:pt x="949451" y="144780"/>
                </a:moveTo>
                <a:lnTo>
                  <a:pt x="947581" y="103940"/>
                </a:lnTo>
                <a:lnTo>
                  <a:pt x="948897" y="116130"/>
                </a:lnTo>
                <a:lnTo>
                  <a:pt x="949382" y="129604"/>
                </a:lnTo>
                <a:lnTo>
                  <a:pt x="949451" y="144780"/>
                </a:lnTo>
                <a:close/>
              </a:path>
              <a:path w="4882896" h="890016">
                <a:moveTo>
                  <a:pt x="900684" y="163067"/>
                </a:moveTo>
                <a:lnTo>
                  <a:pt x="904642" y="159990"/>
                </a:lnTo>
                <a:lnTo>
                  <a:pt x="916294" y="155059"/>
                </a:lnTo>
                <a:lnTo>
                  <a:pt x="929159" y="150890"/>
                </a:lnTo>
                <a:lnTo>
                  <a:pt x="936829" y="158209"/>
                </a:lnTo>
                <a:lnTo>
                  <a:pt x="924260" y="162053"/>
                </a:lnTo>
                <a:lnTo>
                  <a:pt x="912028" y="166381"/>
                </a:lnTo>
                <a:lnTo>
                  <a:pt x="900684" y="163067"/>
                </a:lnTo>
                <a:close/>
              </a:path>
              <a:path w="4882896" h="890016">
                <a:moveTo>
                  <a:pt x="896939" y="105442"/>
                </a:moveTo>
                <a:lnTo>
                  <a:pt x="898988" y="118221"/>
                </a:lnTo>
                <a:lnTo>
                  <a:pt x="900252" y="131325"/>
                </a:lnTo>
                <a:lnTo>
                  <a:pt x="900684" y="144780"/>
                </a:lnTo>
                <a:lnTo>
                  <a:pt x="900684" y="163067"/>
                </a:lnTo>
                <a:lnTo>
                  <a:pt x="900148" y="171192"/>
                </a:lnTo>
                <a:lnTo>
                  <a:pt x="896939" y="105442"/>
                </a:lnTo>
                <a:close/>
              </a:path>
              <a:path w="4882896" h="890016">
                <a:moveTo>
                  <a:pt x="850392" y="190500"/>
                </a:moveTo>
                <a:lnTo>
                  <a:pt x="856407" y="184755"/>
                </a:lnTo>
                <a:lnTo>
                  <a:pt x="865194" y="177526"/>
                </a:lnTo>
                <a:lnTo>
                  <a:pt x="876118" y="170297"/>
                </a:lnTo>
                <a:lnTo>
                  <a:pt x="890016" y="163067"/>
                </a:lnTo>
                <a:lnTo>
                  <a:pt x="900148" y="171192"/>
                </a:lnTo>
                <a:lnTo>
                  <a:pt x="888638" y="176486"/>
                </a:lnTo>
                <a:lnTo>
                  <a:pt x="877517" y="182263"/>
                </a:lnTo>
                <a:lnTo>
                  <a:pt x="866801" y="188524"/>
                </a:lnTo>
                <a:lnTo>
                  <a:pt x="856507" y="195268"/>
                </a:lnTo>
                <a:lnTo>
                  <a:pt x="850392" y="190500"/>
                </a:lnTo>
                <a:close/>
              </a:path>
              <a:path w="4882896" h="890016">
                <a:moveTo>
                  <a:pt x="850392" y="190500"/>
                </a:moveTo>
                <a:lnTo>
                  <a:pt x="856507" y="195268"/>
                </a:lnTo>
                <a:lnTo>
                  <a:pt x="846654" y="202495"/>
                </a:lnTo>
                <a:lnTo>
                  <a:pt x="846874" y="105347"/>
                </a:lnTo>
                <a:lnTo>
                  <a:pt x="848831" y="118351"/>
                </a:lnTo>
                <a:lnTo>
                  <a:pt x="850002" y="131511"/>
                </a:lnTo>
                <a:lnTo>
                  <a:pt x="850392" y="190500"/>
                </a:lnTo>
                <a:close/>
              </a:path>
              <a:path w="4882896" h="890016">
                <a:moveTo>
                  <a:pt x="832757" y="194888"/>
                </a:moveTo>
                <a:lnTo>
                  <a:pt x="836784" y="182361"/>
                </a:lnTo>
                <a:lnTo>
                  <a:pt x="838853" y="169834"/>
                </a:lnTo>
                <a:lnTo>
                  <a:pt x="839615" y="157307"/>
                </a:lnTo>
                <a:lnTo>
                  <a:pt x="839723" y="144780"/>
                </a:lnTo>
                <a:lnTo>
                  <a:pt x="846654" y="202495"/>
                </a:lnTo>
                <a:lnTo>
                  <a:pt x="837259" y="210205"/>
                </a:lnTo>
                <a:lnTo>
                  <a:pt x="832757" y="194888"/>
                </a:lnTo>
                <a:close/>
              </a:path>
              <a:path w="4882896" h="890016">
                <a:moveTo>
                  <a:pt x="830580" y="199644"/>
                </a:moveTo>
                <a:lnTo>
                  <a:pt x="819912" y="208787"/>
                </a:lnTo>
                <a:lnTo>
                  <a:pt x="811896" y="201866"/>
                </a:lnTo>
                <a:lnTo>
                  <a:pt x="801760" y="194056"/>
                </a:lnTo>
                <a:lnTo>
                  <a:pt x="793244" y="168453"/>
                </a:lnTo>
                <a:lnTo>
                  <a:pt x="799242" y="156616"/>
                </a:lnTo>
                <a:lnTo>
                  <a:pt x="800099" y="181356"/>
                </a:lnTo>
                <a:lnTo>
                  <a:pt x="808266" y="187376"/>
                </a:lnTo>
                <a:lnTo>
                  <a:pt x="819214" y="192510"/>
                </a:lnTo>
                <a:lnTo>
                  <a:pt x="830580" y="199644"/>
                </a:lnTo>
                <a:close/>
              </a:path>
              <a:path w="4882896" h="890016">
                <a:moveTo>
                  <a:pt x="760476" y="153924"/>
                </a:moveTo>
                <a:lnTo>
                  <a:pt x="767815" y="160853"/>
                </a:lnTo>
                <a:lnTo>
                  <a:pt x="778786" y="168906"/>
                </a:lnTo>
                <a:lnTo>
                  <a:pt x="789432" y="172212"/>
                </a:lnTo>
                <a:lnTo>
                  <a:pt x="793244" y="168453"/>
                </a:lnTo>
                <a:lnTo>
                  <a:pt x="801760" y="194056"/>
                </a:lnTo>
                <a:lnTo>
                  <a:pt x="791205" y="186878"/>
                </a:lnTo>
                <a:lnTo>
                  <a:pt x="780259" y="180318"/>
                </a:lnTo>
                <a:lnTo>
                  <a:pt x="768953" y="174363"/>
                </a:lnTo>
                <a:lnTo>
                  <a:pt x="760476" y="153924"/>
                </a:lnTo>
                <a:close/>
              </a:path>
              <a:path w="4882896" h="890016">
                <a:moveTo>
                  <a:pt x="760476" y="153924"/>
                </a:moveTo>
                <a:lnTo>
                  <a:pt x="768953" y="174363"/>
                </a:lnTo>
                <a:lnTo>
                  <a:pt x="757318" y="168998"/>
                </a:lnTo>
                <a:lnTo>
                  <a:pt x="759542" y="131100"/>
                </a:lnTo>
                <a:lnTo>
                  <a:pt x="760476" y="144780"/>
                </a:lnTo>
                <a:lnTo>
                  <a:pt x="760476" y="153924"/>
                </a:lnTo>
                <a:close/>
              </a:path>
              <a:path w="4882896" h="890016">
                <a:moveTo>
                  <a:pt x="710184" y="144780"/>
                </a:moveTo>
                <a:lnTo>
                  <a:pt x="712054" y="144884"/>
                </a:lnTo>
                <a:lnTo>
                  <a:pt x="724346" y="147678"/>
                </a:lnTo>
                <a:lnTo>
                  <a:pt x="738416" y="151805"/>
                </a:lnTo>
                <a:lnTo>
                  <a:pt x="749807" y="153924"/>
                </a:lnTo>
                <a:lnTo>
                  <a:pt x="757318" y="168998"/>
                </a:lnTo>
                <a:lnTo>
                  <a:pt x="745382" y="164209"/>
                </a:lnTo>
                <a:lnTo>
                  <a:pt x="733177" y="159984"/>
                </a:lnTo>
                <a:lnTo>
                  <a:pt x="720731" y="156307"/>
                </a:lnTo>
                <a:lnTo>
                  <a:pt x="710184" y="144780"/>
                </a:lnTo>
                <a:close/>
              </a:path>
              <a:path w="4882896" h="890016">
                <a:moveTo>
                  <a:pt x="708075" y="153166"/>
                </a:moveTo>
                <a:lnTo>
                  <a:pt x="704208" y="115906"/>
                </a:lnTo>
                <a:lnTo>
                  <a:pt x="708629" y="129554"/>
                </a:lnTo>
                <a:lnTo>
                  <a:pt x="710184" y="144780"/>
                </a:lnTo>
                <a:lnTo>
                  <a:pt x="720731" y="156307"/>
                </a:lnTo>
                <a:lnTo>
                  <a:pt x="708075" y="153166"/>
                </a:lnTo>
                <a:close/>
              </a:path>
              <a:path w="4882896" h="890016">
                <a:moveTo>
                  <a:pt x="670559" y="135635"/>
                </a:moveTo>
                <a:lnTo>
                  <a:pt x="675154" y="135675"/>
                </a:lnTo>
                <a:lnTo>
                  <a:pt x="687466" y="137436"/>
                </a:lnTo>
                <a:lnTo>
                  <a:pt x="699515" y="144780"/>
                </a:lnTo>
                <a:lnTo>
                  <a:pt x="695240" y="150546"/>
                </a:lnTo>
                <a:lnTo>
                  <a:pt x="682254" y="148433"/>
                </a:lnTo>
                <a:lnTo>
                  <a:pt x="670559" y="135635"/>
                </a:lnTo>
                <a:close/>
              </a:path>
              <a:path w="4882896" h="890016">
                <a:moveTo>
                  <a:pt x="649224" y="135635"/>
                </a:moveTo>
                <a:lnTo>
                  <a:pt x="649363" y="114693"/>
                </a:lnTo>
                <a:lnTo>
                  <a:pt x="660841" y="123355"/>
                </a:lnTo>
                <a:lnTo>
                  <a:pt x="670559" y="135635"/>
                </a:lnTo>
                <a:lnTo>
                  <a:pt x="682254" y="148433"/>
                </a:lnTo>
                <a:lnTo>
                  <a:pt x="669148" y="146814"/>
                </a:lnTo>
                <a:lnTo>
                  <a:pt x="655953" y="145674"/>
                </a:lnTo>
                <a:lnTo>
                  <a:pt x="649224" y="135635"/>
                </a:lnTo>
                <a:close/>
              </a:path>
              <a:path w="4882896" h="890016">
                <a:moveTo>
                  <a:pt x="600455" y="135635"/>
                </a:moveTo>
                <a:lnTo>
                  <a:pt x="649224" y="135635"/>
                </a:lnTo>
                <a:lnTo>
                  <a:pt x="655953" y="145674"/>
                </a:lnTo>
                <a:lnTo>
                  <a:pt x="642697" y="145001"/>
                </a:lnTo>
                <a:lnTo>
                  <a:pt x="629411" y="144780"/>
                </a:lnTo>
                <a:lnTo>
                  <a:pt x="622119" y="144832"/>
                </a:lnTo>
                <a:lnTo>
                  <a:pt x="607928" y="145245"/>
                </a:lnTo>
                <a:lnTo>
                  <a:pt x="600455" y="135635"/>
                </a:lnTo>
                <a:close/>
              </a:path>
              <a:path w="4882896" h="890016">
                <a:moveTo>
                  <a:pt x="1540763" y="391572"/>
                </a:moveTo>
                <a:lnTo>
                  <a:pt x="1540763" y="367124"/>
                </a:lnTo>
                <a:lnTo>
                  <a:pt x="1549908" y="344424"/>
                </a:lnTo>
                <a:lnTo>
                  <a:pt x="1549908" y="426719"/>
                </a:lnTo>
                <a:lnTo>
                  <a:pt x="1540763" y="426719"/>
                </a:lnTo>
                <a:lnTo>
                  <a:pt x="1540763" y="391572"/>
                </a:lnTo>
                <a:close/>
              </a:path>
              <a:path w="4882896" h="890016">
                <a:moveTo>
                  <a:pt x="1330451" y="307848"/>
                </a:moveTo>
                <a:lnTo>
                  <a:pt x="1338758" y="291879"/>
                </a:lnTo>
                <a:lnTo>
                  <a:pt x="1348801" y="285144"/>
                </a:lnTo>
                <a:lnTo>
                  <a:pt x="1359425" y="279486"/>
                </a:lnTo>
                <a:lnTo>
                  <a:pt x="1370639" y="274829"/>
                </a:lnTo>
                <a:lnTo>
                  <a:pt x="1382453" y="271097"/>
                </a:lnTo>
                <a:lnTo>
                  <a:pt x="1394876" y="268214"/>
                </a:lnTo>
                <a:lnTo>
                  <a:pt x="1407917" y="266104"/>
                </a:lnTo>
                <a:lnTo>
                  <a:pt x="1421586" y="264691"/>
                </a:lnTo>
                <a:lnTo>
                  <a:pt x="1435893" y="263899"/>
                </a:lnTo>
                <a:lnTo>
                  <a:pt x="1450847" y="263651"/>
                </a:lnTo>
                <a:lnTo>
                  <a:pt x="1460086" y="263795"/>
                </a:lnTo>
                <a:lnTo>
                  <a:pt x="1472268" y="264465"/>
                </a:lnTo>
                <a:lnTo>
                  <a:pt x="1484449" y="265753"/>
                </a:lnTo>
                <a:lnTo>
                  <a:pt x="1496631" y="267739"/>
                </a:lnTo>
                <a:lnTo>
                  <a:pt x="1508812" y="270501"/>
                </a:lnTo>
                <a:lnTo>
                  <a:pt x="1520994" y="274117"/>
                </a:lnTo>
                <a:lnTo>
                  <a:pt x="1533175" y="278667"/>
                </a:lnTo>
                <a:lnTo>
                  <a:pt x="1545357" y="284229"/>
                </a:lnTo>
                <a:lnTo>
                  <a:pt x="1557538" y="290881"/>
                </a:lnTo>
                <a:lnTo>
                  <a:pt x="1569719" y="298703"/>
                </a:lnTo>
                <a:lnTo>
                  <a:pt x="1560918" y="344957"/>
                </a:lnTo>
                <a:lnTo>
                  <a:pt x="1557561" y="357910"/>
                </a:lnTo>
                <a:lnTo>
                  <a:pt x="1554811" y="371164"/>
                </a:lnTo>
                <a:lnTo>
                  <a:pt x="1557810" y="319362"/>
                </a:lnTo>
                <a:lnTo>
                  <a:pt x="1560576" y="307848"/>
                </a:lnTo>
                <a:lnTo>
                  <a:pt x="1559494" y="306885"/>
                </a:lnTo>
                <a:lnTo>
                  <a:pt x="1549068" y="298636"/>
                </a:lnTo>
                <a:lnTo>
                  <a:pt x="1538062" y="291629"/>
                </a:lnTo>
                <a:lnTo>
                  <a:pt x="1526547" y="285793"/>
                </a:lnTo>
                <a:lnTo>
                  <a:pt x="1514596" y="281053"/>
                </a:lnTo>
                <a:lnTo>
                  <a:pt x="1502282" y="277338"/>
                </a:lnTo>
                <a:lnTo>
                  <a:pt x="1489678" y="274575"/>
                </a:lnTo>
                <a:lnTo>
                  <a:pt x="1476855" y="272692"/>
                </a:lnTo>
                <a:lnTo>
                  <a:pt x="1463888" y="271615"/>
                </a:lnTo>
                <a:lnTo>
                  <a:pt x="1450847" y="271272"/>
                </a:lnTo>
                <a:lnTo>
                  <a:pt x="1437291" y="271509"/>
                </a:lnTo>
                <a:lnTo>
                  <a:pt x="1422971" y="272354"/>
                </a:lnTo>
                <a:lnTo>
                  <a:pt x="1409286" y="273866"/>
                </a:lnTo>
                <a:lnTo>
                  <a:pt x="1396225" y="276100"/>
                </a:lnTo>
                <a:lnTo>
                  <a:pt x="1383779" y="279114"/>
                </a:lnTo>
                <a:lnTo>
                  <a:pt x="1371939" y="282964"/>
                </a:lnTo>
                <a:lnTo>
                  <a:pt x="1360696" y="287705"/>
                </a:lnTo>
                <a:lnTo>
                  <a:pt x="1350040" y="293396"/>
                </a:lnTo>
                <a:lnTo>
                  <a:pt x="1339962" y="300091"/>
                </a:lnTo>
                <a:lnTo>
                  <a:pt x="1330451" y="307848"/>
                </a:lnTo>
                <a:close/>
              </a:path>
              <a:path w="4882896" h="890016">
                <a:moveTo>
                  <a:pt x="1552673" y="332909"/>
                </a:moveTo>
                <a:lnTo>
                  <a:pt x="1557810" y="319362"/>
                </a:lnTo>
                <a:lnTo>
                  <a:pt x="1554811" y="371164"/>
                </a:lnTo>
                <a:lnTo>
                  <a:pt x="1552668" y="384694"/>
                </a:lnTo>
                <a:lnTo>
                  <a:pt x="1551136" y="398480"/>
                </a:lnTo>
                <a:lnTo>
                  <a:pt x="1550215" y="412496"/>
                </a:lnTo>
                <a:lnTo>
                  <a:pt x="1549908" y="344424"/>
                </a:lnTo>
                <a:lnTo>
                  <a:pt x="1552673" y="332909"/>
                </a:lnTo>
                <a:close/>
              </a:path>
              <a:path w="4882896" h="890016">
                <a:moveTo>
                  <a:pt x="1557019" y="868603"/>
                </a:moveTo>
                <a:lnTo>
                  <a:pt x="1557866" y="854659"/>
                </a:lnTo>
                <a:lnTo>
                  <a:pt x="1569719" y="862583"/>
                </a:lnTo>
                <a:lnTo>
                  <a:pt x="1560576" y="890016"/>
                </a:lnTo>
                <a:lnTo>
                  <a:pt x="1549908" y="890016"/>
                </a:lnTo>
                <a:lnTo>
                  <a:pt x="1560576" y="880872"/>
                </a:lnTo>
                <a:lnTo>
                  <a:pt x="1560576" y="871727"/>
                </a:lnTo>
                <a:lnTo>
                  <a:pt x="1557019" y="868603"/>
                </a:lnTo>
                <a:close/>
              </a:path>
              <a:path w="4882896" h="890016">
                <a:moveTo>
                  <a:pt x="1569719" y="298703"/>
                </a:moveTo>
                <a:lnTo>
                  <a:pt x="1574608" y="308133"/>
                </a:lnTo>
                <a:lnTo>
                  <a:pt x="1569443" y="320045"/>
                </a:lnTo>
                <a:lnTo>
                  <a:pt x="1564879" y="332328"/>
                </a:lnTo>
                <a:lnTo>
                  <a:pt x="1560918" y="344957"/>
                </a:lnTo>
                <a:lnTo>
                  <a:pt x="1569719" y="298703"/>
                </a:lnTo>
                <a:close/>
              </a:path>
              <a:path w="4882896" h="890016">
                <a:moveTo>
                  <a:pt x="1566424" y="877387"/>
                </a:moveTo>
                <a:lnTo>
                  <a:pt x="1560576" y="890016"/>
                </a:lnTo>
                <a:lnTo>
                  <a:pt x="1569719" y="862583"/>
                </a:lnTo>
                <a:lnTo>
                  <a:pt x="1572776" y="865242"/>
                </a:lnTo>
                <a:lnTo>
                  <a:pt x="1566424" y="877387"/>
                </a:lnTo>
                <a:close/>
              </a:path>
              <a:path w="4882896" h="890016">
                <a:moveTo>
                  <a:pt x="1451184" y="816865"/>
                </a:moveTo>
                <a:lnTo>
                  <a:pt x="1463038" y="817431"/>
                </a:lnTo>
                <a:lnTo>
                  <a:pt x="1474891" y="819033"/>
                </a:lnTo>
                <a:lnTo>
                  <a:pt x="1486745" y="821615"/>
                </a:lnTo>
                <a:lnTo>
                  <a:pt x="1498598" y="825124"/>
                </a:lnTo>
                <a:lnTo>
                  <a:pt x="1510452" y="829505"/>
                </a:lnTo>
                <a:lnTo>
                  <a:pt x="1522305" y="834703"/>
                </a:lnTo>
                <a:lnTo>
                  <a:pt x="1534159" y="840664"/>
                </a:lnTo>
                <a:lnTo>
                  <a:pt x="1546012" y="847335"/>
                </a:lnTo>
                <a:lnTo>
                  <a:pt x="1557866" y="854659"/>
                </a:lnTo>
                <a:lnTo>
                  <a:pt x="1557019" y="868603"/>
                </a:lnTo>
                <a:lnTo>
                  <a:pt x="1546738" y="860377"/>
                </a:lnTo>
                <a:lnTo>
                  <a:pt x="1535923" y="852868"/>
                </a:lnTo>
                <a:lnTo>
                  <a:pt x="1524639" y="846143"/>
                </a:lnTo>
                <a:lnTo>
                  <a:pt x="1512954" y="840269"/>
                </a:lnTo>
                <a:lnTo>
                  <a:pt x="1500934" y="835314"/>
                </a:lnTo>
                <a:lnTo>
                  <a:pt x="1488646" y="831343"/>
                </a:lnTo>
                <a:lnTo>
                  <a:pt x="1476158" y="828423"/>
                </a:lnTo>
                <a:lnTo>
                  <a:pt x="1463536" y="826623"/>
                </a:lnTo>
                <a:lnTo>
                  <a:pt x="1451184" y="816865"/>
                </a:lnTo>
                <a:close/>
              </a:path>
              <a:path w="4882896" h="890016">
                <a:moveTo>
                  <a:pt x="1330451" y="871727"/>
                </a:moveTo>
                <a:lnTo>
                  <a:pt x="1331724" y="861448"/>
                </a:lnTo>
                <a:lnTo>
                  <a:pt x="1341085" y="853688"/>
                </a:lnTo>
                <a:lnTo>
                  <a:pt x="1350990" y="846520"/>
                </a:lnTo>
                <a:lnTo>
                  <a:pt x="1361447" y="839999"/>
                </a:lnTo>
                <a:lnTo>
                  <a:pt x="1372465" y="834177"/>
                </a:lnTo>
                <a:lnTo>
                  <a:pt x="1384053" y="829106"/>
                </a:lnTo>
                <a:lnTo>
                  <a:pt x="1396219" y="824839"/>
                </a:lnTo>
                <a:lnTo>
                  <a:pt x="1408973" y="821429"/>
                </a:lnTo>
                <a:lnTo>
                  <a:pt x="1422324" y="818928"/>
                </a:lnTo>
                <a:lnTo>
                  <a:pt x="1436279" y="817389"/>
                </a:lnTo>
                <a:lnTo>
                  <a:pt x="1450847" y="816864"/>
                </a:lnTo>
                <a:lnTo>
                  <a:pt x="1451184" y="816865"/>
                </a:lnTo>
                <a:lnTo>
                  <a:pt x="1463536" y="826623"/>
                </a:lnTo>
                <a:lnTo>
                  <a:pt x="1450847" y="826008"/>
                </a:lnTo>
                <a:lnTo>
                  <a:pt x="1448763" y="826018"/>
                </a:lnTo>
                <a:lnTo>
                  <a:pt x="1434281" y="826689"/>
                </a:lnTo>
                <a:lnTo>
                  <a:pt x="1420411" y="828366"/>
                </a:lnTo>
                <a:lnTo>
                  <a:pt x="1407146" y="830998"/>
                </a:lnTo>
                <a:lnTo>
                  <a:pt x="1394475" y="834532"/>
                </a:lnTo>
                <a:lnTo>
                  <a:pt x="1382390" y="838915"/>
                </a:lnTo>
                <a:lnTo>
                  <a:pt x="1370883" y="844095"/>
                </a:lnTo>
                <a:lnTo>
                  <a:pt x="1359944" y="850018"/>
                </a:lnTo>
                <a:lnTo>
                  <a:pt x="1349565" y="856633"/>
                </a:lnTo>
                <a:lnTo>
                  <a:pt x="1339737" y="863887"/>
                </a:lnTo>
                <a:lnTo>
                  <a:pt x="1330451" y="871727"/>
                </a:lnTo>
                <a:close/>
              </a:path>
              <a:path w="4882896" h="890016">
                <a:moveTo>
                  <a:pt x="1580388" y="435864"/>
                </a:moveTo>
                <a:lnTo>
                  <a:pt x="1580388" y="426719"/>
                </a:lnTo>
                <a:lnTo>
                  <a:pt x="1581346" y="406306"/>
                </a:lnTo>
                <a:lnTo>
                  <a:pt x="1589633" y="450562"/>
                </a:lnTo>
                <a:lnTo>
                  <a:pt x="1577650" y="445301"/>
                </a:lnTo>
                <a:lnTo>
                  <a:pt x="1568149" y="432657"/>
                </a:lnTo>
                <a:lnTo>
                  <a:pt x="1580388" y="435864"/>
                </a:lnTo>
                <a:close/>
              </a:path>
              <a:path w="4882896" h="890016">
                <a:moveTo>
                  <a:pt x="1573030" y="665486"/>
                </a:moveTo>
                <a:lnTo>
                  <a:pt x="1577052" y="679219"/>
                </a:lnTo>
                <a:lnTo>
                  <a:pt x="1576139" y="724752"/>
                </a:lnTo>
                <a:lnTo>
                  <a:pt x="1569719" y="717803"/>
                </a:lnTo>
                <a:lnTo>
                  <a:pt x="1569700" y="705750"/>
                </a:lnTo>
                <a:lnTo>
                  <a:pt x="1568910" y="691227"/>
                </a:lnTo>
                <a:lnTo>
                  <a:pt x="1567573" y="652509"/>
                </a:lnTo>
                <a:lnTo>
                  <a:pt x="1573030" y="665486"/>
                </a:lnTo>
                <a:close/>
              </a:path>
              <a:path w="4882896" h="890016">
                <a:moveTo>
                  <a:pt x="1568910" y="691227"/>
                </a:moveTo>
                <a:lnTo>
                  <a:pt x="1566826" y="677765"/>
                </a:lnTo>
                <a:lnTo>
                  <a:pt x="1563250" y="665363"/>
                </a:lnTo>
                <a:lnTo>
                  <a:pt x="1557986" y="654022"/>
                </a:lnTo>
                <a:lnTo>
                  <a:pt x="1550836" y="643742"/>
                </a:lnTo>
                <a:lnTo>
                  <a:pt x="1541605" y="634522"/>
                </a:lnTo>
                <a:lnTo>
                  <a:pt x="1530096" y="626364"/>
                </a:lnTo>
                <a:lnTo>
                  <a:pt x="1522058" y="619435"/>
                </a:lnTo>
                <a:lnTo>
                  <a:pt x="1511772" y="611785"/>
                </a:lnTo>
                <a:lnTo>
                  <a:pt x="1522211" y="601581"/>
                </a:lnTo>
                <a:lnTo>
                  <a:pt x="1533362" y="609657"/>
                </a:lnTo>
                <a:lnTo>
                  <a:pt x="1543574" y="618863"/>
                </a:lnTo>
                <a:lnTo>
                  <a:pt x="1552745" y="629123"/>
                </a:lnTo>
                <a:lnTo>
                  <a:pt x="1560778" y="640363"/>
                </a:lnTo>
                <a:lnTo>
                  <a:pt x="1567573" y="652509"/>
                </a:lnTo>
                <a:lnTo>
                  <a:pt x="1568910" y="691227"/>
                </a:lnTo>
                <a:close/>
              </a:path>
              <a:path w="4882896" h="890016">
                <a:moveTo>
                  <a:pt x="1522211" y="601581"/>
                </a:moveTo>
                <a:lnTo>
                  <a:pt x="1511772" y="611785"/>
                </a:lnTo>
                <a:lnTo>
                  <a:pt x="1500552" y="604767"/>
                </a:lnTo>
                <a:lnTo>
                  <a:pt x="1488624" y="598721"/>
                </a:lnTo>
                <a:lnTo>
                  <a:pt x="1476214" y="593983"/>
                </a:lnTo>
                <a:lnTo>
                  <a:pt x="1463547" y="590893"/>
                </a:lnTo>
                <a:lnTo>
                  <a:pt x="1450847" y="589787"/>
                </a:lnTo>
                <a:lnTo>
                  <a:pt x="1440714" y="590165"/>
                </a:lnTo>
                <a:lnTo>
                  <a:pt x="1425967" y="592142"/>
                </a:lnTo>
                <a:lnTo>
                  <a:pt x="1412404" y="595593"/>
                </a:lnTo>
                <a:lnTo>
                  <a:pt x="1399986" y="600273"/>
                </a:lnTo>
                <a:lnTo>
                  <a:pt x="1388670" y="605935"/>
                </a:lnTo>
                <a:lnTo>
                  <a:pt x="1378417" y="612335"/>
                </a:lnTo>
                <a:lnTo>
                  <a:pt x="1391324" y="591727"/>
                </a:lnTo>
                <a:lnTo>
                  <a:pt x="1405106" y="586976"/>
                </a:lnTo>
                <a:lnTo>
                  <a:pt x="1419666" y="583502"/>
                </a:lnTo>
                <a:lnTo>
                  <a:pt x="1434936" y="581369"/>
                </a:lnTo>
                <a:lnTo>
                  <a:pt x="1450847" y="580644"/>
                </a:lnTo>
                <a:lnTo>
                  <a:pt x="1455821" y="580736"/>
                </a:lnTo>
                <a:lnTo>
                  <a:pt x="1470186" y="582052"/>
                </a:lnTo>
                <a:lnTo>
                  <a:pt x="1484106" y="584869"/>
                </a:lnTo>
                <a:lnTo>
                  <a:pt x="1497484" y="589112"/>
                </a:lnTo>
                <a:lnTo>
                  <a:pt x="1510218" y="594708"/>
                </a:lnTo>
                <a:lnTo>
                  <a:pt x="1522211" y="601581"/>
                </a:lnTo>
                <a:close/>
              </a:path>
              <a:path w="4882896" h="890016">
                <a:moveTo>
                  <a:pt x="1391324" y="591727"/>
                </a:moveTo>
                <a:lnTo>
                  <a:pt x="1378417" y="612335"/>
                </a:lnTo>
                <a:lnTo>
                  <a:pt x="1369184" y="619227"/>
                </a:lnTo>
                <a:lnTo>
                  <a:pt x="1360931" y="626364"/>
                </a:lnTo>
                <a:lnTo>
                  <a:pt x="1358774" y="628249"/>
                </a:lnTo>
                <a:lnTo>
                  <a:pt x="1366368" y="604792"/>
                </a:lnTo>
                <a:lnTo>
                  <a:pt x="1378388" y="597687"/>
                </a:lnTo>
                <a:lnTo>
                  <a:pt x="1391324" y="591727"/>
                </a:lnTo>
                <a:close/>
              </a:path>
              <a:path w="4882896" h="890016">
                <a:moveTo>
                  <a:pt x="1366368" y="604792"/>
                </a:moveTo>
                <a:lnTo>
                  <a:pt x="1358774" y="628249"/>
                </a:lnTo>
                <a:lnTo>
                  <a:pt x="1350161" y="636601"/>
                </a:lnTo>
                <a:lnTo>
                  <a:pt x="1342081" y="645997"/>
                </a:lnTo>
                <a:lnTo>
                  <a:pt x="1334824" y="656439"/>
                </a:lnTo>
                <a:lnTo>
                  <a:pt x="1328676" y="667926"/>
                </a:lnTo>
                <a:lnTo>
                  <a:pt x="1323928" y="680459"/>
                </a:lnTo>
                <a:lnTo>
                  <a:pt x="1328802" y="643343"/>
                </a:lnTo>
                <a:lnTo>
                  <a:pt x="1336479" y="632317"/>
                </a:lnTo>
                <a:lnTo>
                  <a:pt x="1345344" y="622173"/>
                </a:lnTo>
                <a:lnTo>
                  <a:pt x="1355330" y="612976"/>
                </a:lnTo>
                <a:lnTo>
                  <a:pt x="1366368" y="604792"/>
                </a:lnTo>
                <a:close/>
              </a:path>
              <a:path w="4882896" h="890016">
                <a:moveTo>
                  <a:pt x="1572420" y="104885"/>
                </a:moveTo>
                <a:lnTo>
                  <a:pt x="1576772" y="117682"/>
                </a:lnTo>
                <a:lnTo>
                  <a:pt x="1575875" y="166944"/>
                </a:lnTo>
                <a:lnTo>
                  <a:pt x="1569719" y="153924"/>
                </a:lnTo>
                <a:lnTo>
                  <a:pt x="1569700" y="142583"/>
                </a:lnTo>
                <a:lnTo>
                  <a:pt x="1568910" y="131140"/>
                </a:lnTo>
                <a:lnTo>
                  <a:pt x="1566826" y="119697"/>
                </a:lnTo>
                <a:lnTo>
                  <a:pt x="1566523" y="92722"/>
                </a:lnTo>
                <a:lnTo>
                  <a:pt x="1572420" y="104885"/>
                </a:lnTo>
                <a:close/>
              </a:path>
              <a:path w="4882896" h="890016">
                <a:moveTo>
                  <a:pt x="1563250" y="108254"/>
                </a:moveTo>
                <a:lnTo>
                  <a:pt x="1557986" y="96812"/>
                </a:lnTo>
                <a:lnTo>
                  <a:pt x="1559192" y="81288"/>
                </a:lnTo>
                <a:lnTo>
                  <a:pt x="1566523" y="92722"/>
                </a:lnTo>
                <a:lnTo>
                  <a:pt x="1566826" y="119697"/>
                </a:lnTo>
                <a:lnTo>
                  <a:pt x="1563250" y="108254"/>
                </a:lnTo>
                <a:close/>
              </a:path>
              <a:path w="4882896" h="890016">
                <a:moveTo>
                  <a:pt x="1490335" y="41640"/>
                </a:moveTo>
                <a:lnTo>
                  <a:pt x="1491383" y="33535"/>
                </a:lnTo>
                <a:lnTo>
                  <a:pt x="1504960" y="38521"/>
                </a:lnTo>
                <a:lnTo>
                  <a:pt x="1517776" y="44828"/>
                </a:lnTo>
                <a:lnTo>
                  <a:pt x="1529719" y="52356"/>
                </a:lnTo>
                <a:lnTo>
                  <a:pt x="1540678" y="61007"/>
                </a:lnTo>
                <a:lnTo>
                  <a:pt x="1550540" y="70684"/>
                </a:lnTo>
                <a:lnTo>
                  <a:pt x="1559192" y="81288"/>
                </a:lnTo>
                <a:lnTo>
                  <a:pt x="1557986" y="96812"/>
                </a:lnTo>
                <a:lnTo>
                  <a:pt x="1550836" y="85369"/>
                </a:lnTo>
                <a:lnTo>
                  <a:pt x="1541605" y="73926"/>
                </a:lnTo>
                <a:lnTo>
                  <a:pt x="1530096" y="62483"/>
                </a:lnTo>
                <a:lnTo>
                  <a:pt x="1524751" y="57997"/>
                </a:lnTo>
                <a:lnTo>
                  <a:pt x="1514273" y="51182"/>
                </a:lnTo>
                <a:lnTo>
                  <a:pt x="1502715" y="45752"/>
                </a:lnTo>
                <a:lnTo>
                  <a:pt x="1490335" y="41640"/>
                </a:lnTo>
                <a:close/>
              </a:path>
              <a:path w="4882896" h="890016">
                <a:moveTo>
                  <a:pt x="1401771" y="41643"/>
                </a:moveTo>
                <a:lnTo>
                  <a:pt x="1403477" y="33994"/>
                </a:lnTo>
                <a:lnTo>
                  <a:pt x="1418522" y="30405"/>
                </a:lnTo>
                <a:lnTo>
                  <a:pt x="1434337" y="28189"/>
                </a:lnTo>
                <a:lnTo>
                  <a:pt x="1450847" y="27432"/>
                </a:lnTo>
                <a:lnTo>
                  <a:pt x="1462399" y="27916"/>
                </a:lnTo>
                <a:lnTo>
                  <a:pt x="1477159" y="29967"/>
                </a:lnTo>
                <a:lnTo>
                  <a:pt x="1491383" y="33535"/>
                </a:lnTo>
                <a:lnTo>
                  <a:pt x="1490335" y="41640"/>
                </a:lnTo>
                <a:lnTo>
                  <a:pt x="1477391" y="38784"/>
                </a:lnTo>
                <a:lnTo>
                  <a:pt x="1464142" y="37117"/>
                </a:lnTo>
                <a:lnTo>
                  <a:pt x="1450847" y="36576"/>
                </a:lnTo>
                <a:lnTo>
                  <a:pt x="1444772" y="36633"/>
                </a:lnTo>
                <a:lnTo>
                  <a:pt x="1429169" y="37383"/>
                </a:lnTo>
                <a:lnTo>
                  <a:pt x="1414850" y="39038"/>
                </a:lnTo>
                <a:lnTo>
                  <a:pt x="1401771" y="41643"/>
                </a:lnTo>
                <a:close/>
              </a:path>
              <a:path w="4882896" h="890016">
                <a:moveTo>
                  <a:pt x="1360931" y="62483"/>
                </a:moveTo>
                <a:lnTo>
                  <a:pt x="1363734" y="52137"/>
                </a:lnTo>
                <a:lnTo>
                  <a:pt x="1376006" y="44946"/>
                </a:lnTo>
                <a:lnTo>
                  <a:pt x="1389280" y="38870"/>
                </a:lnTo>
                <a:lnTo>
                  <a:pt x="1403477" y="33994"/>
                </a:lnTo>
                <a:lnTo>
                  <a:pt x="1401771" y="41643"/>
                </a:lnTo>
                <a:lnTo>
                  <a:pt x="1389885" y="45245"/>
                </a:lnTo>
                <a:lnTo>
                  <a:pt x="1379147" y="49888"/>
                </a:lnTo>
                <a:lnTo>
                  <a:pt x="1369511" y="55619"/>
                </a:lnTo>
                <a:lnTo>
                  <a:pt x="1360931" y="62483"/>
                </a:lnTo>
                <a:close/>
              </a:path>
              <a:path w="4882896" h="890016">
                <a:moveTo>
                  <a:pt x="1342081" y="87983"/>
                </a:moveTo>
                <a:lnTo>
                  <a:pt x="1342498" y="69522"/>
                </a:lnTo>
                <a:lnTo>
                  <a:pt x="1352539" y="60358"/>
                </a:lnTo>
                <a:lnTo>
                  <a:pt x="1363734" y="52137"/>
                </a:lnTo>
                <a:lnTo>
                  <a:pt x="1360931" y="62483"/>
                </a:lnTo>
                <a:lnTo>
                  <a:pt x="1358774" y="65265"/>
                </a:lnTo>
                <a:lnTo>
                  <a:pt x="1350161" y="76624"/>
                </a:lnTo>
                <a:lnTo>
                  <a:pt x="1342081" y="87983"/>
                </a:lnTo>
                <a:close/>
              </a:path>
              <a:path w="4882896" h="890016">
                <a:moveTo>
                  <a:pt x="1334824" y="99343"/>
                </a:moveTo>
                <a:lnTo>
                  <a:pt x="1328676" y="110702"/>
                </a:lnTo>
                <a:lnTo>
                  <a:pt x="1333687" y="79544"/>
                </a:lnTo>
                <a:lnTo>
                  <a:pt x="1342498" y="69522"/>
                </a:lnTo>
                <a:lnTo>
                  <a:pt x="1342081" y="87983"/>
                </a:lnTo>
                <a:lnTo>
                  <a:pt x="1334824" y="99343"/>
                </a:lnTo>
                <a:close/>
              </a:path>
              <a:path w="4882896" h="890016">
                <a:moveTo>
                  <a:pt x="1520951" y="699516"/>
                </a:moveTo>
                <a:lnTo>
                  <a:pt x="1520588" y="692662"/>
                </a:lnTo>
                <a:lnTo>
                  <a:pt x="1517556" y="679075"/>
                </a:lnTo>
                <a:lnTo>
                  <a:pt x="1511703" y="666858"/>
                </a:lnTo>
                <a:lnTo>
                  <a:pt x="1503335" y="656272"/>
                </a:lnTo>
                <a:lnTo>
                  <a:pt x="1492759" y="647582"/>
                </a:lnTo>
                <a:lnTo>
                  <a:pt x="1480281" y="641049"/>
                </a:lnTo>
                <a:lnTo>
                  <a:pt x="1466209" y="636937"/>
                </a:lnTo>
                <a:lnTo>
                  <a:pt x="1450847" y="635508"/>
                </a:lnTo>
                <a:lnTo>
                  <a:pt x="1449108" y="635524"/>
                </a:lnTo>
                <a:lnTo>
                  <a:pt x="1434594" y="637014"/>
                </a:lnTo>
                <a:lnTo>
                  <a:pt x="1421268" y="640774"/>
                </a:lnTo>
                <a:lnTo>
                  <a:pt x="1434739" y="627633"/>
                </a:lnTo>
                <a:lnTo>
                  <a:pt x="1450847" y="626364"/>
                </a:lnTo>
                <a:lnTo>
                  <a:pt x="1457728" y="626725"/>
                </a:lnTo>
                <a:lnTo>
                  <a:pt x="1471519" y="629553"/>
                </a:lnTo>
                <a:lnTo>
                  <a:pt x="1484730" y="634889"/>
                </a:lnTo>
                <a:lnTo>
                  <a:pt x="1496974" y="642375"/>
                </a:lnTo>
                <a:lnTo>
                  <a:pt x="1507863" y="651653"/>
                </a:lnTo>
                <a:lnTo>
                  <a:pt x="1517007" y="662365"/>
                </a:lnTo>
                <a:lnTo>
                  <a:pt x="1524020" y="674151"/>
                </a:lnTo>
                <a:lnTo>
                  <a:pt x="1520951" y="699516"/>
                </a:lnTo>
                <a:close/>
              </a:path>
              <a:path w="4882896" h="890016">
                <a:moveTo>
                  <a:pt x="1434739" y="627633"/>
                </a:moveTo>
                <a:lnTo>
                  <a:pt x="1421268" y="640774"/>
                </a:lnTo>
                <a:lnTo>
                  <a:pt x="1409198" y="646599"/>
                </a:lnTo>
                <a:lnTo>
                  <a:pt x="1398451" y="654284"/>
                </a:lnTo>
                <a:lnTo>
                  <a:pt x="1389097" y="663623"/>
                </a:lnTo>
                <a:lnTo>
                  <a:pt x="1381205" y="674412"/>
                </a:lnTo>
                <a:lnTo>
                  <a:pt x="1374841" y="686445"/>
                </a:lnTo>
                <a:lnTo>
                  <a:pt x="1382560" y="653280"/>
                </a:lnTo>
                <a:lnTo>
                  <a:pt x="1393310" y="644360"/>
                </a:lnTo>
                <a:lnTo>
                  <a:pt x="1405742" y="636920"/>
                </a:lnTo>
                <a:lnTo>
                  <a:pt x="1419628" y="631248"/>
                </a:lnTo>
                <a:lnTo>
                  <a:pt x="1434739" y="627633"/>
                </a:lnTo>
                <a:close/>
              </a:path>
              <a:path w="4882896" h="890016">
                <a:moveTo>
                  <a:pt x="1362690" y="686034"/>
                </a:moveTo>
                <a:lnTo>
                  <a:pt x="1367021" y="674406"/>
                </a:lnTo>
                <a:lnTo>
                  <a:pt x="1373721" y="663392"/>
                </a:lnTo>
                <a:lnTo>
                  <a:pt x="1382560" y="653280"/>
                </a:lnTo>
                <a:lnTo>
                  <a:pt x="1374841" y="686445"/>
                </a:lnTo>
                <a:lnTo>
                  <a:pt x="1370076" y="699516"/>
                </a:lnTo>
                <a:lnTo>
                  <a:pt x="1362690" y="686034"/>
                </a:lnTo>
                <a:close/>
              </a:path>
              <a:path w="4882896" h="890016">
                <a:moveTo>
                  <a:pt x="1520951" y="417576"/>
                </a:moveTo>
                <a:lnTo>
                  <a:pt x="1520588" y="410721"/>
                </a:lnTo>
                <a:lnTo>
                  <a:pt x="1517556" y="397135"/>
                </a:lnTo>
                <a:lnTo>
                  <a:pt x="1511702" y="384917"/>
                </a:lnTo>
                <a:lnTo>
                  <a:pt x="1503335" y="374332"/>
                </a:lnTo>
                <a:lnTo>
                  <a:pt x="1492759" y="365642"/>
                </a:lnTo>
                <a:lnTo>
                  <a:pt x="1480281" y="359109"/>
                </a:lnTo>
                <a:lnTo>
                  <a:pt x="1466208" y="354997"/>
                </a:lnTo>
                <a:lnTo>
                  <a:pt x="1450847" y="353567"/>
                </a:lnTo>
                <a:lnTo>
                  <a:pt x="1449107" y="353584"/>
                </a:lnTo>
                <a:lnTo>
                  <a:pt x="1434594" y="355073"/>
                </a:lnTo>
                <a:lnTo>
                  <a:pt x="1421268" y="358833"/>
                </a:lnTo>
                <a:lnTo>
                  <a:pt x="1435032" y="345693"/>
                </a:lnTo>
                <a:lnTo>
                  <a:pt x="1450847" y="344424"/>
                </a:lnTo>
                <a:lnTo>
                  <a:pt x="1457728" y="344785"/>
                </a:lnTo>
                <a:lnTo>
                  <a:pt x="1471519" y="347613"/>
                </a:lnTo>
                <a:lnTo>
                  <a:pt x="1484730" y="352949"/>
                </a:lnTo>
                <a:lnTo>
                  <a:pt x="1496974" y="360435"/>
                </a:lnTo>
                <a:lnTo>
                  <a:pt x="1507863" y="369713"/>
                </a:lnTo>
                <a:lnTo>
                  <a:pt x="1517007" y="380425"/>
                </a:lnTo>
                <a:lnTo>
                  <a:pt x="1524020" y="392211"/>
                </a:lnTo>
                <a:lnTo>
                  <a:pt x="1520951" y="417576"/>
                </a:lnTo>
                <a:close/>
              </a:path>
              <a:path w="4882896" h="890016">
                <a:moveTo>
                  <a:pt x="1361326" y="416048"/>
                </a:moveTo>
                <a:lnTo>
                  <a:pt x="1365292" y="404094"/>
                </a:lnTo>
                <a:lnTo>
                  <a:pt x="1370782" y="392466"/>
                </a:lnTo>
                <a:lnTo>
                  <a:pt x="1377783" y="381452"/>
                </a:lnTo>
                <a:lnTo>
                  <a:pt x="1386282" y="371340"/>
                </a:lnTo>
                <a:lnTo>
                  <a:pt x="1396269" y="362420"/>
                </a:lnTo>
                <a:lnTo>
                  <a:pt x="1407731" y="354980"/>
                </a:lnTo>
                <a:lnTo>
                  <a:pt x="1420656" y="349308"/>
                </a:lnTo>
                <a:lnTo>
                  <a:pt x="1435032" y="345693"/>
                </a:lnTo>
                <a:lnTo>
                  <a:pt x="1421268" y="358833"/>
                </a:lnTo>
                <a:lnTo>
                  <a:pt x="1409198" y="364659"/>
                </a:lnTo>
                <a:lnTo>
                  <a:pt x="1398451" y="372344"/>
                </a:lnTo>
                <a:lnTo>
                  <a:pt x="1389097" y="381683"/>
                </a:lnTo>
                <a:lnTo>
                  <a:pt x="1381205" y="392472"/>
                </a:lnTo>
                <a:lnTo>
                  <a:pt x="1374841" y="404505"/>
                </a:lnTo>
                <a:lnTo>
                  <a:pt x="1370076" y="417576"/>
                </a:lnTo>
                <a:lnTo>
                  <a:pt x="1361326" y="416048"/>
                </a:lnTo>
                <a:close/>
              </a:path>
              <a:path w="4882896" h="890016">
                <a:moveTo>
                  <a:pt x="1520951" y="144780"/>
                </a:moveTo>
                <a:lnTo>
                  <a:pt x="1520588" y="137926"/>
                </a:lnTo>
                <a:lnTo>
                  <a:pt x="1517556" y="124339"/>
                </a:lnTo>
                <a:lnTo>
                  <a:pt x="1511703" y="112121"/>
                </a:lnTo>
                <a:lnTo>
                  <a:pt x="1503335" y="101536"/>
                </a:lnTo>
                <a:lnTo>
                  <a:pt x="1492759" y="92846"/>
                </a:lnTo>
                <a:lnTo>
                  <a:pt x="1480281" y="86313"/>
                </a:lnTo>
                <a:lnTo>
                  <a:pt x="1466209" y="82201"/>
                </a:lnTo>
                <a:lnTo>
                  <a:pt x="1450847" y="80772"/>
                </a:lnTo>
                <a:lnTo>
                  <a:pt x="1449108" y="80788"/>
                </a:lnTo>
                <a:lnTo>
                  <a:pt x="1434594" y="82278"/>
                </a:lnTo>
                <a:lnTo>
                  <a:pt x="1421268" y="86038"/>
                </a:lnTo>
                <a:lnTo>
                  <a:pt x="1434739" y="72604"/>
                </a:lnTo>
                <a:lnTo>
                  <a:pt x="1450847" y="71628"/>
                </a:lnTo>
                <a:lnTo>
                  <a:pt x="1457728" y="71902"/>
                </a:lnTo>
                <a:lnTo>
                  <a:pt x="1471519" y="74119"/>
                </a:lnTo>
                <a:lnTo>
                  <a:pt x="1484730" y="78484"/>
                </a:lnTo>
                <a:lnTo>
                  <a:pt x="1496974" y="84908"/>
                </a:lnTo>
                <a:lnTo>
                  <a:pt x="1507863" y="93302"/>
                </a:lnTo>
                <a:lnTo>
                  <a:pt x="1517007" y="103575"/>
                </a:lnTo>
                <a:lnTo>
                  <a:pt x="1524020" y="115639"/>
                </a:lnTo>
                <a:lnTo>
                  <a:pt x="1520951" y="144780"/>
                </a:lnTo>
                <a:close/>
              </a:path>
              <a:path w="4882896" h="890016">
                <a:moveTo>
                  <a:pt x="1434739" y="72604"/>
                </a:moveTo>
                <a:lnTo>
                  <a:pt x="1421268" y="86038"/>
                </a:lnTo>
                <a:lnTo>
                  <a:pt x="1409198" y="91863"/>
                </a:lnTo>
                <a:lnTo>
                  <a:pt x="1398451" y="99548"/>
                </a:lnTo>
                <a:lnTo>
                  <a:pt x="1389097" y="108887"/>
                </a:lnTo>
                <a:lnTo>
                  <a:pt x="1381205" y="119676"/>
                </a:lnTo>
                <a:lnTo>
                  <a:pt x="1374841" y="131708"/>
                </a:lnTo>
                <a:lnTo>
                  <a:pt x="1382560" y="94822"/>
                </a:lnTo>
                <a:lnTo>
                  <a:pt x="1393310" y="86664"/>
                </a:lnTo>
                <a:lnTo>
                  <a:pt x="1405742" y="80194"/>
                </a:lnTo>
                <a:lnTo>
                  <a:pt x="1419628" y="75483"/>
                </a:lnTo>
                <a:lnTo>
                  <a:pt x="1434739" y="72604"/>
                </a:lnTo>
                <a:close/>
              </a:path>
              <a:path w="4882896" h="890016">
                <a:moveTo>
                  <a:pt x="1362690" y="128696"/>
                </a:moveTo>
                <a:lnTo>
                  <a:pt x="1367021" y="115910"/>
                </a:lnTo>
                <a:lnTo>
                  <a:pt x="1373721" y="104594"/>
                </a:lnTo>
                <a:lnTo>
                  <a:pt x="1382560" y="94822"/>
                </a:lnTo>
                <a:lnTo>
                  <a:pt x="1374841" y="131708"/>
                </a:lnTo>
                <a:lnTo>
                  <a:pt x="1370076" y="144780"/>
                </a:lnTo>
                <a:lnTo>
                  <a:pt x="1362690" y="128696"/>
                </a:lnTo>
                <a:close/>
              </a:path>
              <a:path w="4882896" h="890016">
                <a:moveTo>
                  <a:pt x="1496769" y="694866"/>
                </a:moveTo>
                <a:lnTo>
                  <a:pt x="1501766" y="703881"/>
                </a:lnTo>
                <a:lnTo>
                  <a:pt x="1489087" y="702002"/>
                </a:lnTo>
                <a:lnTo>
                  <a:pt x="1479804" y="690372"/>
                </a:lnTo>
                <a:lnTo>
                  <a:pt x="1472464" y="683442"/>
                </a:lnTo>
                <a:lnTo>
                  <a:pt x="1461493" y="675389"/>
                </a:lnTo>
                <a:lnTo>
                  <a:pt x="1450847" y="672083"/>
                </a:lnTo>
                <a:lnTo>
                  <a:pt x="1462004" y="665094"/>
                </a:lnTo>
                <a:lnTo>
                  <a:pt x="1473089" y="672310"/>
                </a:lnTo>
                <a:lnTo>
                  <a:pt x="1482132" y="681740"/>
                </a:lnTo>
                <a:lnTo>
                  <a:pt x="1490472" y="690372"/>
                </a:lnTo>
                <a:lnTo>
                  <a:pt x="1496769" y="694866"/>
                </a:lnTo>
                <a:close/>
              </a:path>
              <a:path w="4882896" h="890016">
                <a:moveTo>
                  <a:pt x="1427971" y="700213"/>
                </a:moveTo>
                <a:lnTo>
                  <a:pt x="1413874" y="701348"/>
                </a:lnTo>
                <a:lnTo>
                  <a:pt x="1422212" y="673696"/>
                </a:lnTo>
                <a:lnTo>
                  <a:pt x="1435670" y="666093"/>
                </a:lnTo>
                <a:lnTo>
                  <a:pt x="1450847" y="662940"/>
                </a:lnTo>
                <a:lnTo>
                  <a:pt x="1462004" y="665094"/>
                </a:lnTo>
                <a:lnTo>
                  <a:pt x="1450847" y="672083"/>
                </a:lnTo>
                <a:lnTo>
                  <a:pt x="1436153" y="674106"/>
                </a:lnTo>
                <a:lnTo>
                  <a:pt x="1424383" y="680988"/>
                </a:lnTo>
                <a:lnTo>
                  <a:pt x="1420367" y="690372"/>
                </a:lnTo>
                <a:lnTo>
                  <a:pt x="1427971" y="700213"/>
                </a:lnTo>
                <a:close/>
              </a:path>
              <a:path w="4882896" h="890016">
                <a:moveTo>
                  <a:pt x="1370076" y="699516"/>
                </a:moveTo>
                <a:lnTo>
                  <a:pt x="1372199" y="699513"/>
                </a:lnTo>
                <a:lnTo>
                  <a:pt x="1384907" y="699032"/>
                </a:lnTo>
                <a:lnTo>
                  <a:pt x="1398614" y="696542"/>
                </a:lnTo>
                <a:lnTo>
                  <a:pt x="1409700" y="690372"/>
                </a:lnTo>
                <a:lnTo>
                  <a:pt x="1412797" y="682960"/>
                </a:lnTo>
                <a:lnTo>
                  <a:pt x="1422212" y="673696"/>
                </a:lnTo>
                <a:lnTo>
                  <a:pt x="1413874" y="701348"/>
                </a:lnTo>
                <a:lnTo>
                  <a:pt x="1400040" y="702996"/>
                </a:lnTo>
                <a:lnTo>
                  <a:pt x="1386483" y="705136"/>
                </a:lnTo>
                <a:lnTo>
                  <a:pt x="1373213" y="707750"/>
                </a:lnTo>
                <a:lnTo>
                  <a:pt x="1370076" y="699516"/>
                </a:lnTo>
                <a:close/>
              </a:path>
              <a:path w="4882896" h="890016">
                <a:moveTo>
                  <a:pt x="1373213" y="707750"/>
                </a:moveTo>
                <a:lnTo>
                  <a:pt x="1360243" y="710818"/>
                </a:lnTo>
                <a:lnTo>
                  <a:pt x="1360931" y="699516"/>
                </a:lnTo>
                <a:lnTo>
                  <a:pt x="1360954" y="697988"/>
                </a:lnTo>
                <a:lnTo>
                  <a:pt x="1362690" y="686034"/>
                </a:lnTo>
                <a:lnTo>
                  <a:pt x="1370076" y="699516"/>
                </a:lnTo>
                <a:lnTo>
                  <a:pt x="1373213" y="707750"/>
                </a:lnTo>
                <a:close/>
              </a:path>
              <a:path w="4882896" h="890016">
                <a:moveTo>
                  <a:pt x="1311602" y="727216"/>
                </a:moveTo>
                <a:lnTo>
                  <a:pt x="1319784" y="717803"/>
                </a:lnTo>
                <a:lnTo>
                  <a:pt x="1328313" y="714165"/>
                </a:lnTo>
                <a:lnTo>
                  <a:pt x="1341237" y="709543"/>
                </a:lnTo>
                <a:lnTo>
                  <a:pt x="1351700" y="705481"/>
                </a:lnTo>
                <a:lnTo>
                  <a:pt x="1360931" y="699516"/>
                </a:lnTo>
                <a:lnTo>
                  <a:pt x="1360243" y="710818"/>
                </a:lnTo>
                <a:lnTo>
                  <a:pt x="1347585" y="714318"/>
                </a:lnTo>
                <a:lnTo>
                  <a:pt x="1335251" y="718231"/>
                </a:lnTo>
                <a:lnTo>
                  <a:pt x="1323252" y="722537"/>
                </a:lnTo>
                <a:lnTo>
                  <a:pt x="1311602" y="727216"/>
                </a:lnTo>
                <a:close/>
              </a:path>
              <a:path w="4882896" h="890016">
                <a:moveTo>
                  <a:pt x="1280159" y="734567"/>
                </a:moveTo>
                <a:lnTo>
                  <a:pt x="1288522" y="728834"/>
                </a:lnTo>
                <a:lnTo>
                  <a:pt x="1299416" y="723918"/>
                </a:lnTo>
                <a:lnTo>
                  <a:pt x="1310639" y="717803"/>
                </a:lnTo>
                <a:lnTo>
                  <a:pt x="1311602" y="727216"/>
                </a:lnTo>
                <a:lnTo>
                  <a:pt x="1300312" y="732248"/>
                </a:lnTo>
                <a:lnTo>
                  <a:pt x="1289393" y="737613"/>
                </a:lnTo>
                <a:lnTo>
                  <a:pt x="1280159" y="734567"/>
                </a:lnTo>
                <a:close/>
              </a:path>
              <a:path w="4882896" h="890016">
                <a:moveTo>
                  <a:pt x="1278859" y="743291"/>
                </a:moveTo>
                <a:lnTo>
                  <a:pt x="1272728" y="685378"/>
                </a:lnTo>
                <a:lnTo>
                  <a:pt x="1275302" y="671895"/>
                </a:lnTo>
                <a:lnTo>
                  <a:pt x="1278980" y="658709"/>
                </a:lnTo>
                <a:lnTo>
                  <a:pt x="1280159" y="734567"/>
                </a:lnTo>
                <a:lnTo>
                  <a:pt x="1289393" y="737613"/>
                </a:lnTo>
                <a:lnTo>
                  <a:pt x="1278859" y="743291"/>
                </a:lnTo>
                <a:close/>
              </a:path>
              <a:path w="4882896" h="890016">
                <a:moveTo>
                  <a:pt x="1268720" y="749261"/>
                </a:moveTo>
                <a:lnTo>
                  <a:pt x="1259650" y="743952"/>
                </a:lnTo>
                <a:lnTo>
                  <a:pt x="1271016" y="734567"/>
                </a:lnTo>
                <a:lnTo>
                  <a:pt x="1278859" y="743291"/>
                </a:lnTo>
                <a:lnTo>
                  <a:pt x="1268720" y="749261"/>
                </a:lnTo>
                <a:close/>
              </a:path>
              <a:path w="4882896" h="890016">
                <a:moveTo>
                  <a:pt x="1428827" y="418304"/>
                </a:moveTo>
                <a:lnTo>
                  <a:pt x="1414633" y="419542"/>
                </a:lnTo>
                <a:lnTo>
                  <a:pt x="1422212" y="397380"/>
                </a:lnTo>
                <a:lnTo>
                  <a:pt x="1435670" y="391953"/>
                </a:lnTo>
                <a:lnTo>
                  <a:pt x="1450847" y="390144"/>
                </a:lnTo>
                <a:lnTo>
                  <a:pt x="1462004" y="391347"/>
                </a:lnTo>
                <a:lnTo>
                  <a:pt x="1473089" y="396280"/>
                </a:lnTo>
                <a:lnTo>
                  <a:pt x="1482132" y="405023"/>
                </a:lnTo>
                <a:lnTo>
                  <a:pt x="1489605" y="420363"/>
                </a:lnTo>
                <a:lnTo>
                  <a:pt x="1476695" y="418833"/>
                </a:lnTo>
                <a:lnTo>
                  <a:pt x="1479804" y="408432"/>
                </a:lnTo>
                <a:lnTo>
                  <a:pt x="1475209" y="404639"/>
                </a:lnTo>
                <a:lnTo>
                  <a:pt x="1462897" y="399956"/>
                </a:lnTo>
                <a:lnTo>
                  <a:pt x="1450847" y="399287"/>
                </a:lnTo>
                <a:lnTo>
                  <a:pt x="1444550" y="399362"/>
                </a:lnTo>
                <a:lnTo>
                  <a:pt x="1432606" y="401271"/>
                </a:lnTo>
                <a:lnTo>
                  <a:pt x="1420367" y="408432"/>
                </a:lnTo>
                <a:lnTo>
                  <a:pt x="1428827" y="418304"/>
                </a:lnTo>
                <a:close/>
              </a:path>
              <a:path w="4882896" h="890016">
                <a:moveTo>
                  <a:pt x="1370076" y="417576"/>
                </a:moveTo>
                <a:lnTo>
                  <a:pt x="1409700" y="417576"/>
                </a:lnTo>
                <a:lnTo>
                  <a:pt x="1412797" y="406426"/>
                </a:lnTo>
                <a:lnTo>
                  <a:pt x="1422212" y="397380"/>
                </a:lnTo>
                <a:lnTo>
                  <a:pt x="1414633" y="419542"/>
                </a:lnTo>
                <a:lnTo>
                  <a:pt x="1400649" y="421351"/>
                </a:lnTo>
                <a:lnTo>
                  <a:pt x="1386896" y="423702"/>
                </a:lnTo>
                <a:lnTo>
                  <a:pt x="1373394" y="426570"/>
                </a:lnTo>
                <a:lnTo>
                  <a:pt x="1370076" y="417576"/>
                </a:lnTo>
                <a:close/>
              </a:path>
              <a:path w="4882896" h="890016">
                <a:moveTo>
                  <a:pt x="1358772" y="383512"/>
                </a:moveTo>
                <a:lnTo>
                  <a:pt x="1360292" y="395552"/>
                </a:lnTo>
                <a:lnTo>
                  <a:pt x="1360931" y="417576"/>
                </a:lnTo>
                <a:lnTo>
                  <a:pt x="1361326" y="416048"/>
                </a:lnTo>
                <a:lnTo>
                  <a:pt x="1370076" y="417576"/>
                </a:lnTo>
                <a:lnTo>
                  <a:pt x="1373394" y="426570"/>
                </a:lnTo>
                <a:lnTo>
                  <a:pt x="1360163" y="429926"/>
                </a:lnTo>
                <a:lnTo>
                  <a:pt x="1358772" y="383512"/>
                </a:lnTo>
                <a:close/>
              </a:path>
              <a:path w="4882896" h="890016">
                <a:moveTo>
                  <a:pt x="1360163" y="429926"/>
                </a:moveTo>
                <a:lnTo>
                  <a:pt x="1350935" y="355319"/>
                </a:lnTo>
                <a:lnTo>
                  <a:pt x="1355813" y="370238"/>
                </a:lnTo>
                <a:lnTo>
                  <a:pt x="1358772" y="383512"/>
                </a:lnTo>
                <a:lnTo>
                  <a:pt x="1360163" y="429926"/>
                </a:lnTo>
                <a:close/>
              </a:path>
              <a:path w="4882896" h="890016">
                <a:moveTo>
                  <a:pt x="1310639" y="435864"/>
                </a:moveTo>
                <a:lnTo>
                  <a:pt x="1312492" y="435759"/>
                </a:lnTo>
                <a:lnTo>
                  <a:pt x="1324399" y="432965"/>
                </a:lnTo>
                <a:lnTo>
                  <a:pt x="1338196" y="428838"/>
                </a:lnTo>
                <a:lnTo>
                  <a:pt x="1347223" y="433743"/>
                </a:lnTo>
                <a:lnTo>
                  <a:pt x="1334595" y="437993"/>
                </a:lnTo>
                <a:lnTo>
                  <a:pt x="1322298" y="442651"/>
                </a:lnTo>
                <a:lnTo>
                  <a:pt x="1310639" y="435864"/>
                </a:lnTo>
                <a:close/>
              </a:path>
              <a:path w="4882896" h="890016">
                <a:moveTo>
                  <a:pt x="1310353" y="447687"/>
                </a:moveTo>
                <a:lnTo>
                  <a:pt x="1307117" y="386263"/>
                </a:lnTo>
                <a:lnTo>
                  <a:pt x="1309748" y="406306"/>
                </a:lnTo>
                <a:lnTo>
                  <a:pt x="1310639" y="426719"/>
                </a:lnTo>
                <a:lnTo>
                  <a:pt x="1310639" y="435864"/>
                </a:lnTo>
                <a:lnTo>
                  <a:pt x="1322298" y="442651"/>
                </a:lnTo>
                <a:lnTo>
                  <a:pt x="1310353" y="447687"/>
                </a:lnTo>
                <a:close/>
              </a:path>
              <a:path w="4882896" h="890016">
                <a:moveTo>
                  <a:pt x="1276829" y="464797"/>
                </a:moveTo>
                <a:lnTo>
                  <a:pt x="1277070" y="455287"/>
                </a:lnTo>
                <a:lnTo>
                  <a:pt x="1289766" y="451118"/>
                </a:lnTo>
                <a:lnTo>
                  <a:pt x="1299972" y="445008"/>
                </a:lnTo>
                <a:lnTo>
                  <a:pt x="1310353" y="447687"/>
                </a:lnTo>
                <a:lnTo>
                  <a:pt x="1298780" y="453075"/>
                </a:lnTo>
                <a:lnTo>
                  <a:pt x="1287598" y="458788"/>
                </a:lnTo>
                <a:lnTo>
                  <a:pt x="1276829" y="464797"/>
                </a:lnTo>
                <a:close/>
              </a:path>
              <a:path w="4882896" h="890016">
                <a:moveTo>
                  <a:pt x="1266492" y="471077"/>
                </a:moveTo>
                <a:lnTo>
                  <a:pt x="1256607" y="477599"/>
                </a:lnTo>
                <a:lnTo>
                  <a:pt x="1260347" y="463296"/>
                </a:lnTo>
                <a:lnTo>
                  <a:pt x="1264812" y="460218"/>
                </a:lnTo>
                <a:lnTo>
                  <a:pt x="1277070" y="455287"/>
                </a:lnTo>
                <a:lnTo>
                  <a:pt x="1276829" y="464797"/>
                </a:lnTo>
                <a:lnTo>
                  <a:pt x="1266492" y="471077"/>
                </a:lnTo>
                <a:close/>
              </a:path>
              <a:path w="4882896" h="890016">
                <a:moveTo>
                  <a:pt x="1260347" y="463296"/>
                </a:moveTo>
                <a:lnTo>
                  <a:pt x="1256607" y="477599"/>
                </a:lnTo>
                <a:lnTo>
                  <a:pt x="1257411" y="391987"/>
                </a:lnTo>
                <a:lnTo>
                  <a:pt x="1259603" y="409113"/>
                </a:lnTo>
                <a:lnTo>
                  <a:pt x="1260347" y="426719"/>
                </a:lnTo>
                <a:lnTo>
                  <a:pt x="1260347" y="463296"/>
                </a:lnTo>
                <a:close/>
              </a:path>
              <a:path w="4882896" h="890016">
                <a:moveTo>
                  <a:pt x="1249680" y="472440"/>
                </a:moveTo>
                <a:lnTo>
                  <a:pt x="1249680" y="467148"/>
                </a:lnTo>
                <a:lnTo>
                  <a:pt x="1256607" y="477599"/>
                </a:lnTo>
                <a:lnTo>
                  <a:pt x="1247194" y="484337"/>
                </a:lnTo>
                <a:lnTo>
                  <a:pt x="1240535" y="481583"/>
                </a:lnTo>
                <a:lnTo>
                  <a:pt x="1240535" y="472440"/>
                </a:lnTo>
                <a:lnTo>
                  <a:pt x="1249680" y="472440"/>
                </a:lnTo>
                <a:close/>
              </a:path>
              <a:path w="4882896" h="890016">
                <a:moveTo>
                  <a:pt x="1496769" y="135711"/>
                </a:moveTo>
                <a:lnTo>
                  <a:pt x="1501655" y="148131"/>
                </a:lnTo>
                <a:lnTo>
                  <a:pt x="1489003" y="146646"/>
                </a:lnTo>
                <a:lnTo>
                  <a:pt x="1479804" y="135635"/>
                </a:lnTo>
                <a:lnTo>
                  <a:pt x="1472464" y="128706"/>
                </a:lnTo>
                <a:lnTo>
                  <a:pt x="1461493" y="120654"/>
                </a:lnTo>
                <a:lnTo>
                  <a:pt x="1450847" y="117348"/>
                </a:lnTo>
                <a:lnTo>
                  <a:pt x="1462004" y="109407"/>
                </a:lnTo>
                <a:lnTo>
                  <a:pt x="1473089" y="114340"/>
                </a:lnTo>
                <a:lnTo>
                  <a:pt x="1482132" y="123083"/>
                </a:lnTo>
                <a:lnTo>
                  <a:pt x="1490472" y="135635"/>
                </a:lnTo>
                <a:lnTo>
                  <a:pt x="1496769" y="135711"/>
                </a:lnTo>
                <a:close/>
              </a:path>
              <a:path w="4882896" h="890016">
                <a:moveTo>
                  <a:pt x="1427509" y="145311"/>
                </a:moveTo>
                <a:lnTo>
                  <a:pt x="1413450" y="146181"/>
                </a:lnTo>
                <a:lnTo>
                  <a:pt x="1422212" y="115440"/>
                </a:lnTo>
                <a:lnTo>
                  <a:pt x="1435670" y="110013"/>
                </a:lnTo>
                <a:lnTo>
                  <a:pt x="1450847" y="108203"/>
                </a:lnTo>
                <a:lnTo>
                  <a:pt x="1462004" y="109407"/>
                </a:lnTo>
                <a:lnTo>
                  <a:pt x="1450847" y="117348"/>
                </a:lnTo>
                <a:lnTo>
                  <a:pt x="1436153" y="119370"/>
                </a:lnTo>
                <a:lnTo>
                  <a:pt x="1424383" y="126252"/>
                </a:lnTo>
                <a:lnTo>
                  <a:pt x="1420367" y="135635"/>
                </a:lnTo>
                <a:lnTo>
                  <a:pt x="1427509" y="145311"/>
                </a:lnTo>
                <a:close/>
              </a:path>
              <a:path w="4882896" h="890016">
                <a:moveTo>
                  <a:pt x="1370076" y="144780"/>
                </a:moveTo>
                <a:lnTo>
                  <a:pt x="1372199" y="143156"/>
                </a:lnTo>
                <a:lnTo>
                  <a:pt x="1384907" y="137864"/>
                </a:lnTo>
                <a:lnTo>
                  <a:pt x="1398614" y="135914"/>
                </a:lnTo>
                <a:lnTo>
                  <a:pt x="1409700" y="135635"/>
                </a:lnTo>
                <a:lnTo>
                  <a:pt x="1412797" y="124486"/>
                </a:lnTo>
                <a:lnTo>
                  <a:pt x="1422212" y="115440"/>
                </a:lnTo>
                <a:lnTo>
                  <a:pt x="1413450" y="146181"/>
                </a:lnTo>
                <a:lnTo>
                  <a:pt x="1399655" y="147480"/>
                </a:lnTo>
                <a:lnTo>
                  <a:pt x="1386134" y="149219"/>
                </a:lnTo>
                <a:lnTo>
                  <a:pt x="1372901" y="151410"/>
                </a:lnTo>
                <a:lnTo>
                  <a:pt x="1370076" y="144780"/>
                </a:lnTo>
                <a:close/>
              </a:path>
              <a:path w="4882896" h="890016">
                <a:moveTo>
                  <a:pt x="1372901" y="151410"/>
                </a:moveTo>
                <a:lnTo>
                  <a:pt x="1359966" y="154066"/>
                </a:lnTo>
                <a:lnTo>
                  <a:pt x="1360931" y="144780"/>
                </a:lnTo>
                <a:lnTo>
                  <a:pt x="1360954" y="142880"/>
                </a:lnTo>
                <a:lnTo>
                  <a:pt x="1362690" y="128696"/>
                </a:lnTo>
                <a:lnTo>
                  <a:pt x="1370076" y="144780"/>
                </a:lnTo>
                <a:lnTo>
                  <a:pt x="1372901" y="151410"/>
                </a:lnTo>
                <a:close/>
              </a:path>
              <a:path w="4882896" h="890016">
                <a:moveTo>
                  <a:pt x="1311453" y="169571"/>
                </a:moveTo>
                <a:lnTo>
                  <a:pt x="1319784" y="153924"/>
                </a:lnTo>
                <a:lnTo>
                  <a:pt x="1325251" y="153687"/>
                </a:lnTo>
                <a:lnTo>
                  <a:pt x="1339646" y="150739"/>
                </a:lnTo>
                <a:lnTo>
                  <a:pt x="1351039" y="146770"/>
                </a:lnTo>
                <a:lnTo>
                  <a:pt x="1360931" y="144780"/>
                </a:lnTo>
                <a:lnTo>
                  <a:pt x="1359966" y="154066"/>
                </a:lnTo>
                <a:lnTo>
                  <a:pt x="1347342" y="157198"/>
                </a:lnTo>
                <a:lnTo>
                  <a:pt x="1335040" y="160818"/>
                </a:lnTo>
                <a:lnTo>
                  <a:pt x="1323073" y="164939"/>
                </a:lnTo>
                <a:lnTo>
                  <a:pt x="1311453" y="169571"/>
                </a:lnTo>
                <a:close/>
              </a:path>
              <a:path w="4882896" h="890016">
                <a:moveTo>
                  <a:pt x="1300191" y="174727"/>
                </a:moveTo>
                <a:lnTo>
                  <a:pt x="1289300" y="180420"/>
                </a:lnTo>
                <a:lnTo>
                  <a:pt x="1298401" y="166274"/>
                </a:lnTo>
                <a:lnTo>
                  <a:pt x="1310639" y="163067"/>
                </a:lnTo>
                <a:lnTo>
                  <a:pt x="1311453" y="169571"/>
                </a:lnTo>
                <a:lnTo>
                  <a:pt x="1300191" y="174727"/>
                </a:lnTo>
                <a:close/>
              </a:path>
              <a:path w="4882896" h="890016">
                <a:moveTo>
                  <a:pt x="1950719" y="115357"/>
                </a:moveTo>
                <a:lnTo>
                  <a:pt x="1955067" y="156619"/>
                </a:lnTo>
                <a:lnTo>
                  <a:pt x="1942534" y="153478"/>
                </a:lnTo>
                <a:lnTo>
                  <a:pt x="1930908" y="144780"/>
                </a:lnTo>
                <a:lnTo>
                  <a:pt x="1930544" y="137926"/>
                </a:lnTo>
                <a:lnTo>
                  <a:pt x="1927512" y="124339"/>
                </a:lnTo>
                <a:lnTo>
                  <a:pt x="1933976" y="115639"/>
                </a:lnTo>
                <a:lnTo>
                  <a:pt x="1940051" y="144780"/>
                </a:lnTo>
                <a:lnTo>
                  <a:pt x="1950719" y="144780"/>
                </a:lnTo>
                <a:lnTo>
                  <a:pt x="1950719" y="115357"/>
                </a:lnTo>
                <a:close/>
              </a:path>
              <a:path w="4882896" h="890016">
                <a:moveTo>
                  <a:pt x="1892742" y="123083"/>
                </a:moveTo>
                <a:lnTo>
                  <a:pt x="1900427" y="135635"/>
                </a:lnTo>
                <a:lnTo>
                  <a:pt x="1906725" y="135711"/>
                </a:lnTo>
                <a:lnTo>
                  <a:pt x="1918669" y="137620"/>
                </a:lnTo>
                <a:lnTo>
                  <a:pt x="1930908" y="144780"/>
                </a:lnTo>
                <a:lnTo>
                  <a:pt x="1942534" y="153478"/>
                </a:lnTo>
                <a:lnTo>
                  <a:pt x="1929705" y="150820"/>
                </a:lnTo>
                <a:lnTo>
                  <a:pt x="1916570" y="148646"/>
                </a:lnTo>
                <a:lnTo>
                  <a:pt x="1903122" y="146954"/>
                </a:lnTo>
                <a:lnTo>
                  <a:pt x="1892742" y="123083"/>
                </a:lnTo>
                <a:close/>
              </a:path>
              <a:path w="4882896" h="890016">
                <a:moveTo>
                  <a:pt x="1830323" y="135635"/>
                </a:moveTo>
                <a:lnTo>
                  <a:pt x="1891284" y="135635"/>
                </a:lnTo>
                <a:lnTo>
                  <a:pt x="1892742" y="123083"/>
                </a:lnTo>
                <a:lnTo>
                  <a:pt x="1903122" y="146954"/>
                </a:lnTo>
                <a:lnTo>
                  <a:pt x="1889350" y="145746"/>
                </a:lnTo>
                <a:lnTo>
                  <a:pt x="1875247" y="145021"/>
                </a:lnTo>
                <a:lnTo>
                  <a:pt x="1860804" y="144780"/>
                </a:lnTo>
                <a:lnTo>
                  <a:pt x="1852586" y="144856"/>
                </a:lnTo>
                <a:lnTo>
                  <a:pt x="1838240" y="145366"/>
                </a:lnTo>
                <a:lnTo>
                  <a:pt x="1830323" y="135635"/>
                </a:lnTo>
                <a:close/>
              </a:path>
              <a:path w="4882896" h="890016">
                <a:moveTo>
                  <a:pt x="1882184" y="128019"/>
                </a:moveTo>
                <a:lnTo>
                  <a:pt x="1871119" y="120432"/>
                </a:lnTo>
                <a:lnTo>
                  <a:pt x="1860804" y="117348"/>
                </a:lnTo>
                <a:lnTo>
                  <a:pt x="1850107" y="119370"/>
                </a:lnTo>
                <a:lnTo>
                  <a:pt x="1836590" y="126252"/>
                </a:lnTo>
                <a:lnTo>
                  <a:pt x="1830323" y="135635"/>
                </a:lnTo>
                <a:lnTo>
                  <a:pt x="1838240" y="145366"/>
                </a:lnTo>
                <a:lnTo>
                  <a:pt x="1824084" y="146353"/>
                </a:lnTo>
                <a:lnTo>
                  <a:pt x="1832379" y="115823"/>
                </a:lnTo>
                <a:lnTo>
                  <a:pt x="1845503" y="110108"/>
                </a:lnTo>
                <a:lnTo>
                  <a:pt x="1860804" y="108203"/>
                </a:lnTo>
                <a:lnTo>
                  <a:pt x="1872118" y="109407"/>
                </a:lnTo>
                <a:lnTo>
                  <a:pt x="1882184" y="128019"/>
                </a:lnTo>
                <a:close/>
              </a:path>
              <a:path w="4882896" h="890016">
                <a:moveTo>
                  <a:pt x="1978795" y="605207"/>
                </a:moveTo>
                <a:lnTo>
                  <a:pt x="1974689" y="617382"/>
                </a:lnTo>
                <a:lnTo>
                  <a:pt x="1971141" y="629792"/>
                </a:lnTo>
                <a:lnTo>
                  <a:pt x="1968148" y="642428"/>
                </a:lnTo>
                <a:lnTo>
                  <a:pt x="1965706" y="655279"/>
                </a:lnTo>
                <a:lnTo>
                  <a:pt x="1963812" y="668338"/>
                </a:lnTo>
                <a:lnTo>
                  <a:pt x="1968118" y="599378"/>
                </a:lnTo>
                <a:lnTo>
                  <a:pt x="1970531" y="589787"/>
                </a:lnTo>
                <a:lnTo>
                  <a:pt x="1981200" y="580644"/>
                </a:lnTo>
                <a:lnTo>
                  <a:pt x="1978795" y="605207"/>
                </a:lnTo>
                <a:close/>
              </a:path>
              <a:path w="4882896" h="890016">
                <a:moveTo>
                  <a:pt x="1963673" y="611065"/>
                </a:moveTo>
                <a:lnTo>
                  <a:pt x="1968118" y="599378"/>
                </a:lnTo>
                <a:lnTo>
                  <a:pt x="1963812" y="668338"/>
                </a:lnTo>
                <a:lnTo>
                  <a:pt x="1962463" y="681594"/>
                </a:lnTo>
                <a:lnTo>
                  <a:pt x="1961656" y="695037"/>
                </a:lnTo>
                <a:lnTo>
                  <a:pt x="1961388" y="626364"/>
                </a:lnTo>
                <a:lnTo>
                  <a:pt x="1963673" y="611065"/>
                </a:lnTo>
                <a:close/>
              </a:path>
              <a:path w="4882896" h="890016">
                <a:moveTo>
                  <a:pt x="1961656" y="695037"/>
                </a:moveTo>
                <a:lnTo>
                  <a:pt x="1961388" y="708660"/>
                </a:lnTo>
                <a:lnTo>
                  <a:pt x="1955264" y="713373"/>
                </a:lnTo>
                <a:lnTo>
                  <a:pt x="1950719" y="647331"/>
                </a:lnTo>
                <a:lnTo>
                  <a:pt x="1950719" y="635508"/>
                </a:lnTo>
                <a:lnTo>
                  <a:pt x="1950863" y="617280"/>
                </a:lnTo>
                <a:lnTo>
                  <a:pt x="1961388" y="626364"/>
                </a:lnTo>
                <a:lnTo>
                  <a:pt x="1961656" y="695037"/>
                </a:lnTo>
                <a:close/>
              </a:path>
              <a:path w="4882896" h="890016">
                <a:moveTo>
                  <a:pt x="1930544" y="692662"/>
                </a:moveTo>
                <a:lnTo>
                  <a:pt x="1933976" y="674151"/>
                </a:lnTo>
                <a:lnTo>
                  <a:pt x="1940051" y="699516"/>
                </a:lnTo>
                <a:lnTo>
                  <a:pt x="1950719" y="699516"/>
                </a:lnTo>
                <a:lnTo>
                  <a:pt x="1950719" y="647331"/>
                </a:lnTo>
                <a:lnTo>
                  <a:pt x="1955264" y="713373"/>
                </a:lnTo>
                <a:lnTo>
                  <a:pt x="1942707" y="709837"/>
                </a:lnTo>
                <a:lnTo>
                  <a:pt x="1930908" y="699516"/>
                </a:lnTo>
                <a:lnTo>
                  <a:pt x="1930544" y="692662"/>
                </a:lnTo>
                <a:close/>
              </a:path>
              <a:path w="4882896" h="890016">
                <a:moveTo>
                  <a:pt x="1892742" y="681740"/>
                </a:moveTo>
                <a:lnTo>
                  <a:pt x="1900427" y="690372"/>
                </a:lnTo>
                <a:lnTo>
                  <a:pt x="1906725" y="691339"/>
                </a:lnTo>
                <a:lnTo>
                  <a:pt x="1918669" y="696309"/>
                </a:lnTo>
                <a:lnTo>
                  <a:pt x="1930908" y="699516"/>
                </a:lnTo>
                <a:lnTo>
                  <a:pt x="1942707" y="709837"/>
                </a:lnTo>
                <a:lnTo>
                  <a:pt x="1929852" y="706781"/>
                </a:lnTo>
                <a:lnTo>
                  <a:pt x="1916691" y="704228"/>
                </a:lnTo>
                <a:lnTo>
                  <a:pt x="1903214" y="702201"/>
                </a:lnTo>
                <a:lnTo>
                  <a:pt x="1892742" y="681740"/>
                </a:lnTo>
                <a:close/>
              </a:path>
              <a:path w="4882896" h="890016">
                <a:moveTo>
                  <a:pt x="1830323" y="690372"/>
                </a:moveTo>
                <a:lnTo>
                  <a:pt x="1891284" y="690372"/>
                </a:lnTo>
                <a:lnTo>
                  <a:pt x="1892742" y="681740"/>
                </a:lnTo>
                <a:lnTo>
                  <a:pt x="1903214" y="702201"/>
                </a:lnTo>
                <a:lnTo>
                  <a:pt x="1889413" y="700725"/>
                </a:lnTo>
                <a:lnTo>
                  <a:pt x="1875279" y="699822"/>
                </a:lnTo>
                <a:lnTo>
                  <a:pt x="1860804" y="699516"/>
                </a:lnTo>
                <a:lnTo>
                  <a:pt x="1853168" y="699600"/>
                </a:lnTo>
                <a:lnTo>
                  <a:pt x="1838783" y="700215"/>
                </a:lnTo>
                <a:lnTo>
                  <a:pt x="1830323" y="690372"/>
                </a:lnTo>
                <a:close/>
              </a:path>
              <a:path w="4882896" h="890016">
                <a:moveTo>
                  <a:pt x="1882184" y="682755"/>
                </a:moveTo>
                <a:lnTo>
                  <a:pt x="1871119" y="675168"/>
                </a:lnTo>
                <a:lnTo>
                  <a:pt x="1860804" y="672083"/>
                </a:lnTo>
                <a:lnTo>
                  <a:pt x="1850107" y="674106"/>
                </a:lnTo>
                <a:lnTo>
                  <a:pt x="1836590" y="680988"/>
                </a:lnTo>
                <a:lnTo>
                  <a:pt x="1830323" y="690372"/>
                </a:lnTo>
                <a:lnTo>
                  <a:pt x="1838783" y="700215"/>
                </a:lnTo>
                <a:lnTo>
                  <a:pt x="1824589" y="701409"/>
                </a:lnTo>
                <a:lnTo>
                  <a:pt x="1832379" y="674164"/>
                </a:lnTo>
                <a:lnTo>
                  <a:pt x="1845503" y="666248"/>
                </a:lnTo>
                <a:lnTo>
                  <a:pt x="1860804" y="662940"/>
                </a:lnTo>
                <a:lnTo>
                  <a:pt x="1872118" y="665094"/>
                </a:lnTo>
                <a:lnTo>
                  <a:pt x="1882184" y="682755"/>
                </a:lnTo>
                <a:close/>
              </a:path>
              <a:path w="4882896" h="890016">
                <a:moveTo>
                  <a:pt x="2001012" y="544067"/>
                </a:moveTo>
                <a:lnTo>
                  <a:pt x="2006454" y="537227"/>
                </a:lnTo>
                <a:lnTo>
                  <a:pt x="2012273" y="526931"/>
                </a:lnTo>
                <a:lnTo>
                  <a:pt x="2020823" y="516635"/>
                </a:lnTo>
                <a:lnTo>
                  <a:pt x="2031492" y="507492"/>
                </a:lnTo>
                <a:lnTo>
                  <a:pt x="2032026" y="506961"/>
                </a:lnTo>
                <a:lnTo>
                  <a:pt x="2041412" y="498414"/>
                </a:lnTo>
                <a:lnTo>
                  <a:pt x="2032085" y="517388"/>
                </a:lnTo>
                <a:lnTo>
                  <a:pt x="2023406" y="527346"/>
                </a:lnTo>
                <a:lnTo>
                  <a:pt x="2015311" y="537614"/>
                </a:lnTo>
                <a:lnTo>
                  <a:pt x="2007794" y="548182"/>
                </a:lnTo>
                <a:lnTo>
                  <a:pt x="2001012" y="544067"/>
                </a:lnTo>
                <a:close/>
              </a:path>
              <a:path w="4882896" h="890016">
                <a:moveTo>
                  <a:pt x="2007794" y="548182"/>
                </a:moveTo>
                <a:lnTo>
                  <a:pt x="2000854" y="559042"/>
                </a:lnTo>
                <a:lnTo>
                  <a:pt x="1994487" y="570184"/>
                </a:lnTo>
                <a:lnTo>
                  <a:pt x="1990343" y="553212"/>
                </a:lnTo>
                <a:lnTo>
                  <a:pt x="1983429" y="547159"/>
                </a:lnTo>
                <a:lnTo>
                  <a:pt x="1990544" y="537190"/>
                </a:lnTo>
                <a:lnTo>
                  <a:pt x="2001012" y="544067"/>
                </a:lnTo>
                <a:lnTo>
                  <a:pt x="2007794" y="548182"/>
                </a:lnTo>
                <a:close/>
              </a:path>
              <a:path w="4882896" h="890016">
                <a:moveTo>
                  <a:pt x="1981200" y="580644"/>
                </a:moveTo>
                <a:lnTo>
                  <a:pt x="1981572" y="577308"/>
                </a:lnTo>
                <a:lnTo>
                  <a:pt x="1986601" y="565260"/>
                </a:lnTo>
                <a:lnTo>
                  <a:pt x="1990343" y="553212"/>
                </a:lnTo>
                <a:lnTo>
                  <a:pt x="1994487" y="570184"/>
                </a:lnTo>
                <a:lnTo>
                  <a:pt x="1988691" y="581598"/>
                </a:lnTo>
                <a:lnTo>
                  <a:pt x="1983461" y="593276"/>
                </a:lnTo>
                <a:lnTo>
                  <a:pt x="1981200" y="580644"/>
                </a:lnTo>
                <a:close/>
              </a:path>
              <a:path w="4882896" h="890016">
                <a:moveTo>
                  <a:pt x="1981200" y="580644"/>
                </a:moveTo>
                <a:lnTo>
                  <a:pt x="1970531" y="589787"/>
                </a:lnTo>
                <a:lnTo>
                  <a:pt x="1966975" y="586663"/>
                </a:lnTo>
                <a:lnTo>
                  <a:pt x="1956694" y="578437"/>
                </a:lnTo>
                <a:lnTo>
                  <a:pt x="1945879" y="570928"/>
                </a:lnTo>
                <a:lnTo>
                  <a:pt x="1957019" y="565550"/>
                </a:lnTo>
                <a:lnTo>
                  <a:pt x="1969069" y="572804"/>
                </a:lnTo>
                <a:lnTo>
                  <a:pt x="1981200" y="580644"/>
                </a:lnTo>
                <a:close/>
              </a:path>
              <a:path w="4882896" h="890016">
                <a:moveTo>
                  <a:pt x="1874175" y="535605"/>
                </a:moveTo>
                <a:lnTo>
                  <a:pt x="1885910" y="537282"/>
                </a:lnTo>
                <a:lnTo>
                  <a:pt x="1897663" y="539914"/>
                </a:lnTo>
                <a:lnTo>
                  <a:pt x="1909444" y="543448"/>
                </a:lnTo>
                <a:lnTo>
                  <a:pt x="1921262" y="547831"/>
                </a:lnTo>
                <a:lnTo>
                  <a:pt x="1933124" y="553011"/>
                </a:lnTo>
                <a:lnTo>
                  <a:pt x="1945040" y="558935"/>
                </a:lnTo>
                <a:lnTo>
                  <a:pt x="1957019" y="565550"/>
                </a:lnTo>
                <a:lnTo>
                  <a:pt x="1945879" y="570928"/>
                </a:lnTo>
                <a:lnTo>
                  <a:pt x="1934595" y="564203"/>
                </a:lnTo>
                <a:lnTo>
                  <a:pt x="1922910" y="558330"/>
                </a:lnTo>
                <a:lnTo>
                  <a:pt x="1910890" y="553374"/>
                </a:lnTo>
                <a:lnTo>
                  <a:pt x="1898602" y="549403"/>
                </a:lnTo>
                <a:lnTo>
                  <a:pt x="1886114" y="546483"/>
                </a:lnTo>
                <a:lnTo>
                  <a:pt x="1874175" y="535605"/>
                </a:lnTo>
                <a:close/>
              </a:path>
              <a:path w="4882896" h="890016">
                <a:moveTo>
                  <a:pt x="1740408" y="589787"/>
                </a:moveTo>
                <a:lnTo>
                  <a:pt x="1741680" y="579509"/>
                </a:lnTo>
                <a:lnTo>
                  <a:pt x="1751041" y="571748"/>
                </a:lnTo>
                <a:lnTo>
                  <a:pt x="1760946" y="564580"/>
                </a:lnTo>
                <a:lnTo>
                  <a:pt x="1771403" y="558059"/>
                </a:lnTo>
                <a:lnTo>
                  <a:pt x="1782421" y="552237"/>
                </a:lnTo>
                <a:lnTo>
                  <a:pt x="1794009" y="547166"/>
                </a:lnTo>
                <a:lnTo>
                  <a:pt x="1806176" y="542899"/>
                </a:lnTo>
                <a:lnTo>
                  <a:pt x="1818930" y="539489"/>
                </a:lnTo>
                <a:lnTo>
                  <a:pt x="1832280" y="536988"/>
                </a:lnTo>
                <a:lnTo>
                  <a:pt x="1846235" y="535449"/>
                </a:lnTo>
                <a:lnTo>
                  <a:pt x="1860804" y="534924"/>
                </a:lnTo>
                <a:lnTo>
                  <a:pt x="1862451" y="534934"/>
                </a:lnTo>
                <a:lnTo>
                  <a:pt x="1874175" y="535605"/>
                </a:lnTo>
                <a:lnTo>
                  <a:pt x="1886114" y="546483"/>
                </a:lnTo>
                <a:lnTo>
                  <a:pt x="1873492" y="544683"/>
                </a:lnTo>
                <a:lnTo>
                  <a:pt x="1860804" y="544067"/>
                </a:lnTo>
                <a:lnTo>
                  <a:pt x="1844237" y="544748"/>
                </a:lnTo>
                <a:lnTo>
                  <a:pt x="1830367" y="546426"/>
                </a:lnTo>
                <a:lnTo>
                  <a:pt x="1817102" y="549058"/>
                </a:lnTo>
                <a:lnTo>
                  <a:pt x="1804431" y="552592"/>
                </a:lnTo>
                <a:lnTo>
                  <a:pt x="1792346" y="556975"/>
                </a:lnTo>
                <a:lnTo>
                  <a:pt x="1780839" y="562155"/>
                </a:lnTo>
                <a:lnTo>
                  <a:pt x="1769900" y="568079"/>
                </a:lnTo>
                <a:lnTo>
                  <a:pt x="1759521" y="574694"/>
                </a:lnTo>
                <a:lnTo>
                  <a:pt x="1749693" y="581947"/>
                </a:lnTo>
                <a:lnTo>
                  <a:pt x="1740408" y="589787"/>
                </a:lnTo>
                <a:close/>
              </a:path>
              <a:path w="4882896" h="890016">
                <a:moveTo>
                  <a:pt x="1990343" y="435864"/>
                </a:moveTo>
                <a:lnTo>
                  <a:pt x="1995851" y="439502"/>
                </a:lnTo>
                <a:lnTo>
                  <a:pt x="2007993" y="444124"/>
                </a:lnTo>
                <a:lnTo>
                  <a:pt x="2020693" y="448187"/>
                </a:lnTo>
                <a:lnTo>
                  <a:pt x="2031492" y="454151"/>
                </a:lnTo>
                <a:lnTo>
                  <a:pt x="2035003" y="385330"/>
                </a:lnTo>
                <a:lnTo>
                  <a:pt x="2038099" y="398727"/>
                </a:lnTo>
                <a:lnTo>
                  <a:pt x="2039993" y="412538"/>
                </a:lnTo>
                <a:lnTo>
                  <a:pt x="2040635" y="463296"/>
                </a:lnTo>
                <a:lnTo>
                  <a:pt x="2032655" y="465609"/>
                </a:lnTo>
                <a:lnTo>
                  <a:pt x="2021212" y="459680"/>
                </a:lnTo>
                <a:lnTo>
                  <a:pt x="2009584" y="454037"/>
                </a:lnTo>
                <a:lnTo>
                  <a:pt x="1997786" y="448705"/>
                </a:lnTo>
                <a:lnTo>
                  <a:pt x="1990343" y="435864"/>
                </a:lnTo>
                <a:close/>
              </a:path>
              <a:path w="4882896" h="890016">
                <a:moveTo>
                  <a:pt x="1981200" y="435864"/>
                </a:moveTo>
                <a:lnTo>
                  <a:pt x="1982466" y="386861"/>
                </a:lnTo>
                <a:lnTo>
                  <a:pt x="1986769" y="399688"/>
                </a:lnTo>
                <a:lnTo>
                  <a:pt x="1989431" y="413009"/>
                </a:lnTo>
                <a:lnTo>
                  <a:pt x="1990343" y="426719"/>
                </a:lnTo>
                <a:lnTo>
                  <a:pt x="1990343" y="435864"/>
                </a:lnTo>
                <a:lnTo>
                  <a:pt x="1985831" y="443709"/>
                </a:lnTo>
                <a:lnTo>
                  <a:pt x="1981200" y="435864"/>
                </a:lnTo>
                <a:close/>
              </a:path>
              <a:path w="4882896" h="890016">
                <a:moveTo>
                  <a:pt x="1973734" y="439073"/>
                </a:moveTo>
                <a:lnTo>
                  <a:pt x="1961508" y="434821"/>
                </a:lnTo>
                <a:lnTo>
                  <a:pt x="1962140" y="425836"/>
                </a:lnTo>
                <a:lnTo>
                  <a:pt x="1972229" y="429898"/>
                </a:lnTo>
                <a:lnTo>
                  <a:pt x="1981200" y="435864"/>
                </a:lnTo>
                <a:lnTo>
                  <a:pt x="1985831" y="443709"/>
                </a:lnTo>
                <a:lnTo>
                  <a:pt x="1973734" y="439073"/>
                </a:lnTo>
                <a:close/>
              </a:path>
              <a:path w="4882896" h="890016">
                <a:moveTo>
                  <a:pt x="1949169" y="430979"/>
                </a:moveTo>
                <a:lnTo>
                  <a:pt x="1936731" y="427569"/>
                </a:lnTo>
                <a:lnTo>
                  <a:pt x="1940051" y="417576"/>
                </a:lnTo>
                <a:lnTo>
                  <a:pt x="1949085" y="421214"/>
                </a:lnTo>
                <a:lnTo>
                  <a:pt x="1962140" y="425836"/>
                </a:lnTo>
                <a:lnTo>
                  <a:pt x="1961508" y="434821"/>
                </a:lnTo>
                <a:lnTo>
                  <a:pt x="1949169" y="430979"/>
                </a:lnTo>
                <a:close/>
              </a:path>
              <a:path w="4882896" h="890016">
                <a:moveTo>
                  <a:pt x="1936731" y="427569"/>
                </a:moveTo>
                <a:lnTo>
                  <a:pt x="1924206" y="424617"/>
                </a:lnTo>
                <a:lnTo>
                  <a:pt x="1930908" y="417576"/>
                </a:lnTo>
                <a:lnTo>
                  <a:pt x="1933976" y="392211"/>
                </a:lnTo>
                <a:lnTo>
                  <a:pt x="1938468" y="404714"/>
                </a:lnTo>
                <a:lnTo>
                  <a:pt x="1940051" y="417576"/>
                </a:lnTo>
                <a:lnTo>
                  <a:pt x="1936731" y="427569"/>
                </a:lnTo>
                <a:close/>
              </a:path>
              <a:path w="4882896" h="890016">
                <a:moveTo>
                  <a:pt x="1900427" y="417576"/>
                </a:moveTo>
                <a:lnTo>
                  <a:pt x="1930908" y="417576"/>
                </a:lnTo>
                <a:lnTo>
                  <a:pt x="1924206" y="424617"/>
                </a:lnTo>
                <a:lnTo>
                  <a:pt x="1911611" y="422147"/>
                </a:lnTo>
                <a:lnTo>
                  <a:pt x="1900427" y="417576"/>
                </a:lnTo>
                <a:close/>
              </a:path>
              <a:path w="4882896" h="890016">
                <a:moveTo>
                  <a:pt x="1898959" y="420184"/>
                </a:moveTo>
                <a:lnTo>
                  <a:pt x="1886264" y="418751"/>
                </a:lnTo>
                <a:lnTo>
                  <a:pt x="1891284" y="408432"/>
                </a:lnTo>
                <a:lnTo>
                  <a:pt x="1892742" y="405023"/>
                </a:lnTo>
                <a:lnTo>
                  <a:pt x="1900427" y="417576"/>
                </a:lnTo>
                <a:lnTo>
                  <a:pt x="1911611" y="422147"/>
                </a:lnTo>
                <a:lnTo>
                  <a:pt x="1898959" y="420184"/>
                </a:lnTo>
                <a:close/>
              </a:path>
              <a:path w="4882896" h="890016">
                <a:moveTo>
                  <a:pt x="1830323" y="408432"/>
                </a:moveTo>
                <a:lnTo>
                  <a:pt x="1891284" y="408432"/>
                </a:lnTo>
                <a:lnTo>
                  <a:pt x="1886264" y="418751"/>
                </a:lnTo>
                <a:lnTo>
                  <a:pt x="1873541" y="417874"/>
                </a:lnTo>
                <a:lnTo>
                  <a:pt x="1860804" y="417576"/>
                </a:lnTo>
                <a:lnTo>
                  <a:pt x="1853375" y="417653"/>
                </a:lnTo>
                <a:lnTo>
                  <a:pt x="1838941" y="418249"/>
                </a:lnTo>
                <a:lnTo>
                  <a:pt x="1830323" y="408432"/>
                </a:lnTo>
                <a:close/>
              </a:path>
              <a:path w="4882896" h="890016">
                <a:moveTo>
                  <a:pt x="1838941" y="418249"/>
                </a:moveTo>
                <a:lnTo>
                  <a:pt x="1827195" y="407289"/>
                </a:lnTo>
                <a:lnTo>
                  <a:pt x="1835982" y="397764"/>
                </a:lnTo>
                <a:lnTo>
                  <a:pt x="1846906" y="392049"/>
                </a:lnTo>
                <a:lnTo>
                  <a:pt x="1860804" y="390144"/>
                </a:lnTo>
                <a:lnTo>
                  <a:pt x="1872118" y="391347"/>
                </a:lnTo>
                <a:lnTo>
                  <a:pt x="1883584" y="396280"/>
                </a:lnTo>
                <a:lnTo>
                  <a:pt x="1892742" y="405023"/>
                </a:lnTo>
                <a:lnTo>
                  <a:pt x="1891284" y="408432"/>
                </a:lnTo>
                <a:lnTo>
                  <a:pt x="1884837" y="403937"/>
                </a:lnTo>
                <a:lnTo>
                  <a:pt x="1872383" y="399869"/>
                </a:lnTo>
                <a:lnTo>
                  <a:pt x="1860804" y="399287"/>
                </a:lnTo>
                <a:lnTo>
                  <a:pt x="1854506" y="399363"/>
                </a:lnTo>
                <a:lnTo>
                  <a:pt x="1842562" y="401271"/>
                </a:lnTo>
                <a:lnTo>
                  <a:pt x="1830323" y="408432"/>
                </a:lnTo>
                <a:lnTo>
                  <a:pt x="1838941" y="418249"/>
                </a:lnTo>
                <a:close/>
              </a:path>
              <a:path w="4882896" h="890016">
                <a:moveTo>
                  <a:pt x="1824763" y="419411"/>
                </a:moveTo>
                <a:lnTo>
                  <a:pt x="1810856" y="421117"/>
                </a:lnTo>
                <a:lnTo>
                  <a:pt x="1811033" y="417576"/>
                </a:lnTo>
                <a:lnTo>
                  <a:pt x="1821180" y="417576"/>
                </a:lnTo>
                <a:lnTo>
                  <a:pt x="1827195" y="407289"/>
                </a:lnTo>
                <a:lnTo>
                  <a:pt x="1838941" y="418249"/>
                </a:lnTo>
                <a:lnTo>
                  <a:pt x="1824763" y="419411"/>
                </a:lnTo>
                <a:close/>
              </a:path>
              <a:path w="4882896" h="890016">
                <a:moveTo>
                  <a:pt x="1811033" y="417576"/>
                </a:moveTo>
                <a:lnTo>
                  <a:pt x="1810856" y="421117"/>
                </a:lnTo>
                <a:lnTo>
                  <a:pt x="1797234" y="423341"/>
                </a:lnTo>
                <a:lnTo>
                  <a:pt x="1783911" y="426059"/>
                </a:lnTo>
                <a:lnTo>
                  <a:pt x="1771282" y="416048"/>
                </a:lnTo>
                <a:lnTo>
                  <a:pt x="1775248" y="404094"/>
                </a:lnTo>
                <a:lnTo>
                  <a:pt x="1780031" y="417576"/>
                </a:lnTo>
                <a:lnTo>
                  <a:pt x="1811033" y="417576"/>
                </a:lnTo>
                <a:close/>
              </a:path>
              <a:path w="4882896" h="890016">
                <a:moveTo>
                  <a:pt x="1770901" y="429246"/>
                </a:moveTo>
                <a:lnTo>
                  <a:pt x="1758218" y="432879"/>
                </a:lnTo>
                <a:lnTo>
                  <a:pt x="1759897" y="424709"/>
                </a:lnTo>
                <a:lnTo>
                  <a:pt x="1770888" y="417576"/>
                </a:lnTo>
                <a:lnTo>
                  <a:pt x="1771282" y="416048"/>
                </a:lnTo>
                <a:lnTo>
                  <a:pt x="1783911" y="426059"/>
                </a:lnTo>
                <a:lnTo>
                  <a:pt x="1770901" y="429246"/>
                </a:lnTo>
                <a:close/>
              </a:path>
              <a:path w="4882896" h="890016">
                <a:moveTo>
                  <a:pt x="1733893" y="441382"/>
                </a:moveTo>
                <a:lnTo>
                  <a:pt x="1740408" y="435864"/>
                </a:lnTo>
                <a:lnTo>
                  <a:pt x="1749241" y="429843"/>
                </a:lnTo>
                <a:lnTo>
                  <a:pt x="1759897" y="424709"/>
                </a:lnTo>
                <a:lnTo>
                  <a:pt x="1758218" y="432879"/>
                </a:lnTo>
                <a:lnTo>
                  <a:pt x="1745877" y="436932"/>
                </a:lnTo>
                <a:lnTo>
                  <a:pt x="1733893" y="441382"/>
                </a:lnTo>
                <a:close/>
              </a:path>
              <a:path w="4882896" h="890016">
                <a:moveTo>
                  <a:pt x="1690116" y="454151"/>
                </a:moveTo>
                <a:lnTo>
                  <a:pt x="1694982" y="450513"/>
                </a:lnTo>
                <a:lnTo>
                  <a:pt x="1704334" y="445891"/>
                </a:lnTo>
                <a:lnTo>
                  <a:pt x="1715812" y="441829"/>
                </a:lnTo>
                <a:lnTo>
                  <a:pt x="1731263" y="435864"/>
                </a:lnTo>
                <a:lnTo>
                  <a:pt x="1733893" y="441382"/>
                </a:lnTo>
                <a:lnTo>
                  <a:pt x="1722278" y="446204"/>
                </a:lnTo>
                <a:lnTo>
                  <a:pt x="1711047" y="451374"/>
                </a:lnTo>
                <a:lnTo>
                  <a:pt x="1700216" y="456867"/>
                </a:lnTo>
                <a:lnTo>
                  <a:pt x="1690116" y="454151"/>
                </a:lnTo>
                <a:close/>
              </a:path>
              <a:path w="4882896" h="890016">
                <a:moveTo>
                  <a:pt x="2040635" y="463296"/>
                </a:moveTo>
                <a:lnTo>
                  <a:pt x="2042473" y="463386"/>
                </a:lnTo>
                <a:lnTo>
                  <a:pt x="2055158" y="469618"/>
                </a:lnTo>
                <a:lnTo>
                  <a:pt x="2060448" y="481583"/>
                </a:lnTo>
                <a:lnTo>
                  <a:pt x="2054929" y="478232"/>
                </a:lnTo>
                <a:lnTo>
                  <a:pt x="2043898" y="471802"/>
                </a:lnTo>
                <a:lnTo>
                  <a:pt x="2040635" y="463296"/>
                </a:lnTo>
                <a:close/>
              </a:path>
              <a:path w="4882896" h="890016">
                <a:moveTo>
                  <a:pt x="2040635" y="463296"/>
                </a:moveTo>
                <a:lnTo>
                  <a:pt x="2039993" y="412538"/>
                </a:lnTo>
                <a:lnTo>
                  <a:pt x="2040635" y="426719"/>
                </a:lnTo>
                <a:lnTo>
                  <a:pt x="2040635" y="463296"/>
                </a:lnTo>
                <a:close/>
              </a:path>
              <a:path w="4882896" h="890016">
                <a:moveTo>
                  <a:pt x="2035003" y="385330"/>
                </a:moveTo>
                <a:lnTo>
                  <a:pt x="2031492" y="454151"/>
                </a:lnTo>
                <a:lnTo>
                  <a:pt x="2031492" y="426719"/>
                </a:lnTo>
                <a:lnTo>
                  <a:pt x="2031313" y="419520"/>
                </a:lnTo>
                <a:lnTo>
                  <a:pt x="2030755" y="372392"/>
                </a:lnTo>
                <a:lnTo>
                  <a:pt x="2035003" y="385330"/>
                </a:lnTo>
                <a:close/>
              </a:path>
              <a:path w="4882896" h="890016">
                <a:moveTo>
                  <a:pt x="2031313" y="419520"/>
                </a:moveTo>
                <a:lnTo>
                  <a:pt x="2029943" y="405698"/>
                </a:lnTo>
                <a:lnTo>
                  <a:pt x="2027299" y="392484"/>
                </a:lnTo>
                <a:lnTo>
                  <a:pt x="2023478" y="379877"/>
                </a:lnTo>
                <a:lnTo>
                  <a:pt x="2018575" y="367878"/>
                </a:lnTo>
                <a:lnTo>
                  <a:pt x="2012688" y="356486"/>
                </a:lnTo>
                <a:lnTo>
                  <a:pt x="2019002" y="348071"/>
                </a:lnTo>
                <a:lnTo>
                  <a:pt x="2025405" y="359957"/>
                </a:lnTo>
                <a:lnTo>
                  <a:pt x="2030755" y="372392"/>
                </a:lnTo>
                <a:lnTo>
                  <a:pt x="2031313" y="419520"/>
                </a:lnTo>
                <a:close/>
              </a:path>
              <a:path w="4882896" h="890016">
                <a:moveTo>
                  <a:pt x="2019002" y="348071"/>
                </a:moveTo>
                <a:lnTo>
                  <a:pt x="2012688" y="356486"/>
                </a:lnTo>
                <a:lnTo>
                  <a:pt x="2005910" y="345701"/>
                </a:lnTo>
                <a:lnTo>
                  <a:pt x="1998339" y="335524"/>
                </a:lnTo>
                <a:lnTo>
                  <a:pt x="1990070" y="325954"/>
                </a:lnTo>
                <a:lnTo>
                  <a:pt x="1981200" y="316992"/>
                </a:lnTo>
                <a:lnTo>
                  <a:pt x="1979927" y="315857"/>
                </a:lnTo>
                <a:lnTo>
                  <a:pt x="1983858" y="306893"/>
                </a:lnTo>
                <a:lnTo>
                  <a:pt x="1993974" y="316143"/>
                </a:lnTo>
                <a:lnTo>
                  <a:pt x="2003237" y="326119"/>
                </a:lnTo>
                <a:lnTo>
                  <a:pt x="2011596" y="336776"/>
                </a:lnTo>
                <a:lnTo>
                  <a:pt x="2019002" y="348071"/>
                </a:lnTo>
                <a:close/>
              </a:path>
              <a:path w="4882896" h="890016">
                <a:moveTo>
                  <a:pt x="1983858" y="306893"/>
                </a:moveTo>
                <a:lnTo>
                  <a:pt x="1979927" y="315857"/>
                </a:lnTo>
                <a:lnTo>
                  <a:pt x="1970566" y="308096"/>
                </a:lnTo>
                <a:lnTo>
                  <a:pt x="1960661" y="300928"/>
                </a:lnTo>
                <a:lnTo>
                  <a:pt x="1950204" y="294407"/>
                </a:lnTo>
                <a:lnTo>
                  <a:pt x="1961265" y="290750"/>
                </a:lnTo>
                <a:lnTo>
                  <a:pt x="1972939" y="298414"/>
                </a:lnTo>
                <a:lnTo>
                  <a:pt x="1983858" y="306893"/>
                </a:lnTo>
                <a:close/>
              </a:path>
              <a:path w="4882896" h="890016">
                <a:moveTo>
                  <a:pt x="1961265" y="290750"/>
                </a:moveTo>
                <a:lnTo>
                  <a:pt x="1950204" y="294407"/>
                </a:lnTo>
                <a:lnTo>
                  <a:pt x="1939186" y="288585"/>
                </a:lnTo>
                <a:lnTo>
                  <a:pt x="1927598" y="283514"/>
                </a:lnTo>
                <a:lnTo>
                  <a:pt x="1915431" y="279247"/>
                </a:lnTo>
                <a:lnTo>
                  <a:pt x="1902677" y="275837"/>
                </a:lnTo>
                <a:lnTo>
                  <a:pt x="1889327" y="273336"/>
                </a:lnTo>
                <a:lnTo>
                  <a:pt x="1875372" y="271797"/>
                </a:lnTo>
                <a:lnTo>
                  <a:pt x="1860804" y="271272"/>
                </a:lnTo>
                <a:lnTo>
                  <a:pt x="1858719" y="271282"/>
                </a:lnTo>
                <a:lnTo>
                  <a:pt x="1844237" y="271953"/>
                </a:lnTo>
                <a:lnTo>
                  <a:pt x="1830367" y="273630"/>
                </a:lnTo>
                <a:lnTo>
                  <a:pt x="1845201" y="264232"/>
                </a:lnTo>
                <a:lnTo>
                  <a:pt x="1860804" y="263651"/>
                </a:lnTo>
                <a:lnTo>
                  <a:pt x="1862612" y="263659"/>
                </a:lnTo>
                <a:lnTo>
                  <a:pt x="1878171" y="264372"/>
                </a:lnTo>
                <a:lnTo>
                  <a:pt x="1893325" y="266211"/>
                </a:lnTo>
                <a:lnTo>
                  <a:pt x="1908023" y="269133"/>
                </a:lnTo>
                <a:lnTo>
                  <a:pt x="1922216" y="273092"/>
                </a:lnTo>
                <a:lnTo>
                  <a:pt x="1935854" y="278044"/>
                </a:lnTo>
                <a:lnTo>
                  <a:pt x="1948886" y="283945"/>
                </a:lnTo>
                <a:lnTo>
                  <a:pt x="1961265" y="290750"/>
                </a:lnTo>
                <a:close/>
              </a:path>
              <a:path w="4882896" h="890016">
                <a:moveTo>
                  <a:pt x="1845201" y="264232"/>
                </a:moveTo>
                <a:lnTo>
                  <a:pt x="1830367" y="273630"/>
                </a:lnTo>
                <a:lnTo>
                  <a:pt x="1817102" y="276262"/>
                </a:lnTo>
                <a:lnTo>
                  <a:pt x="1804431" y="279796"/>
                </a:lnTo>
                <a:lnTo>
                  <a:pt x="1792346" y="284179"/>
                </a:lnTo>
                <a:lnTo>
                  <a:pt x="1780839" y="289359"/>
                </a:lnTo>
                <a:lnTo>
                  <a:pt x="1769900" y="295283"/>
                </a:lnTo>
                <a:lnTo>
                  <a:pt x="1759521" y="301898"/>
                </a:lnTo>
                <a:lnTo>
                  <a:pt x="1749693" y="309152"/>
                </a:lnTo>
                <a:lnTo>
                  <a:pt x="1740408" y="316992"/>
                </a:lnTo>
                <a:lnTo>
                  <a:pt x="1749970" y="297493"/>
                </a:lnTo>
                <a:lnTo>
                  <a:pt x="1761727" y="289925"/>
                </a:lnTo>
                <a:lnTo>
                  <a:pt x="1774183" y="283221"/>
                </a:lnTo>
                <a:lnTo>
                  <a:pt x="1787288" y="277427"/>
                </a:lnTo>
                <a:lnTo>
                  <a:pt x="1800992" y="272587"/>
                </a:lnTo>
                <a:lnTo>
                  <a:pt x="1815245" y="268744"/>
                </a:lnTo>
                <a:lnTo>
                  <a:pt x="1829998" y="265945"/>
                </a:lnTo>
                <a:lnTo>
                  <a:pt x="1845201" y="264232"/>
                </a:lnTo>
                <a:close/>
              </a:path>
              <a:path w="4882896" h="890016">
                <a:moveTo>
                  <a:pt x="1749970" y="297493"/>
                </a:moveTo>
                <a:lnTo>
                  <a:pt x="1740408" y="316992"/>
                </a:lnTo>
                <a:lnTo>
                  <a:pt x="1735648" y="321435"/>
                </a:lnTo>
                <a:lnTo>
                  <a:pt x="1726773" y="330704"/>
                </a:lnTo>
                <a:lnTo>
                  <a:pt x="1718703" y="340580"/>
                </a:lnTo>
                <a:lnTo>
                  <a:pt x="1711502" y="351064"/>
                </a:lnTo>
                <a:lnTo>
                  <a:pt x="1719388" y="324940"/>
                </a:lnTo>
                <a:lnTo>
                  <a:pt x="1728750" y="315045"/>
                </a:lnTo>
                <a:lnTo>
                  <a:pt x="1738961" y="305881"/>
                </a:lnTo>
                <a:lnTo>
                  <a:pt x="1749970" y="297493"/>
                </a:lnTo>
                <a:close/>
              </a:path>
              <a:path w="4882896" h="890016">
                <a:moveTo>
                  <a:pt x="1719388" y="324940"/>
                </a:moveTo>
                <a:lnTo>
                  <a:pt x="1711502" y="351064"/>
                </a:lnTo>
                <a:lnTo>
                  <a:pt x="1705234" y="362155"/>
                </a:lnTo>
                <a:lnTo>
                  <a:pt x="1699962" y="373853"/>
                </a:lnTo>
                <a:lnTo>
                  <a:pt x="1695750" y="386158"/>
                </a:lnTo>
                <a:lnTo>
                  <a:pt x="1692662" y="399071"/>
                </a:lnTo>
                <a:lnTo>
                  <a:pt x="1696884" y="358565"/>
                </a:lnTo>
                <a:lnTo>
                  <a:pt x="1703405" y="346744"/>
                </a:lnTo>
                <a:lnTo>
                  <a:pt x="1710922" y="335521"/>
                </a:lnTo>
                <a:lnTo>
                  <a:pt x="1719388" y="324940"/>
                </a:lnTo>
                <a:close/>
              </a:path>
              <a:path w="4882896" h="890016">
                <a:moveTo>
                  <a:pt x="1692662" y="399071"/>
                </a:moveTo>
                <a:lnTo>
                  <a:pt x="1690763" y="412592"/>
                </a:lnTo>
                <a:lnTo>
                  <a:pt x="1691410" y="370940"/>
                </a:lnTo>
                <a:lnTo>
                  <a:pt x="1696884" y="358565"/>
                </a:lnTo>
                <a:lnTo>
                  <a:pt x="1692662" y="399071"/>
                </a:lnTo>
                <a:close/>
              </a:path>
              <a:path w="4882896" h="890016">
                <a:moveTo>
                  <a:pt x="1689797" y="462659"/>
                </a:moveTo>
                <a:lnTo>
                  <a:pt x="1681769" y="410935"/>
                </a:lnTo>
                <a:lnTo>
                  <a:pt x="1683803" y="397169"/>
                </a:lnTo>
                <a:lnTo>
                  <a:pt x="1687033" y="383822"/>
                </a:lnTo>
                <a:lnTo>
                  <a:pt x="1689797" y="462659"/>
                </a:lnTo>
                <a:close/>
              </a:path>
              <a:path w="4882896" h="890016">
                <a:moveTo>
                  <a:pt x="1680972" y="463296"/>
                </a:moveTo>
                <a:lnTo>
                  <a:pt x="1689797" y="462659"/>
                </a:lnTo>
                <a:lnTo>
                  <a:pt x="1679805" y="468725"/>
                </a:lnTo>
                <a:lnTo>
                  <a:pt x="1670254" y="475041"/>
                </a:lnTo>
                <a:lnTo>
                  <a:pt x="1669981" y="466380"/>
                </a:lnTo>
                <a:lnTo>
                  <a:pt x="1680972" y="463296"/>
                </a:lnTo>
                <a:close/>
              </a:path>
              <a:path w="4882896" h="890016">
                <a:moveTo>
                  <a:pt x="2100071" y="172212"/>
                </a:moveTo>
                <a:lnTo>
                  <a:pt x="2105029" y="171595"/>
                </a:lnTo>
                <a:lnTo>
                  <a:pt x="2103771" y="186525"/>
                </a:lnTo>
                <a:lnTo>
                  <a:pt x="2092815" y="193362"/>
                </a:lnTo>
                <a:lnTo>
                  <a:pt x="2094622" y="111286"/>
                </a:lnTo>
                <a:lnTo>
                  <a:pt x="2098167" y="98178"/>
                </a:lnTo>
                <a:lnTo>
                  <a:pt x="2100071" y="144780"/>
                </a:lnTo>
                <a:lnTo>
                  <a:pt x="2100071" y="172212"/>
                </a:lnTo>
                <a:close/>
              </a:path>
              <a:path w="4882896" h="890016">
                <a:moveTo>
                  <a:pt x="2200656" y="0"/>
                </a:moveTo>
                <a:lnTo>
                  <a:pt x="2189829" y="5078"/>
                </a:lnTo>
                <a:lnTo>
                  <a:pt x="2178166" y="11156"/>
                </a:lnTo>
                <a:lnTo>
                  <a:pt x="2167389" y="18120"/>
                </a:lnTo>
                <a:lnTo>
                  <a:pt x="2157966" y="26437"/>
                </a:lnTo>
                <a:lnTo>
                  <a:pt x="2150364" y="36576"/>
                </a:lnTo>
                <a:lnTo>
                  <a:pt x="2159164" y="13940"/>
                </a:lnTo>
                <a:lnTo>
                  <a:pt x="2169790" y="6557"/>
                </a:lnTo>
                <a:lnTo>
                  <a:pt x="2180843" y="0"/>
                </a:lnTo>
                <a:lnTo>
                  <a:pt x="2200656" y="0"/>
                </a:lnTo>
                <a:close/>
              </a:path>
              <a:path w="4882896" h="890016">
                <a:moveTo>
                  <a:pt x="2159164" y="13940"/>
                </a:moveTo>
                <a:lnTo>
                  <a:pt x="2150364" y="36576"/>
                </a:lnTo>
                <a:lnTo>
                  <a:pt x="2146750" y="39903"/>
                </a:lnTo>
                <a:lnTo>
                  <a:pt x="2138012" y="48819"/>
                </a:lnTo>
                <a:lnTo>
                  <a:pt x="2129930" y="58446"/>
                </a:lnTo>
                <a:lnTo>
                  <a:pt x="2122604" y="68772"/>
                </a:lnTo>
                <a:lnTo>
                  <a:pt x="2130569" y="40664"/>
                </a:lnTo>
                <a:lnTo>
                  <a:pt x="2139482" y="31032"/>
                </a:lnTo>
                <a:lnTo>
                  <a:pt x="2149038" y="22111"/>
                </a:lnTo>
                <a:lnTo>
                  <a:pt x="2159164" y="13940"/>
                </a:lnTo>
                <a:close/>
              </a:path>
              <a:path w="4882896" h="890016">
                <a:moveTo>
                  <a:pt x="2130569" y="40664"/>
                </a:moveTo>
                <a:lnTo>
                  <a:pt x="2122604" y="68772"/>
                </a:lnTo>
                <a:lnTo>
                  <a:pt x="2116132" y="79785"/>
                </a:lnTo>
                <a:lnTo>
                  <a:pt x="2110615" y="91474"/>
                </a:lnTo>
                <a:lnTo>
                  <a:pt x="2106151" y="103830"/>
                </a:lnTo>
                <a:lnTo>
                  <a:pt x="2102840" y="116840"/>
                </a:lnTo>
                <a:lnTo>
                  <a:pt x="2108408" y="73453"/>
                </a:lnTo>
                <a:lnTo>
                  <a:pt x="2114961" y="61912"/>
                </a:lnTo>
                <a:lnTo>
                  <a:pt x="2122372" y="50970"/>
                </a:lnTo>
                <a:lnTo>
                  <a:pt x="2130569" y="40664"/>
                </a:lnTo>
                <a:close/>
              </a:path>
              <a:path w="4882896" h="890016">
                <a:moveTo>
                  <a:pt x="2102787" y="85554"/>
                </a:moveTo>
                <a:lnTo>
                  <a:pt x="2108408" y="73453"/>
                </a:lnTo>
                <a:lnTo>
                  <a:pt x="2102840" y="116840"/>
                </a:lnTo>
                <a:lnTo>
                  <a:pt x="2100780" y="130493"/>
                </a:lnTo>
                <a:lnTo>
                  <a:pt x="2100071" y="144780"/>
                </a:lnTo>
                <a:lnTo>
                  <a:pt x="2098167" y="98178"/>
                </a:lnTo>
                <a:lnTo>
                  <a:pt x="2102787" y="85554"/>
                </a:lnTo>
                <a:close/>
              </a:path>
              <a:path w="4882896" h="890016">
                <a:moveTo>
                  <a:pt x="2091216" y="699100"/>
                </a:moveTo>
                <a:lnTo>
                  <a:pt x="2090927" y="734567"/>
                </a:lnTo>
                <a:lnTo>
                  <a:pt x="2090927" y="708660"/>
                </a:lnTo>
                <a:lnTo>
                  <a:pt x="2091216" y="699100"/>
                </a:lnTo>
                <a:close/>
              </a:path>
              <a:path w="4882896" h="890016">
                <a:moveTo>
                  <a:pt x="2091043" y="138807"/>
                </a:moveTo>
                <a:lnTo>
                  <a:pt x="2092223" y="124842"/>
                </a:lnTo>
                <a:lnTo>
                  <a:pt x="2092815" y="193362"/>
                </a:lnTo>
                <a:lnTo>
                  <a:pt x="2090927" y="181356"/>
                </a:lnTo>
                <a:lnTo>
                  <a:pt x="2090927" y="144780"/>
                </a:lnTo>
                <a:lnTo>
                  <a:pt x="2091043" y="138807"/>
                </a:lnTo>
                <a:close/>
              </a:path>
              <a:path w="4882896" h="890016">
                <a:moveTo>
                  <a:pt x="2088162" y="438234"/>
                </a:moveTo>
                <a:lnTo>
                  <a:pt x="2083025" y="451781"/>
                </a:lnTo>
                <a:lnTo>
                  <a:pt x="2083855" y="375387"/>
                </a:lnTo>
                <a:lnTo>
                  <a:pt x="2087735" y="391987"/>
                </a:lnTo>
                <a:lnTo>
                  <a:pt x="2090117" y="409113"/>
                </a:lnTo>
                <a:lnTo>
                  <a:pt x="2090927" y="426719"/>
                </a:lnTo>
                <a:lnTo>
                  <a:pt x="2088162" y="438234"/>
                </a:lnTo>
                <a:close/>
              </a:path>
              <a:path w="4882896" h="890016">
                <a:moveTo>
                  <a:pt x="2080259" y="463296"/>
                </a:moveTo>
                <a:lnTo>
                  <a:pt x="2085767" y="459657"/>
                </a:lnTo>
                <a:lnTo>
                  <a:pt x="2087382" y="470920"/>
                </a:lnTo>
                <a:lnTo>
                  <a:pt x="2077590" y="477478"/>
                </a:lnTo>
                <a:lnTo>
                  <a:pt x="2078594" y="441479"/>
                </a:lnTo>
                <a:lnTo>
                  <a:pt x="2080259" y="426719"/>
                </a:lnTo>
                <a:lnTo>
                  <a:pt x="2083855" y="375387"/>
                </a:lnTo>
                <a:lnTo>
                  <a:pt x="2083025" y="451781"/>
                </a:lnTo>
                <a:lnTo>
                  <a:pt x="2080259" y="463296"/>
                </a:lnTo>
                <a:close/>
              </a:path>
              <a:path w="4882896" h="890016">
                <a:moveTo>
                  <a:pt x="2080259" y="426719"/>
                </a:moveTo>
                <a:lnTo>
                  <a:pt x="2080250" y="424974"/>
                </a:lnTo>
                <a:lnTo>
                  <a:pt x="2079520" y="411638"/>
                </a:lnTo>
                <a:lnTo>
                  <a:pt x="2077674" y="398675"/>
                </a:lnTo>
                <a:lnTo>
                  <a:pt x="2074766" y="386085"/>
                </a:lnTo>
                <a:lnTo>
                  <a:pt x="2078553" y="359359"/>
                </a:lnTo>
                <a:lnTo>
                  <a:pt x="2083855" y="375387"/>
                </a:lnTo>
                <a:lnTo>
                  <a:pt x="2080259" y="426719"/>
                </a:lnTo>
                <a:close/>
              </a:path>
              <a:path w="4882896" h="890016">
                <a:moveTo>
                  <a:pt x="2071901" y="343947"/>
                </a:moveTo>
                <a:lnTo>
                  <a:pt x="2078553" y="359359"/>
                </a:lnTo>
                <a:lnTo>
                  <a:pt x="2074766" y="386085"/>
                </a:lnTo>
                <a:lnTo>
                  <a:pt x="2070854" y="373869"/>
                </a:lnTo>
                <a:lnTo>
                  <a:pt x="2065994" y="362025"/>
                </a:lnTo>
                <a:lnTo>
                  <a:pt x="2063976" y="329199"/>
                </a:lnTo>
                <a:lnTo>
                  <a:pt x="2071901" y="343947"/>
                </a:lnTo>
                <a:close/>
              </a:path>
              <a:path w="4882896" h="890016">
                <a:moveTo>
                  <a:pt x="2060241" y="350554"/>
                </a:moveTo>
                <a:lnTo>
                  <a:pt x="2053654" y="339456"/>
                </a:lnTo>
                <a:lnTo>
                  <a:pt x="2054850" y="315159"/>
                </a:lnTo>
                <a:lnTo>
                  <a:pt x="2063976" y="329199"/>
                </a:lnTo>
                <a:lnTo>
                  <a:pt x="2065994" y="362025"/>
                </a:lnTo>
                <a:lnTo>
                  <a:pt x="2060241" y="350554"/>
                </a:lnTo>
                <a:close/>
              </a:path>
              <a:path w="4882896" h="890016">
                <a:moveTo>
                  <a:pt x="2020075" y="298793"/>
                </a:moveTo>
                <a:lnTo>
                  <a:pt x="2021014" y="277749"/>
                </a:lnTo>
                <a:lnTo>
                  <a:pt x="2033295" y="289388"/>
                </a:lnTo>
                <a:lnTo>
                  <a:pt x="2044598" y="301873"/>
                </a:lnTo>
                <a:lnTo>
                  <a:pt x="2054850" y="315159"/>
                </a:lnTo>
                <a:lnTo>
                  <a:pt x="2053654" y="339456"/>
                </a:lnTo>
                <a:lnTo>
                  <a:pt x="2046287" y="328731"/>
                </a:lnTo>
                <a:lnTo>
                  <a:pt x="2038197" y="318378"/>
                </a:lnTo>
                <a:lnTo>
                  <a:pt x="2029441" y="308399"/>
                </a:lnTo>
                <a:lnTo>
                  <a:pt x="2020075" y="298793"/>
                </a:lnTo>
                <a:close/>
              </a:path>
              <a:path w="4882896" h="890016">
                <a:moveTo>
                  <a:pt x="1993261" y="275624"/>
                </a:moveTo>
                <a:lnTo>
                  <a:pt x="1993818" y="257190"/>
                </a:lnTo>
                <a:lnTo>
                  <a:pt x="2007830" y="267001"/>
                </a:lnTo>
                <a:lnTo>
                  <a:pt x="2021014" y="277749"/>
                </a:lnTo>
                <a:lnTo>
                  <a:pt x="2020075" y="298793"/>
                </a:lnTo>
                <a:lnTo>
                  <a:pt x="2010155" y="289560"/>
                </a:lnTo>
                <a:lnTo>
                  <a:pt x="2003073" y="283475"/>
                </a:lnTo>
                <a:lnTo>
                  <a:pt x="1993261" y="275624"/>
                </a:lnTo>
                <a:close/>
              </a:path>
              <a:path w="4882896" h="890016">
                <a:moveTo>
                  <a:pt x="1961523" y="254590"/>
                </a:moveTo>
                <a:lnTo>
                  <a:pt x="1963605" y="240563"/>
                </a:lnTo>
                <a:lnTo>
                  <a:pt x="1979052" y="248362"/>
                </a:lnTo>
                <a:lnTo>
                  <a:pt x="1993818" y="257190"/>
                </a:lnTo>
                <a:lnTo>
                  <a:pt x="1993261" y="275624"/>
                </a:lnTo>
                <a:lnTo>
                  <a:pt x="1983062" y="268154"/>
                </a:lnTo>
                <a:lnTo>
                  <a:pt x="1972481" y="261124"/>
                </a:lnTo>
                <a:lnTo>
                  <a:pt x="1961523" y="254590"/>
                </a:lnTo>
                <a:close/>
              </a:path>
              <a:path w="4882896" h="890016">
                <a:moveTo>
                  <a:pt x="1926429" y="238541"/>
                </a:moveTo>
                <a:lnTo>
                  <a:pt x="1930968" y="228234"/>
                </a:lnTo>
                <a:lnTo>
                  <a:pt x="1947552" y="233838"/>
                </a:lnTo>
                <a:lnTo>
                  <a:pt x="1963605" y="240563"/>
                </a:lnTo>
                <a:lnTo>
                  <a:pt x="1961523" y="254590"/>
                </a:lnTo>
                <a:lnTo>
                  <a:pt x="1950192" y="248610"/>
                </a:lnTo>
                <a:lnTo>
                  <a:pt x="1938492" y="243241"/>
                </a:lnTo>
                <a:lnTo>
                  <a:pt x="1926429" y="238541"/>
                </a:lnTo>
                <a:close/>
              </a:path>
              <a:path w="4882896" h="890016">
                <a:moveTo>
                  <a:pt x="1874621" y="227573"/>
                </a:moveTo>
                <a:lnTo>
                  <a:pt x="1878771" y="218598"/>
                </a:lnTo>
                <a:lnTo>
                  <a:pt x="1896503" y="220568"/>
                </a:lnTo>
                <a:lnTo>
                  <a:pt x="1913927" y="223795"/>
                </a:lnTo>
                <a:lnTo>
                  <a:pt x="1930968" y="228234"/>
                </a:lnTo>
                <a:lnTo>
                  <a:pt x="1926429" y="238541"/>
                </a:lnTo>
                <a:lnTo>
                  <a:pt x="1914005" y="234566"/>
                </a:lnTo>
                <a:lnTo>
                  <a:pt x="1901227" y="231375"/>
                </a:lnTo>
                <a:lnTo>
                  <a:pt x="1888097" y="229025"/>
                </a:lnTo>
                <a:lnTo>
                  <a:pt x="1874621" y="227573"/>
                </a:lnTo>
                <a:close/>
              </a:path>
              <a:path w="4882896" h="890016">
                <a:moveTo>
                  <a:pt x="1821906" y="230925"/>
                </a:moveTo>
                <a:lnTo>
                  <a:pt x="1822882" y="220568"/>
                </a:lnTo>
                <a:lnTo>
                  <a:pt x="1841599" y="218598"/>
                </a:lnTo>
                <a:lnTo>
                  <a:pt x="1860804" y="217932"/>
                </a:lnTo>
                <a:lnTo>
                  <a:pt x="1878771" y="218598"/>
                </a:lnTo>
                <a:lnTo>
                  <a:pt x="1874621" y="227573"/>
                </a:lnTo>
                <a:lnTo>
                  <a:pt x="1860804" y="227076"/>
                </a:lnTo>
                <a:lnTo>
                  <a:pt x="1848755" y="227437"/>
                </a:lnTo>
                <a:lnTo>
                  <a:pt x="1835121" y="228735"/>
                </a:lnTo>
                <a:lnTo>
                  <a:pt x="1821906" y="230925"/>
                </a:lnTo>
                <a:close/>
              </a:path>
              <a:path w="4882896" h="890016">
                <a:moveTo>
                  <a:pt x="1784641" y="242285"/>
                </a:moveTo>
                <a:lnTo>
                  <a:pt x="1787127" y="228234"/>
                </a:lnTo>
                <a:lnTo>
                  <a:pt x="1804707" y="223795"/>
                </a:lnTo>
                <a:lnTo>
                  <a:pt x="1822882" y="220568"/>
                </a:lnTo>
                <a:lnTo>
                  <a:pt x="1821906" y="230925"/>
                </a:lnTo>
                <a:lnTo>
                  <a:pt x="1809096" y="233951"/>
                </a:lnTo>
                <a:lnTo>
                  <a:pt x="1796679" y="237756"/>
                </a:lnTo>
                <a:lnTo>
                  <a:pt x="1784641" y="242285"/>
                </a:lnTo>
                <a:close/>
              </a:path>
              <a:path w="4882896" h="890016">
                <a:moveTo>
                  <a:pt x="1750678" y="259657"/>
                </a:moveTo>
                <a:lnTo>
                  <a:pt x="1753970" y="240563"/>
                </a:lnTo>
                <a:lnTo>
                  <a:pt x="1770197" y="233838"/>
                </a:lnTo>
                <a:lnTo>
                  <a:pt x="1787127" y="228234"/>
                </a:lnTo>
                <a:lnTo>
                  <a:pt x="1784641" y="242285"/>
                </a:lnTo>
                <a:lnTo>
                  <a:pt x="1772970" y="247482"/>
                </a:lnTo>
                <a:lnTo>
                  <a:pt x="1761654" y="253291"/>
                </a:lnTo>
                <a:lnTo>
                  <a:pt x="1750678" y="259657"/>
                </a:lnTo>
                <a:close/>
              </a:path>
              <a:path w="4882896" h="890016">
                <a:moveTo>
                  <a:pt x="1709927" y="289560"/>
                </a:moveTo>
                <a:lnTo>
                  <a:pt x="1710042" y="267001"/>
                </a:lnTo>
                <a:lnTo>
                  <a:pt x="1723839" y="257190"/>
                </a:lnTo>
                <a:lnTo>
                  <a:pt x="1738499" y="248362"/>
                </a:lnTo>
                <a:lnTo>
                  <a:pt x="1753970" y="240563"/>
                </a:lnTo>
                <a:lnTo>
                  <a:pt x="1750678" y="259657"/>
                </a:lnTo>
                <a:lnTo>
                  <a:pt x="1740030" y="266522"/>
                </a:lnTo>
                <a:lnTo>
                  <a:pt x="1729698" y="273831"/>
                </a:lnTo>
                <a:lnTo>
                  <a:pt x="1719668" y="281529"/>
                </a:lnTo>
                <a:lnTo>
                  <a:pt x="1709927" y="289560"/>
                </a:lnTo>
                <a:close/>
              </a:path>
              <a:path w="4882896" h="890016">
                <a:moveTo>
                  <a:pt x="1709927" y="289560"/>
                </a:moveTo>
                <a:lnTo>
                  <a:pt x="1708667" y="290729"/>
                </a:lnTo>
                <a:lnTo>
                  <a:pt x="1699118" y="300010"/>
                </a:lnTo>
                <a:lnTo>
                  <a:pt x="1690023" y="309664"/>
                </a:lnTo>
                <a:lnTo>
                  <a:pt x="1681454" y="319692"/>
                </a:lnTo>
                <a:lnTo>
                  <a:pt x="1673482" y="330092"/>
                </a:lnTo>
                <a:lnTo>
                  <a:pt x="1666179" y="340865"/>
                </a:lnTo>
                <a:lnTo>
                  <a:pt x="1674376" y="301873"/>
                </a:lnTo>
                <a:lnTo>
                  <a:pt x="1685257" y="289388"/>
                </a:lnTo>
                <a:lnTo>
                  <a:pt x="1697164" y="277749"/>
                </a:lnTo>
                <a:lnTo>
                  <a:pt x="1710042" y="267001"/>
                </a:lnTo>
                <a:lnTo>
                  <a:pt x="1709927" y="289560"/>
                </a:lnTo>
                <a:close/>
              </a:path>
              <a:path w="4882896" h="890016">
                <a:moveTo>
                  <a:pt x="1674376" y="301873"/>
                </a:moveTo>
                <a:lnTo>
                  <a:pt x="1666179" y="340865"/>
                </a:lnTo>
                <a:lnTo>
                  <a:pt x="1659617" y="352011"/>
                </a:lnTo>
                <a:lnTo>
                  <a:pt x="1653868" y="363530"/>
                </a:lnTo>
                <a:lnTo>
                  <a:pt x="1649003" y="375422"/>
                </a:lnTo>
                <a:lnTo>
                  <a:pt x="1655903" y="329199"/>
                </a:lnTo>
                <a:lnTo>
                  <a:pt x="1664573" y="315159"/>
                </a:lnTo>
                <a:lnTo>
                  <a:pt x="1674376" y="301873"/>
                </a:lnTo>
                <a:close/>
              </a:path>
              <a:path w="4882896" h="890016">
                <a:moveTo>
                  <a:pt x="1648420" y="343947"/>
                </a:moveTo>
                <a:lnTo>
                  <a:pt x="1655903" y="329199"/>
                </a:lnTo>
                <a:lnTo>
                  <a:pt x="1649003" y="375422"/>
                </a:lnTo>
                <a:lnTo>
                  <a:pt x="1645095" y="387687"/>
                </a:lnTo>
                <a:lnTo>
                  <a:pt x="1642214" y="400325"/>
                </a:lnTo>
                <a:lnTo>
                  <a:pt x="1642177" y="359359"/>
                </a:lnTo>
                <a:lnTo>
                  <a:pt x="1648420" y="343947"/>
                </a:lnTo>
                <a:close/>
              </a:path>
              <a:path w="4882896" h="890016">
                <a:moveTo>
                  <a:pt x="1642177" y="359359"/>
                </a:moveTo>
                <a:lnTo>
                  <a:pt x="1642214" y="400325"/>
                </a:lnTo>
                <a:lnTo>
                  <a:pt x="1640433" y="413336"/>
                </a:lnTo>
                <a:lnTo>
                  <a:pt x="1639823" y="426719"/>
                </a:lnTo>
                <a:lnTo>
                  <a:pt x="1637227" y="375387"/>
                </a:lnTo>
                <a:lnTo>
                  <a:pt x="1642177" y="359359"/>
                </a:lnTo>
                <a:close/>
              </a:path>
              <a:path w="4882896" h="890016">
                <a:moveTo>
                  <a:pt x="2071116" y="481583"/>
                </a:moveTo>
                <a:lnTo>
                  <a:pt x="2071116" y="472440"/>
                </a:lnTo>
                <a:lnTo>
                  <a:pt x="2071921" y="466562"/>
                </a:lnTo>
                <a:lnTo>
                  <a:pt x="2077590" y="477478"/>
                </a:lnTo>
                <a:lnTo>
                  <a:pt x="2068298" y="484253"/>
                </a:lnTo>
                <a:lnTo>
                  <a:pt x="2060448" y="481583"/>
                </a:lnTo>
                <a:lnTo>
                  <a:pt x="2071116" y="481583"/>
                </a:lnTo>
                <a:close/>
              </a:path>
              <a:path w="4882896" h="890016">
                <a:moveTo>
                  <a:pt x="2044190" y="733585"/>
                </a:moveTo>
                <a:lnTo>
                  <a:pt x="2041080" y="720280"/>
                </a:lnTo>
                <a:lnTo>
                  <a:pt x="2041381" y="691043"/>
                </a:lnTo>
                <a:lnTo>
                  <a:pt x="2043581" y="673885"/>
                </a:lnTo>
                <a:lnTo>
                  <a:pt x="2047183" y="657235"/>
                </a:lnTo>
                <a:lnTo>
                  <a:pt x="2051303" y="743712"/>
                </a:lnTo>
                <a:lnTo>
                  <a:pt x="2044190" y="733585"/>
                </a:lnTo>
                <a:close/>
              </a:path>
              <a:path w="4882896" h="890016">
                <a:moveTo>
                  <a:pt x="2040885" y="136138"/>
                </a:moveTo>
                <a:lnTo>
                  <a:pt x="2042169" y="123243"/>
                </a:lnTo>
                <a:lnTo>
                  <a:pt x="2044488" y="110479"/>
                </a:lnTo>
                <a:lnTo>
                  <a:pt x="2047779" y="97892"/>
                </a:lnTo>
                <a:lnTo>
                  <a:pt x="2051303" y="144780"/>
                </a:lnTo>
                <a:lnTo>
                  <a:pt x="2051498" y="149535"/>
                </a:lnTo>
                <a:lnTo>
                  <a:pt x="2051303" y="190500"/>
                </a:lnTo>
                <a:lnTo>
                  <a:pt x="2046337" y="181012"/>
                </a:lnTo>
                <a:lnTo>
                  <a:pt x="2042325" y="169329"/>
                </a:lnTo>
                <a:lnTo>
                  <a:pt x="2040885" y="136138"/>
                </a:lnTo>
                <a:close/>
              </a:path>
              <a:path w="4882896" h="890016">
                <a:moveTo>
                  <a:pt x="2040847" y="157976"/>
                </a:moveTo>
                <a:lnTo>
                  <a:pt x="2040635" y="144780"/>
                </a:lnTo>
                <a:lnTo>
                  <a:pt x="2040885" y="136138"/>
                </a:lnTo>
                <a:lnTo>
                  <a:pt x="2042325" y="169329"/>
                </a:lnTo>
                <a:lnTo>
                  <a:pt x="2040847" y="157976"/>
                </a:lnTo>
                <a:close/>
              </a:path>
              <a:path w="4882896" h="890016">
                <a:moveTo>
                  <a:pt x="2121408" y="9144"/>
                </a:moveTo>
                <a:lnTo>
                  <a:pt x="2111186" y="18315"/>
                </a:lnTo>
                <a:lnTo>
                  <a:pt x="2101758" y="27730"/>
                </a:lnTo>
                <a:lnTo>
                  <a:pt x="2092953" y="37576"/>
                </a:lnTo>
                <a:lnTo>
                  <a:pt x="2084829" y="47850"/>
                </a:lnTo>
                <a:lnTo>
                  <a:pt x="2077445" y="58546"/>
                </a:lnTo>
                <a:lnTo>
                  <a:pt x="2070856" y="69658"/>
                </a:lnTo>
                <a:lnTo>
                  <a:pt x="2065123" y="81181"/>
                </a:lnTo>
                <a:lnTo>
                  <a:pt x="2060302" y="93110"/>
                </a:lnTo>
                <a:lnTo>
                  <a:pt x="2056452" y="105439"/>
                </a:lnTo>
                <a:lnTo>
                  <a:pt x="2053630" y="118164"/>
                </a:lnTo>
                <a:lnTo>
                  <a:pt x="2057024" y="73429"/>
                </a:lnTo>
                <a:lnTo>
                  <a:pt x="2062853" y="61644"/>
                </a:lnTo>
                <a:lnTo>
                  <a:pt x="2069402" y="50215"/>
                </a:lnTo>
                <a:lnTo>
                  <a:pt x="2076607" y="39188"/>
                </a:lnTo>
                <a:lnTo>
                  <a:pt x="2084407" y="28608"/>
                </a:lnTo>
                <a:lnTo>
                  <a:pt x="2092737" y="18520"/>
                </a:lnTo>
                <a:lnTo>
                  <a:pt x="2101536" y="8969"/>
                </a:lnTo>
                <a:lnTo>
                  <a:pt x="2110740" y="0"/>
                </a:lnTo>
                <a:lnTo>
                  <a:pt x="2121408" y="0"/>
                </a:lnTo>
                <a:lnTo>
                  <a:pt x="2121408" y="9144"/>
                </a:lnTo>
                <a:close/>
              </a:path>
              <a:path w="4882896" h="890016">
                <a:moveTo>
                  <a:pt x="2051978" y="85527"/>
                </a:moveTo>
                <a:lnTo>
                  <a:pt x="2057024" y="73429"/>
                </a:lnTo>
                <a:lnTo>
                  <a:pt x="2053630" y="118164"/>
                </a:lnTo>
                <a:lnTo>
                  <a:pt x="2051895" y="131280"/>
                </a:lnTo>
                <a:lnTo>
                  <a:pt x="2051303" y="144780"/>
                </a:lnTo>
                <a:lnTo>
                  <a:pt x="2047779" y="97892"/>
                </a:lnTo>
                <a:lnTo>
                  <a:pt x="2051978" y="85527"/>
                </a:lnTo>
                <a:close/>
              </a:path>
              <a:path w="4882896" h="890016">
                <a:moveTo>
                  <a:pt x="2060448" y="0"/>
                </a:moveTo>
                <a:lnTo>
                  <a:pt x="2057370" y="3481"/>
                </a:lnTo>
                <a:lnTo>
                  <a:pt x="2048369" y="14299"/>
                </a:lnTo>
                <a:lnTo>
                  <a:pt x="2040150" y="25209"/>
                </a:lnTo>
                <a:lnTo>
                  <a:pt x="2032713" y="36237"/>
                </a:lnTo>
                <a:lnTo>
                  <a:pt x="2026060" y="47406"/>
                </a:lnTo>
                <a:lnTo>
                  <a:pt x="2033011" y="21589"/>
                </a:lnTo>
                <a:lnTo>
                  <a:pt x="2041741" y="10753"/>
                </a:lnTo>
                <a:lnTo>
                  <a:pt x="2051303" y="0"/>
                </a:lnTo>
                <a:lnTo>
                  <a:pt x="2060448" y="0"/>
                </a:lnTo>
                <a:close/>
              </a:path>
              <a:path w="4882896" h="890016">
                <a:moveTo>
                  <a:pt x="2033011" y="21589"/>
                </a:moveTo>
                <a:lnTo>
                  <a:pt x="2026060" y="47406"/>
                </a:lnTo>
                <a:lnTo>
                  <a:pt x="2020189" y="58741"/>
                </a:lnTo>
                <a:lnTo>
                  <a:pt x="2015101" y="70266"/>
                </a:lnTo>
                <a:lnTo>
                  <a:pt x="2010796" y="82005"/>
                </a:lnTo>
                <a:lnTo>
                  <a:pt x="2007274" y="93984"/>
                </a:lnTo>
                <a:lnTo>
                  <a:pt x="2011762" y="54845"/>
                </a:lnTo>
                <a:lnTo>
                  <a:pt x="2018026" y="43612"/>
                </a:lnTo>
                <a:lnTo>
                  <a:pt x="2025107" y="32535"/>
                </a:lnTo>
                <a:lnTo>
                  <a:pt x="2033011" y="21589"/>
                </a:lnTo>
                <a:close/>
              </a:path>
              <a:path w="4882896" h="890016">
                <a:moveTo>
                  <a:pt x="2006311" y="66260"/>
                </a:moveTo>
                <a:lnTo>
                  <a:pt x="2011762" y="54845"/>
                </a:lnTo>
                <a:lnTo>
                  <a:pt x="2007274" y="93984"/>
                </a:lnTo>
                <a:lnTo>
                  <a:pt x="2004534" y="106227"/>
                </a:lnTo>
                <a:lnTo>
                  <a:pt x="2002577" y="118757"/>
                </a:lnTo>
                <a:lnTo>
                  <a:pt x="2001668" y="77879"/>
                </a:lnTo>
                <a:lnTo>
                  <a:pt x="2006311" y="66260"/>
                </a:lnTo>
                <a:close/>
              </a:path>
              <a:path w="4882896" h="890016">
                <a:moveTo>
                  <a:pt x="1990544" y="537190"/>
                </a:moveTo>
                <a:lnTo>
                  <a:pt x="1983429" y="547159"/>
                </a:lnTo>
                <a:lnTo>
                  <a:pt x="1974050" y="540207"/>
                </a:lnTo>
                <a:lnTo>
                  <a:pt x="1963760" y="533803"/>
                </a:lnTo>
                <a:lnTo>
                  <a:pt x="1952660" y="527991"/>
                </a:lnTo>
                <a:lnTo>
                  <a:pt x="1940853" y="522812"/>
                </a:lnTo>
                <a:lnTo>
                  <a:pt x="1928439" y="518312"/>
                </a:lnTo>
                <a:lnTo>
                  <a:pt x="1915519" y="514532"/>
                </a:lnTo>
                <a:lnTo>
                  <a:pt x="1902194" y="511517"/>
                </a:lnTo>
                <a:lnTo>
                  <a:pt x="1888566" y="509310"/>
                </a:lnTo>
                <a:lnTo>
                  <a:pt x="1874735" y="507953"/>
                </a:lnTo>
                <a:lnTo>
                  <a:pt x="1860804" y="507492"/>
                </a:lnTo>
                <a:lnTo>
                  <a:pt x="1852852" y="507643"/>
                </a:lnTo>
                <a:lnTo>
                  <a:pt x="1839886" y="508525"/>
                </a:lnTo>
                <a:lnTo>
                  <a:pt x="1826986" y="510164"/>
                </a:lnTo>
                <a:lnTo>
                  <a:pt x="1814192" y="512525"/>
                </a:lnTo>
                <a:lnTo>
                  <a:pt x="1801547" y="515574"/>
                </a:lnTo>
                <a:lnTo>
                  <a:pt x="1789090" y="519274"/>
                </a:lnTo>
                <a:lnTo>
                  <a:pt x="1776862" y="523592"/>
                </a:lnTo>
                <a:lnTo>
                  <a:pt x="1764904" y="528492"/>
                </a:lnTo>
                <a:lnTo>
                  <a:pt x="1753258" y="533939"/>
                </a:lnTo>
                <a:lnTo>
                  <a:pt x="1741964" y="539898"/>
                </a:lnTo>
                <a:lnTo>
                  <a:pt x="1731063" y="546334"/>
                </a:lnTo>
                <a:lnTo>
                  <a:pt x="1720596" y="553212"/>
                </a:lnTo>
                <a:lnTo>
                  <a:pt x="1720596" y="544067"/>
                </a:lnTo>
                <a:lnTo>
                  <a:pt x="1737687" y="533195"/>
                </a:lnTo>
                <a:lnTo>
                  <a:pt x="1748834" y="527047"/>
                </a:lnTo>
                <a:lnTo>
                  <a:pt x="1760348" y="521398"/>
                </a:lnTo>
                <a:lnTo>
                  <a:pt x="1772190" y="516281"/>
                </a:lnTo>
                <a:lnTo>
                  <a:pt x="1784317" y="511734"/>
                </a:lnTo>
                <a:lnTo>
                  <a:pt x="1796690" y="507789"/>
                </a:lnTo>
                <a:lnTo>
                  <a:pt x="1809268" y="504484"/>
                </a:lnTo>
                <a:lnTo>
                  <a:pt x="1822009" y="501852"/>
                </a:lnTo>
                <a:lnTo>
                  <a:pt x="1834872" y="499928"/>
                </a:lnTo>
                <a:lnTo>
                  <a:pt x="1847817" y="498749"/>
                </a:lnTo>
                <a:lnTo>
                  <a:pt x="1860804" y="498348"/>
                </a:lnTo>
                <a:lnTo>
                  <a:pt x="1868755" y="498499"/>
                </a:lnTo>
                <a:lnTo>
                  <a:pt x="1881721" y="499381"/>
                </a:lnTo>
                <a:lnTo>
                  <a:pt x="1894621" y="501020"/>
                </a:lnTo>
                <a:lnTo>
                  <a:pt x="1907415" y="503381"/>
                </a:lnTo>
                <a:lnTo>
                  <a:pt x="1920060" y="506430"/>
                </a:lnTo>
                <a:lnTo>
                  <a:pt x="1932517" y="510130"/>
                </a:lnTo>
                <a:lnTo>
                  <a:pt x="1944745" y="514448"/>
                </a:lnTo>
                <a:lnTo>
                  <a:pt x="1956703" y="519348"/>
                </a:lnTo>
                <a:lnTo>
                  <a:pt x="1968349" y="524795"/>
                </a:lnTo>
                <a:lnTo>
                  <a:pt x="1979643" y="530754"/>
                </a:lnTo>
                <a:lnTo>
                  <a:pt x="1990544" y="537190"/>
                </a:lnTo>
                <a:close/>
              </a:path>
              <a:path w="4882896" h="890016">
                <a:moveTo>
                  <a:pt x="1990343" y="153924"/>
                </a:moveTo>
                <a:lnTo>
                  <a:pt x="1990396" y="139889"/>
                </a:lnTo>
                <a:lnTo>
                  <a:pt x="1990343" y="163067"/>
                </a:lnTo>
                <a:lnTo>
                  <a:pt x="1990343" y="153924"/>
                </a:lnTo>
                <a:close/>
              </a:path>
              <a:path w="4882896" h="890016">
                <a:moveTo>
                  <a:pt x="1982466" y="386861"/>
                </a:moveTo>
                <a:lnTo>
                  <a:pt x="1981200" y="435864"/>
                </a:lnTo>
                <a:lnTo>
                  <a:pt x="1981200" y="426719"/>
                </a:lnTo>
                <a:lnTo>
                  <a:pt x="1980648" y="415880"/>
                </a:lnTo>
                <a:lnTo>
                  <a:pt x="1978786" y="403971"/>
                </a:lnTo>
                <a:lnTo>
                  <a:pt x="1976634" y="374629"/>
                </a:lnTo>
                <a:lnTo>
                  <a:pt x="1982466" y="386861"/>
                </a:lnTo>
                <a:close/>
              </a:path>
              <a:path w="4882896" h="890016">
                <a:moveTo>
                  <a:pt x="1978786" y="403971"/>
                </a:moveTo>
                <a:lnTo>
                  <a:pt x="1975637" y="392061"/>
                </a:lnTo>
                <a:lnTo>
                  <a:pt x="1971228" y="380152"/>
                </a:lnTo>
                <a:lnTo>
                  <a:pt x="1965587" y="368243"/>
                </a:lnTo>
                <a:lnTo>
                  <a:pt x="1958742" y="356333"/>
                </a:lnTo>
                <a:lnTo>
                  <a:pt x="1950719" y="344424"/>
                </a:lnTo>
                <a:lnTo>
                  <a:pt x="1945765" y="341524"/>
                </a:lnTo>
                <a:lnTo>
                  <a:pt x="1951059" y="342548"/>
                </a:lnTo>
                <a:lnTo>
                  <a:pt x="1960820" y="352370"/>
                </a:lnTo>
                <a:lnTo>
                  <a:pt x="1969381" y="363098"/>
                </a:lnTo>
                <a:lnTo>
                  <a:pt x="1976634" y="374629"/>
                </a:lnTo>
                <a:lnTo>
                  <a:pt x="1978786" y="403971"/>
                </a:lnTo>
                <a:close/>
              </a:path>
              <a:path w="4882896" h="890016">
                <a:moveTo>
                  <a:pt x="1951059" y="342548"/>
                </a:moveTo>
                <a:lnTo>
                  <a:pt x="1945765" y="341524"/>
                </a:lnTo>
                <a:lnTo>
                  <a:pt x="1933542" y="335015"/>
                </a:lnTo>
                <a:lnTo>
                  <a:pt x="1921423" y="329508"/>
                </a:lnTo>
                <a:lnTo>
                  <a:pt x="1909362" y="325002"/>
                </a:lnTo>
                <a:lnTo>
                  <a:pt x="1897315" y="321498"/>
                </a:lnTo>
                <a:lnTo>
                  <a:pt x="1885236" y="318994"/>
                </a:lnTo>
                <a:lnTo>
                  <a:pt x="1873081" y="317492"/>
                </a:lnTo>
                <a:lnTo>
                  <a:pt x="1860804" y="316992"/>
                </a:lnTo>
                <a:lnTo>
                  <a:pt x="1873492" y="308449"/>
                </a:lnTo>
                <a:lnTo>
                  <a:pt x="1888131" y="310659"/>
                </a:lnTo>
                <a:lnTo>
                  <a:pt x="1902232" y="314396"/>
                </a:lnTo>
                <a:lnTo>
                  <a:pt x="1915686" y="319557"/>
                </a:lnTo>
                <a:lnTo>
                  <a:pt x="1928382" y="326039"/>
                </a:lnTo>
                <a:lnTo>
                  <a:pt x="1940210" y="333737"/>
                </a:lnTo>
                <a:lnTo>
                  <a:pt x="1951059" y="342548"/>
                </a:lnTo>
                <a:close/>
              </a:path>
              <a:path w="4882896" h="890016">
                <a:moveTo>
                  <a:pt x="1873492" y="308449"/>
                </a:moveTo>
                <a:lnTo>
                  <a:pt x="1860804" y="316992"/>
                </a:lnTo>
                <a:lnTo>
                  <a:pt x="1854426" y="317073"/>
                </a:lnTo>
                <a:lnTo>
                  <a:pt x="1839281" y="317976"/>
                </a:lnTo>
                <a:lnTo>
                  <a:pt x="1825168" y="319881"/>
                </a:lnTo>
                <a:lnTo>
                  <a:pt x="1812111" y="322787"/>
                </a:lnTo>
                <a:lnTo>
                  <a:pt x="1800132" y="326694"/>
                </a:lnTo>
                <a:lnTo>
                  <a:pt x="1789253" y="331602"/>
                </a:lnTo>
                <a:lnTo>
                  <a:pt x="1779497" y="337512"/>
                </a:lnTo>
                <a:lnTo>
                  <a:pt x="1770888" y="344424"/>
                </a:lnTo>
                <a:lnTo>
                  <a:pt x="1779635" y="335043"/>
                </a:lnTo>
                <a:lnTo>
                  <a:pt x="1791317" y="327164"/>
                </a:lnTo>
                <a:lnTo>
                  <a:pt x="1803884" y="320486"/>
                </a:lnTo>
                <a:lnTo>
                  <a:pt x="1817227" y="315112"/>
                </a:lnTo>
                <a:lnTo>
                  <a:pt x="1831235" y="311145"/>
                </a:lnTo>
                <a:lnTo>
                  <a:pt x="1845797" y="308689"/>
                </a:lnTo>
                <a:lnTo>
                  <a:pt x="1860804" y="307848"/>
                </a:lnTo>
                <a:lnTo>
                  <a:pt x="1873492" y="308449"/>
                </a:lnTo>
                <a:close/>
              </a:path>
              <a:path w="4882896" h="890016">
                <a:moveTo>
                  <a:pt x="1779635" y="335043"/>
                </a:moveTo>
                <a:lnTo>
                  <a:pt x="1770888" y="344424"/>
                </a:lnTo>
                <a:lnTo>
                  <a:pt x="1763539" y="355263"/>
                </a:lnTo>
                <a:lnTo>
                  <a:pt x="1756586" y="367172"/>
                </a:lnTo>
                <a:lnTo>
                  <a:pt x="1750836" y="379082"/>
                </a:lnTo>
                <a:lnTo>
                  <a:pt x="1746315" y="390991"/>
                </a:lnTo>
                <a:lnTo>
                  <a:pt x="1751003" y="364849"/>
                </a:lnTo>
                <a:lnTo>
                  <a:pt x="1759367" y="353989"/>
                </a:lnTo>
                <a:lnTo>
                  <a:pt x="1768948" y="344019"/>
                </a:lnTo>
                <a:lnTo>
                  <a:pt x="1779635" y="335043"/>
                </a:lnTo>
                <a:close/>
              </a:path>
              <a:path w="4882896" h="890016">
                <a:moveTo>
                  <a:pt x="1743966" y="376497"/>
                </a:moveTo>
                <a:lnTo>
                  <a:pt x="1751003" y="364849"/>
                </a:lnTo>
                <a:lnTo>
                  <a:pt x="1746315" y="390991"/>
                </a:lnTo>
                <a:lnTo>
                  <a:pt x="1743052" y="402901"/>
                </a:lnTo>
                <a:lnTo>
                  <a:pt x="1741073" y="414810"/>
                </a:lnTo>
                <a:lnTo>
                  <a:pt x="1738365" y="388828"/>
                </a:lnTo>
                <a:lnTo>
                  <a:pt x="1743966" y="376497"/>
                </a:lnTo>
                <a:close/>
              </a:path>
              <a:path w="4882896" h="890016">
                <a:moveTo>
                  <a:pt x="1982677" y="31989"/>
                </a:moveTo>
                <a:lnTo>
                  <a:pt x="1977736" y="43578"/>
                </a:lnTo>
                <a:lnTo>
                  <a:pt x="1973542" y="55338"/>
                </a:lnTo>
                <a:lnTo>
                  <a:pt x="1970052" y="67298"/>
                </a:lnTo>
                <a:lnTo>
                  <a:pt x="1967220" y="79483"/>
                </a:lnTo>
                <a:lnTo>
                  <a:pt x="1965002" y="91923"/>
                </a:lnTo>
                <a:lnTo>
                  <a:pt x="1967948" y="42582"/>
                </a:lnTo>
                <a:lnTo>
                  <a:pt x="1970531" y="27432"/>
                </a:lnTo>
                <a:lnTo>
                  <a:pt x="1981200" y="18287"/>
                </a:lnTo>
                <a:lnTo>
                  <a:pt x="1982677" y="31989"/>
                </a:lnTo>
                <a:close/>
              </a:path>
              <a:path w="4882896" h="890016">
                <a:moveTo>
                  <a:pt x="1963354" y="104645"/>
                </a:moveTo>
                <a:lnTo>
                  <a:pt x="1962232" y="117677"/>
                </a:lnTo>
                <a:lnTo>
                  <a:pt x="1963349" y="54083"/>
                </a:lnTo>
                <a:lnTo>
                  <a:pt x="1967948" y="42582"/>
                </a:lnTo>
                <a:lnTo>
                  <a:pt x="1965002" y="91923"/>
                </a:lnTo>
                <a:lnTo>
                  <a:pt x="1963354" y="104645"/>
                </a:lnTo>
                <a:close/>
              </a:path>
              <a:path w="4882896" h="890016">
                <a:moveTo>
                  <a:pt x="1961591" y="131046"/>
                </a:moveTo>
                <a:lnTo>
                  <a:pt x="1961388" y="144780"/>
                </a:lnTo>
                <a:lnTo>
                  <a:pt x="1961388" y="62483"/>
                </a:lnTo>
                <a:lnTo>
                  <a:pt x="1963349" y="54083"/>
                </a:lnTo>
                <a:lnTo>
                  <a:pt x="1962232" y="117677"/>
                </a:lnTo>
                <a:lnTo>
                  <a:pt x="1961591" y="131046"/>
                </a:lnTo>
                <a:close/>
              </a:path>
              <a:path w="4882896" h="890016">
                <a:moveTo>
                  <a:pt x="1981200" y="18287"/>
                </a:moveTo>
                <a:lnTo>
                  <a:pt x="1970531" y="27432"/>
                </a:lnTo>
                <a:lnTo>
                  <a:pt x="1966976" y="24325"/>
                </a:lnTo>
                <a:lnTo>
                  <a:pt x="1957756" y="18244"/>
                </a:lnTo>
                <a:lnTo>
                  <a:pt x="1946296" y="12162"/>
                </a:lnTo>
                <a:lnTo>
                  <a:pt x="1933491" y="6081"/>
                </a:lnTo>
                <a:lnTo>
                  <a:pt x="1950719" y="0"/>
                </a:lnTo>
                <a:lnTo>
                  <a:pt x="1959553" y="7617"/>
                </a:lnTo>
                <a:lnTo>
                  <a:pt x="1970209" y="15203"/>
                </a:lnTo>
                <a:lnTo>
                  <a:pt x="1981200" y="18287"/>
                </a:lnTo>
                <a:close/>
              </a:path>
              <a:path w="4882896" h="890016">
                <a:moveTo>
                  <a:pt x="1933491" y="6081"/>
                </a:moveTo>
                <a:lnTo>
                  <a:pt x="1920239" y="0"/>
                </a:lnTo>
                <a:lnTo>
                  <a:pt x="1950719" y="0"/>
                </a:lnTo>
                <a:lnTo>
                  <a:pt x="1933491" y="6081"/>
                </a:lnTo>
                <a:close/>
              </a:path>
              <a:path w="4882896" h="890016">
                <a:moveTo>
                  <a:pt x="1990343" y="0"/>
                </a:moveTo>
                <a:lnTo>
                  <a:pt x="2001012" y="0"/>
                </a:lnTo>
                <a:lnTo>
                  <a:pt x="1994977" y="9214"/>
                </a:lnTo>
                <a:lnTo>
                  <a:pt x="1988409" y="20544"/>
                </a:lnTo>
                <a:lnTo>
                  <a:pt x="1982677" y="31989"/>
                </a:lnTo>
                <a:lnTo>
                  <a:pt x="1981200" y="18287"/>
                </a:lnTo>
                <a:lnTo>
                  <a:pt x="1981200" y="9144"/>
                </a:lnTo>
                <a:lnTo>
                  <a:pt x="1990343" y="0"/>
                </a:lnTo>
                <a:close/>
              </a:path>
              <a:path w="4882896" h="890016">
                <a:moveTo>
                  <a:pt x="1950719" y="635508"/>
                </a:moveTo>
                <a:lnTo>
                  <a:pt x="1950719" y="626364"/>
                </a:lnTo>
                <a:lnTo>
                  <a:pt x="1943053" y="621757"/>
                </a:lnTo>
                <a:lnTo>
                  <a:pt x="1931241" y="614749"/>
                </a:lnTo>
                <a:lnTo>
                  <a:pt x="1919517" y="608146"/>
                </a:lnTo>
                <a:lnTo>
                  <a:pt x="1907842" y="602192"/>
                </a:lnTo>
                <a:lnTo>
                  <a:pt x="1896173" y="597134"/>
                </a:lnTo>
                <a:lnTo>
                  <a:pt x="1884472" y="593216"/>
                </a:lnTo>
                <a:lnTo>
                  <a:pt x="1872695" y="590686"/>
                </a:lnTo>
                <a:lnTo>
                  <a:pt x="1860804" y="589787"/>
                </a:lnTo>
                <a:lnTo>
                  <a:pt x="1850993" y="590165"/>
                </a:lnTo>
                <a:lnTo>
                  <a:pt x="1836529" y="592142"/>
                </a:lnTo>
                <a:lnTo>
                  <a:pt x="1823037" y="595593"/>
                </a:lnTo>
                <a:lnTo>
                  <a:pt x="1810539" y="600273"/>
                </a:lnTo>
                <a:lnTo>
                  <a:pt x="1799054" y="605935"/>
                </a:lnTo>
                <a:lnTo>
                  <a:pt x="1788604" y="612335"/>
                </a:lnTo>
                <a:lnTo>
                  <a:pt x="1779208" y="619227"/>
                </a:lnTo>
                <a:lnTo>
                  <a:pt x="1770888" y="626364"/>
                </a:lnTo>
                <a:lnTo>
                  <a:pt x="1760219" y="635508"/>
                </a:lnTo>
                <a:lnTo>
                  <a:pt x="1760219" y="626364"/>
                </a:lnTo>
                <a:lnTo>
                  <a:pt x="1765403" y="619926"/>
                </a:lnTo>
                <a:lnTo>
                  <a:pt x="1774105" y="611400"/>
                </a:lnTo>
                <a:lnTo>
                  <a:pt x="1784145" y="603740"/>
                </a:lnTo>
                <a:lnTo>
                  <a:pt x="1795314" y="597030"/>
                </a:lnTo>
                <a:lnTo>
                  <a:pt x="1807404" y="591353"/>
                </a:lnTo>
                <a:lnTo>
                  <a:pt x="1820206" y="586793"/>
                </a:lnTo>
                <a:lnTo>
                  <a:pt x="1833512" y="583432"/>
                </a:lnTo>
                <a:lnTo>
                  <a:pt x="1847114" y="581355"/>
                </a:lnTo>
                <a:lnTo>
                  <a:pt x="1860804" y="580644"/>
                </a:lnTo>
                <a:lnTo>
                  <a:pt x="1870193" y="580994"/>
                </a:lnTo>
                <a:lnTo>
                  <a:pt x="1883050" y="582670"/>
                </a:lnTo>
                <a:lnTo>
                  <a:pt x="1895324" y="585654"/>
                </a:lnTo>
                <a:lnTo>
                  <a:pt x="1907099" y="589863"/>
                </a:lnTo>
                <a:lnTo>
                  <a:pt x="1918456" y="595213"/>
                </a:lnTo>
                <a:lnTo>
                  <a:pt x="1929481" y="601622"/>
                </a:lnTo>
                <a:lnTo>
                  <a:pt x="1940255" y="609005"/>
                </a:lnTo>
                <a:lnTo>
                  <a:pt x="1950863" y="617280"/>
                </a:lnTo>
                <a:lnTo>
                  <a:pt x="1950719" y="635508"/>
                </a:lnTo>
                <a:close/>
              </a:path>
              <a:path w="4882896" h="890016">
                <a:moveTo>
                  <a:pt x="1950719" y="699079"/>
                </a:moveTo>
                <a:lnTo>
                  <a:pt x="1950719" y="660456"/>
                </a:lnTo>
                <a:lnTo>
                  <a:pt x="1950719" y="699516"/>
                </a:lnTo>
                <a:lnTo>
                  <a:pt x="1950719" y="699079"/>
                </a:lnTo>
                <a:close/>
              </a:path>
              <a:path w="4882896" h="890016">
                <a:moveTo>
                  <a:pt x="1950719" y="144129"/>
                </a:moveTo>
                <a:lnTo>
                  <a:pt x="1950719" y="115357"/>
                </a:lnTo>
                <a:lnTo>
                  <a:pt x="1950719" y="144780"/>
                </a:lnTo>
                <a:lnTo>
                  <a:pt x="1950719" y="144129"/>
                </a:lnTo>
                <a:close/>
              </a:path>
              <a:path w="4882896" h="890016">
                <a:moveTo>
                  <a:pt x="1859126" y="635524"/>
                </a:moveTo>
                <a:lnTo>
                  <a:pt x="1860804" y="626364"/>
                </a:lnTo>
                <a:lnTo>
                  <a:pt x="1867684" y="626725"/>
                </a:lnTo>
                <a:lnTo>
                  <a:pt x="1881474" y="629553"/>
                </a:lnTo>
                <a:lnTo>
                  <a:pt x="1894686" y="634889"/>
                </a:lnTo>
                <a:lnTo>
                  <a:pt x="1906930" y="642375"/>
                </a:lnTo>
                <a:lnTo>
                  <a:pt x="1917819" y="651653"/>
                </a:lnTo>
                <a:lnTo>
                  <a:pt x="1926963" y="662365"/>
                </a:lnTo>
                <a:lnTo>
                  <a:pt x="1933976" y="674151"/>
                </a:lnTo>
                <a:lnTo>
                  <a:pt x="1930544" y="692662"/>
                </a:lnTo>
                <a:lnTo>
                  <a:pt x="1927512" y="679075"/>
                </a:lnTo>
                <a:lnTo>
                  <a:pt x="1921659" y="666858"/>
                </a:lnTo>
                <a:lnTo>
                  <a:pt x="1913291" y="656272"/>
                </a:lnTo>
                <a:lnTo>
                  <a:pt x="1902715" y="647582"/>
                </a:lnTo>
                <a:lnTo>
                  <a:pt x="1890237" y="641049"/>
                </a:lnTo>
                <a:lnTo>
                  <a:pt x="1876165" y="636937"/>
                </a:lnTo>
                <a:lnTo>
                  <a:pt x="1860804" y="635508"/>
                </a:lnTo>
                <a:lnTo>
                  <a:pt x="1859126" y="635524"/>
                </a:lnTo>
                <a:close/>
              </a:path>
              <a:path w="4882896" h="890016">
                <a:moveTo>
                  <a:pt x="1771282" y="697988"/>
                </a:moveTo>
                <a:lnTo>
                  <a:pt x="1775248" y="686034"/>
                </a:lnTo>
                <a:lnTo>
                  <a:pt x="1780738" y="674406"/>
                </a:lnTo>
                <a:lnTo>
                  <a:pt x="1787739" y="663392"/>
                </a:lnTo>
                <a:lnTo>
                  <a:pt x="1796238" y="653280"/>
                </a:lnTo>
                <a:lnTo>
                  <a:pt x="1806225" y="644360"/>
                </a:lnTo>
                <a:lnTo>
                  <a:pt x="1817687" y="636920"/>
                </a:lnTo>
                <a:lnTo>
                  <a:pt x="1830612" y="631248"/>
                </a:lnTo>
                <a:lnTo>
                  <a:pt x="1844988" y="627633"/>
                </a:lnTo>
                <a:lnTo>
                  <a:pt x="1860804" y="626364"/>
                </a:lnTo>
                <a:lnTo>
                  <a:pt x="1859126" y="635524"/>
                </a:lnTo>
                <a:lnTo>
                  <a:pt x="1845018" y="637014"/>
                </a:lnTo>
                <a:lnTo>
                  <a:pt x="1831876" y="640774"/>
                </a:lnTo>
                <a:lnTo>
                  <a:pt x="1819820" y="646599"/>
                </a:lnTo>
                <a:lnTo>
                  <a:pt x="1808971" y="654284"/>
                </a:lnTo>
                <a:lnTo>
                  <a:pt x="1799447" y="663623"/>
                </a:lnTo>
                <a:lnTo>
                  <a:pt x="1791370" y="674412"/>
                </a:lnTo>
                <a:lnTo>
                  <a:pt x="1784858" y="686445"/>
                </a:lnTo>
                <a:lnTo>
                  <a:pt x="1780031" y="699516"/>
                </a:lnTo>
                <a:lnTo>
                  <a:pt x="1771282" y="697988"/>
                </a:lnTo>
                <a:close/>
              </a:path>
              <a:path w="4882896" h="890016">
                <a:moveTo>
                  <a:pt x="1930908" y="417576"/>
                </a:moveTo>
                <a:lnTo>
                  <a:pt x="1930544" y="410721"/>
                </a:lnTo>
                <a:lnTo>
                  <a:pt x="1927512" y="397135"/>
                </a:lnTo>
                <a:lnTo>
                  <a:pt x="1921659" y="384917"/>
                </a:lnTo>
                <a:lnTo>
                  <a:pt x="1913291" y="374332"/>
                </a:lnTo>
                <a:lnTo>
                  <a:pt x="1902715" y="365642"/>
                </a:lnTo>
                <a:lnTo>
                  <a:pt x="1890237" y="359109"/>
                </a:lnTo>
                <a:lnTo>
                  <a:pt x="1876165" y="354997"/>
                </a:lnTo>
                <a:lnTo>
                  <a:pt x="1860804" y="353567"/>
                </a:lnTo>
                <a:lnTo>
                  <a:pt x="1859126" y="353584"/>
                </a:lnTo>
                <a:lnTo>
                  <a:pt x="1845017" y="355073"/>
                </a:lnTo>
                <a:lnTo>
                  <a:pt x="1860804" y="344424"/>
                </a:lnTo>
                <a:lnTo>
                  <a:pt x="1867684" y="344785"/>
                </a:lnTo>
                <a:lnTo>
                  <a:pt x="1881474" y="347613"/>
                </a:lnTo>
                <a:lnTo>
                  <a:pt x="1894686" y="352949"/>
                </a:lnTo>
                <a:lnTo>
                  <a:pt x="1906930" y="360435"/>
                </a:lnTo>
                <a:lnTo>
                  <a:pt x="1917819" y="369713"/>
                </a:lnTo>
                <a:lnTo>
                  <a:pt x="1926963" y="380424"/>
                </a:lnTo>
                <a:lnTo>
                  <a:pt x="1933976" y="392211"/>
                </a:lnTo>
                <a:lnTo>
                  <a:pt x="1930908" y="417576"/>
                </a:lnTo>
                <a:close/>
              </a:path>
              <a:path w="4882896" h="890016">
                <a:moveTo>
                  <a:pt x="1860804" y="344424"/>
                </a:moveTo>
                <a:lnTo>
                  <a:pt x="1845017" y="355073"/>
                </a:lnTo>
                <a:lnTo>
                  <a:pt x="1831875" y="358833"/>
                </a:lnTo>
                <a:lnTo>
                  <a:pt x="1819820" y="364659"/>
                </a:lnTo>
                <a:lnTo>
                  <a:pt x="1808971" y="372344"/>
                </a:lnTo>
                <a:lnTo>
                  <a:pt x="1799447" y="381683"/>
                </a:lnTo>
                <a:lnTo>
                  <a:pt x="1791370" y="392472"/>
                </a:lnTo>
                <a:lnTo>
                  <a:pt x="1784858" y="404505"/>
                </a:lnTo>
                <a:lnTo>
                  <a:pt x="1780031" y="417576"/>
                </a:lnTo>
                <a:lnTo>
                  <a:pt x="1775248" y="404094"/>
                </a:lnTo>
                <a:lnTo>
                  <a:pt x="1780738" y="392466"/>
                </a:lnTo>
                <a:lnTo>
                  <a:pt x="1787739" y="381452"/>
                </a:lnTo>
                <a:lnTo>
                  <a:pt x="1796238" y="371340"/>
                </a:lnTo>
                <a:lnTo>
                  <a:pt x="1806225" y="362420"/>
                </a:lnTo>
                <a:lnTo>
                  <a:pt x="1817687" y="354980"/>
                </a:lnTo>
                <a:lnTo>
                  <a:pt x="1830612" y="349308"/>
                </a:lnTo>
                <a:lnTo>
                  <a:pt x="1844988" y="345693"/>
                </a:lnTo>
                <a:lnTo>
                  <a:pt x="1860804" y="344424"/>
                </a:lnTo>
                <a:close/>
              </a:path>
              <a:path w="4882896" h="890016">
                <a:moveTo>
                  <a:pt x="1933976" y="115639"/>
                </a:moveTo>
                <a:lnTo>
                  <a:pt x="1927512" y="124339"/>
                </a:lnTo>
                <a:lnTo>
                  <a:pt x="1921659" y="112121"/>
                </a:lnTo>
                <a:lnTo>
                  <a:pt x="1913291" y="101536"/>
                </a:lnTo>
                <a:lnTo>
                  <a:pt x="1902715" y="92846"/>
                </a:lnTo>
                <a:lnTo>
                  <a:pt x="1890237" y="86313"/>
                </a:lnTo>
                <a:lnTo>
                  <a:pt x="1876165" y="82201"/>
                </a:lnTo>
                <a:lnTo>
                  <a:pt x="1860804" y="80772"/>
                </a:lnTo>
                <a:lnTo>
                  <a:pt x="1859126" y="80788"/>
                </a:lnTo>
                <a:lnTo>
                  <a:pt x="1845018" y="82278"/>
                </a:lnTo>
                <a:lnTo>
                  <a:pt x="1860804" y="71628"/>
                </a:lnTo>
                <a:lnTo>
                  <a:pt x="1867684" y="71902"/>
                </a:lnTo>
                <a:lnTo>
                  <a:pt x="1881474" y="74119"/>
                </a:lnTo>
                <a:lnTo>
                  <a:pt x="1894686" y="78484"/>
                </a:lnTo>
                <a:lnTo>
                  <a:pt x="1906930" y="84908"/>
                </a:lnTo>
                <a:lnTo>
                  <a:pt x="1917819" y="93302"/>
                </a:lnTo>
                <a:lnTo>
                  <a:pt x="1926963" y="103575"/>
                </a:lnTo>
                <a:lnTo>
                  <a:pt x="1933976" y="115639"/>
                </a:lnTo>
                <a:close/>
              </a:path>
              <a:path w="4882896" h="890016">
                <a:moveTo>
                  <a:pt x="1771282" y="142880"/>
                </a:moveTo>
                <a:lnTo>
                  <a:pt x="1775248" y="128696"/>
                </a:lnTo>
                <a:lnTo>
                  <a:pt x="1780738" y="115910"/>
                </a:lnTo>
                <a:lnTo>
                  <a:pt x="1787739" y="104594"/>
                </a:lnTo>
                <a:lnTo>
                  <a:pt x="1796238" y="94822"/>
                </a:lnTo>
                <a:lnTo>
                  <a:pt x="1806225" y="86664"/>
                </a:lnTo>
                <a:lnTo>
                  <a:pt x="1817687" y="80194"/>
                </a:lnTo>
                <a:lnTo>
                  <a:pt x="1830612" y="75483"/>
                </a:lnTo>
                <a:lnTo>
                  <a:pt x="1844988" y="72604"/>
                </a:lnTo>
                <a:lnTo>
                  <a:pt x="1860804" y="71628"/>
                </a:lnTo>
                <a:lnTo>
                  <a:pt x="1845018" y="82278"/>
                </a:lnTo>
                <a:lnTo>
                  <a:pt x="1831876" y="86038"/>
                </a:lnTo>
                <a:lnTo>
                  <a:pt x="1819820" y="91863"/>
                </a:lnTo>
                <a:lnTo>
                  <a:pt x="1808971" y="99548"/>
                </a:lnTo>
                <a:lnTo>
                  <a:pt x="1799447" y="108887"/>
                </a:lnTo>
                <a:lnTo>
                  <a:pt x="1791370" y="119676"/>
                </a:lnTo>
                <a:lnTo>
                  <a:pt x="1784858" y="131709"/>
                </a:lnTo>
                <a:lnTo>
                  <a:pt x="1780031" y="144780"/>
                </a:lnTo>
                <a:lnTo>
                  <a:pt x="1771282" y="142880"/>
                </a:lnTo>
                <a:close/>
              </a:path>
              <a:path w="4882896" h="890016">
                <a:moveTo>
                  <a:pt x="1883584" y="672310"/>
                </a:moveTo>
                <a:lnTo>
                  <a:pt x="1892742" y="681740"/>
                </a:lnTo>
                <a:lnTo>
                  <a:pt x="1891284" y="690372"/>
                </a:lnTo>
                <a:lnTo>
                  <a:pt x="1882184" y="682755"/>
                </a:lnTo>
                <a:lnTo>
                  <a:pt x="1872118" y="665094"/>
                </a:lnTo>
                <a:lnTo>
                  <a:pt x="1883584" y="672310"/>
                </a:lnTo>
                <a:close/>
              </a:path>
              <a:path w="4882896" h="890016">
                <a:moveTo>
                  <a:pt x="1780031" y="699516"/>
                </a:moveTo>
                <a:lnTo>
                  <a:pt x="1783345" y="699507"/>
                </a:lnTo>
                <a:lnTo>
                  <a:pt x="1795935" y="698942"/>
                </a:lnTo>
                <a:lnTo>
                  <a:pt x="1809547" y="696397"/>
                </a:lnTo>
                <a:lnTo>
                  <a:pt x="1821180" y="690372"/>
                </a:lnTo>
                <a:lnTo>
                  <a:pt x="1823604" y="683675"/>
                </a:lnTo>
                <a:lnTo>
                  <a:pt x="1832379" y="674164"/>
                </a:lnTo>
                <a:lnTo>
                  <a:pt x="1824589" y="701409"/>
                </a:lnTo>
                <a:lnTo>
                  <a:pt x="1810605" y="703156"/>
                </a:lnTo>
                <a:lnTo>
                  <a:pt x="1796852" y="705436"/>
                </a:lnTo>
                <a:lnTo>
                  <a:pt x="1783350" y="708224"/>
                </a:lnTo>
                <a:lnTo>
                  <a:pt x="1780031" y="699516"/>
                </a:lnTo>
                <a:close/>
              </a:path>
              <a:path w="4882896" h="890016">
                <a:moveTo>
                  <a:pt x="1768728" y="661548"/>
                </a:moveTo>
                <a:lnTo>
                  <a:pt x="1770248" y="674934"/>
                </a:lnTo>
                <a:lnTo>
                  <a:pt x="1770888" y="699516"/>
                </a:lnTo>
                <a:lnTo>
                  <a:pt x="1771282" y="697988"/>
                </a:lnTo>
                <a:lnTo>
                  <a:pt x="1780031" y="699516"/>
                </a:lnTo>
                <a:lnTo>
                  <a:pt x="1783350" y="708224"/>
                </a:lnTo>
                <a:lnTo>
                  <a:pt x="1770119" y="711498"/>
                </a:lnTo>
                <a:lnTo>
                  <a:pt x="1768728" y="661548"/>
                </a:lnTo>
                <a:close/>
              </a:path>
              <a:path w="4882896" h="890016">
                <a:moveTo>
                  <a:pt x="1770119" y="711498"/>
                </a:moveTo>
                <a:lnTo>
                  <a:pt x="1760891" y="636696"/>
                </a:lnTo>
                <a:lnTo>
                  <a:pt x="1765769" y="648527"/>
                </a:lnTo>
                <a:lnTo>
                  <a:pt x="1768728" y="661548"/>
                </a:lnTo>
                <a:lnTo>
                  <a:pt x="1770119" y="711498"/>
                </a:lnTo>
                <a:close/>
              </a:path>
              <a:path w="4882896" h="890016">
                <a:moveTo>
                  <a:pt x="1720596" y="717803"/>
                </a:moveTo>
                <a:lnTo>
                  <a:pt x="1722719" y="717699"/>
                </a:lnTo>
                <a:lnTo>
                  <a:pt x="1735427" y="714905"/>
                </a:lnTo>
                <a:lnTo>
                  <a:pt x="1749134" y="710778"/>
                </a:lnTo>
                <a:lnTo>
                  <a:pt x="1757179" y="715235"/>
                </a:lnTo>
                <a:lnTo>
                  <a:pt x="1744551" y="719411"/>
                </a:lnTo>
                <a:lnTo>
                  <a:pt x="1732254" y="724003"/>
                </a:lnTo>
                <a:lnTo>
                  <a:pt x="1720596" y="717803"/>
                </a:lnTo>
                <a:close/>
              </a:path>
              <a:path w="4882896" h="890016">
                <a:moveTo>
                  <a:pt x="1720309" y="728989"/>
                </a:moveTo>
                <a:lnTo>
                  <a:pt x="1717075" y="665982"/>
                </a:lnTo>
                <a:lnTo>
                  <a:pt x="1719704" y="687009"/>
                </a:lnTo>
                <a:lnTo>
                  <a:pt x="1720596" y="708660"/>
                </a:lnTo>
                <a:lnTo>
                  <a:pt x="1720596" y="717803"/>
                </a:lnTo>
                <a:lnTo>
                  <a:pt x="1732254" y="724003"/>
                </a:lnTo>
                <a:lnTo>
                  <a:pt x="1720309" y="728989"/>
                </a:lnTo>
                <a:close/>
              </a:path>
              <a:path w="4882896" h="890016">
                <a:moveTo>
                  <a:pt x="1686785" y="746080"/>
                </a:moveTo>
                <a:lnTo>
                  <a:pt x="1687026" y="732914"/>
                </a:lnTo>
                <a:lnTo>
                  <a:pt x="1699722" y="727522"/>
                </a:lnTo>
                <a:lnTo>
                  <a:pt x="1709927" y="725424"/>
                </a:lnTo>
                <a:lnTo>
                  <a:pt x="1720309" y="728989"/>
                </a:lnTo>
                <a:lnTo>
                  <a:pt x="1708736" y="734346"/>
                </a:lnTo>
                <a:lnTo>
                  <a:pt x="1697554" y="740051"/>
                </a:lnTo>
                <a:lnTo>
                  <a:pt x="1686785" y="746080"/>
                </a:lnTo>
                <a:close/>
              </a:path>
              <a:path w="4882896" h="890016">
                <a:moveTo>
                  <a:pt x="1676448" y="752410"/>
                </a:moveTo>
                <a:lnTo>
                  <a:pt x="1674768" y="740248"/>
                </a:lnTo>
                <a:lnTo>
                  <a:pt x="1687026" y="732914"/>
                </a:lnTo>
                <a:lnTo>
                  <a:pt x="1686785" y="746080"/>
                </a:lnTo>
                <a:lnTo>
                  <a:pt x="1676448" y="752410"/>
                </a:lnTo>
                <a:close/>
              </a:path>
              <a:path w="4882896" h="890016">
                <a:moveTo>
                  <a:pt x="1621202" y="654674"/>
                </a:moveTo>
                <a:lnTo>
                  <a:pt x="1625275" y="667757"/>
                </a:lnTo>
                <a:lnTo>
                  <a:pt x="1630770" y="736156"/>
                </a:lnTo>
                <a:lnTo>
                  <a:pt x="1637228" y="747725"/>
                </a:lnTo>
                <a:lnTo>
                  <a:pt x="1650492" y="752856"/>
                </a:lnTo>
                <a:lnTo>
                  <a:pt x="1661159" y="752856"/>
                </a:lnTo>
                <a:lnTo>
                  <a:pt x="1650492" y="762000"/>
                </a:lnTo>
                <a:lnTo>
                  <a:pt x="1645357" y="758883"/>
                </a:lnTo>
                <a:lnTo>
                  <a:pt x="1634310" y="752461"/>
                </a:lnTo>
                <a:lnTo>
                  <a:pt x="1623048" y="746305"/>
                </a:lnTo>
                <a:lnTo>
                  <a:pt x="1621202" y="654674"/>
                </a:lnTo>
                <a:close/>
              </a:path>
              <a:path w="4882896" h="890016">
                <a:moveTo>
                  <a:pt x="1630680" y="734567"/>
                </a:moveTo>
                <a:lnTo>
                  <a:pt x="1630770" y="736156"/>
                </a:lnTo>
                <a:lnTo>
                  <a:pt x="1625275" y="667757"/>
                </a:lnTo>
                <a:lnTo>
                  <a:pt x="1628245" y="681154"/>
                </a:lnTo>
                <a:lnTo>
                  <a:pt x="1630063" y="694807"/>
                </a:lnTo>
                <a:lnTo>
                  <a:pt x="1630680" y="708660"/>
                </a:lnTo>
                <a:lnTo>
                  <a:pt x="1630680" y="734567"/>
                </a:lnTo>
                <a:close/>
              </a:path>
              <a:path w="4882896" h="890016">
                <a:moveTo>
                  <a:pt x="1580388" y="717803"/>
                </a:moveTo>
                <a:lnTo>
                  <a:pt x="1588117" y="729639"/>
                </a:lnTo>
                <a:lnTo>
                  <a:pt x="1576139" y="724752"/>
                </a:lnTo>
                <a:lnTo>
                  <a:pt x="1577052" y="679219"/>
                </a:lnTo>
                <a:lnTo>
                  <a:pt x="1579537" y="693636"/>
                </a:lnTo>
                <a:lnTo>
                  <a:pt x="1580388" y="708660"/>
                </a:lnTo>
                <a:lnTo>
                  <a:pt x="1580388" y="717803"/>
                </a:lnTo>
                <a:close/>
              </a:path>
              <a:path w="4882896" h="890016">
                <a:moveTo>
                  <a:pt x="1530096" y="699516"/>
                </a:moveTo>
                <a:lnTo>
                  <a:pt x="1537215" y="702594"/>
                </a:lnTo>
                <a:lnTo>
                  <a:pt x="1550702" y="707524"/>
                </a:lnTo>
                <a:lnTo>
                  <a:pt x="1561161" y="711693"/>
                </a:lnTo>
                <a:lnTo>
                  <a:pt x="1569719" y="717803"/>
                </a:lnTo>
                <a:lnTo>
                  <a:pt x="1576139" y="724752"/>
                </a:lnTo>
                <a:lnTo>
                  <a:pt x="1564018" y="720233"/>
                </a:lnTo>
                <a:lnTo>
                  <a:pt x="1551768" y="716103"/>
                </a:lnTo>
                <a:lnTo>
                  <a:pt x="1539404" y="712383"/>
                </a:lnTo>
                <a:lnTo>
                  <a:pt x="1530096" y="699516"/>
                </a:lnTo>
                <a:close/>
              </a:path>
              <a:path w="4882896" h="890016">
                <a:moveTo>
                  <a:pt x="1526939" y="709092"/>
                </a:moveTo>
                <a:lnTo>
                  <a:pt x="1514389" y="706251"/>
                </a:lnTo>
                <a:lnTo>
                  <a:pt x="1520951" y="699516"/>
                </a:lnTo>
                <a:lnTo>
                  <a:pt x="1524020" y="674151"/>
                </a:lnTo>
                <a:lnTo>
                  <a:pt x="1528512" y="686654"/>
                </a:lnTo>
                <a:lnTo>
                  <a:pt x="1530096" y="699516"/>
                </a:lnTo>
                <a:lnTo>
                  <a:pt x="1539404" y="712383"/>
                </a:lnTo>
                <a:lnTo>
                  <a:pt x="1526939" y="709092"/>
                </a:lnTo>
                <a:close/>
              </a:path>
              <a:path w="4882896" h="890016">
                <a:moveTo>
                  <a:pt x="1508713" y="698934"/>
                </a:moveTo>
                <a:lnTo>
                  <a:pt x="1520951" y="699516"/>
                </a:lnTo>
                <a:lnTo>
                  <a:pt x="1514389" y="706251"/>
                </a:lnTo>
                <a:lnTo>
                  <a:pt x="1501766" y="703881"/>
                </a:lnTo>
                <a:lnTo>
                  <a:pt x="1496769" y="694866"/>
                </a:lnTo>
                <a:lnTo>
                  <a:pt x="1508713" y="698934"/>
                </a:lnTo>
                <a:close/>
              </a:path>
              <a:path w="4882896" h="890016">
                <a:moveTo>
                  <a:pt x="1420367" y="690372"/>
                </a:moveTo>
                <a:lnTo>
                  <a:pt x="1479804" y="690372"/>
                </a:lnTo>
                <a:lnTo>
                  <a:pt x="1489087" y="702002"/>
                </a:lnTo>
                <a:lnTo>
                  <a:pt x="1476364" y="700634"/>
                </a:lnTo>
                <a:lnTo>
                  <a:pt x="1463613" y="699799"/>
                </a:lnTo>
                <a:lnTo>
                  <a:pt x="1450847" y="699516"/>
                </a:lnTo>
                <a:lnTo>
                  <a:pt x="1442319" y="699612"/>
                </a:lnTo>
                <a:lnTo>
                  <a:pt x="1427971" y="700213"/>
                </a:lnTo>
                <a:lnTo>
                  <a:pt x="1420367" y="690372"/>
                </a:lnTo>
                <a:close/>
              </a:path>
              <a:path w="4882896" h="890016">
                <a:moveTo>
                  <a:pt x="1883584" y="114340"/>
                </a:moveTo>
                <a:lnTo>
                  <a:pt x="1892742" y="123083"/>
                </a:lnTo>
                <a:lnTo>
                  <a:pt x="1891284" y="135635"/>
                </a:lnTo>
                <a:lnTo>
                  <a:pt x="1882184" y="128019"/>
                </a:lnTo>
                <a:lnTo>
                  <a:pt x="1872118" y="109407"/>
                </a:lnTo>
                <a:lnTo>
                  <a:pt x="1883584" y="114340"/>
                </a:lnTo>
                <a:close/>
              </a:path>
              <a:path w="4882896" h="890016">
                <a:moveTo>
                  <a:pt x="1783345" y="142388"/>
                </a:moveTo>
                <a:lnTo>
                  <a:pt x="1795935" y="137636"/>
                </a:lnTo>
                <a:lnTo>
                  <a:pt x="1809547" y="135886"/>
                </a:lnTo>
                <a:lnTo>
                  <a:pt x="1821180" y="135635"/>
                </a:lnTo>
                <a:lnTo>
                  <a:pt x="1823604" y="125348"/>
                </a:lnTo>
                <a:lnTo>
                  <a:pt x="1832379" y="115823"/>
                </a:lnTo>
                <a:lnTo>
                  <a:pt x="1824084" y="146353"/>
                </a:lnTo>
                <a:lnTo>
                  <a:pt x="1810139" y="147818"/>
                </a:lnTo>
                <a:lnTo>
                  <a:pt x="1796425" y="149760"/>
                </a:lnTo>
                <a:lnTo>
                  <a:pt x="1783345" y="142388"/>
                </a:lnTo>
                <a:close/>
              </a:path>
              <a:path w="4882896" h="890016">
                <a:moveTo>
                  <a:pt x="1782961" y="152179"/>
                </a:moveTo>
                <a:lnTo>
                  <a:pt x="1769768" y="155076"/>
                </a:lnTo>
                <a:lnTo>
                  <a:pt x="1770888" y="144780"/>
                </a:lnTo>
                <a:lnTo>
                  <a:pt x="1771282" y="142880"/>
                </a:lnTo>
                <a:lnTo>
                  <a:pt x="1780031" y="144780"/>
                </a:lnTo>
                <a:lnTo>
                  <a:pt x="1783345" y="142388"/>
                </a:lnTo>
                <a:lnTo>
                  <a:pt x="1796425" y="149760"/>
                </a:lnTo>
                <a:lnTo>
                  <a:pt x="1782961" y="152179"/>
                </a:lnTo>
                <a:close/>
              </a:path>
              <a:path w="4882896" h="890016">
                <a:moveTo>
                  <a:pt x="1765769" y="92779"/>
                </a:moveTo>
                <a:lnTo>
                  <a:pt x="1768728" y="104066"/>
                </a:lnTo>
                <a:lnTo>
                  <a:pt x="1770248" y="116221"/>
                </a:lnTo>
                <a:lnTo>
                  <a:pt x="1770808" y="129655"/>
                </a:lnTo>
                <a:lnTo>
                  <a:pt x="1770888" y="144780"/>
                </a:lnTo>
                <a:lnTo>
                  <a:pt x="1769768" y="155076"/>
                </a:lnTo>
                <a:lnTo>
                  <a:pt x="1765769" y="92779"/>
                </a:lnTo>
                <a:close/>
              </a:path>
              <a:path w="4882896" h="890016">
                <a:moveTo>
                  <a:pt x="1720596" y="163067"/>
                </a:moveTo>
                <a:lnTo>
                  <a:pt x="1725060" y="159990"/>
                </a:lnTo>
                <a:lnTo>
                  <a:pt x="1737318" y="155059"/>
                </a:lnTo>
                <a:lnTo>
                  <a:pt x="1750014" y="150890"/>
                </a:lnTo>
                <a:lnTo>
                  <a:pt x="1756865" y="158450"/>
                </a:lnTo>
                <a:lnTo>
                  <a:pt x="1744272" y="162301"/>
                </a:lnTo>
                <a:lnTo>
                  <a:pt x="1732010" y="166630"/>
                </a:lnTo>
                <a:lnTo>
                  <a:pt x="1720596" y="163067"/>
                </a:lnTo>
                <a:close/>
              </a:path>
              <a:path w="4882896" h="890016">
                <a:moveTo>
                  <a:pt x="1717063" y="105442"/>
                </a:moveTo>
                <a:lnTo>
                  <a:pt x="1719005" y="118221"/>
                </a:lnTo>
                <a:lnTo>
                  <a:pt x="1720193" y="131325"/>
                </a:lnTo>
                <a:lnTo>
                  <a:pt x="1720596" y="144780"/>
                </a:lnTo>
                <a:lnTo>
                  <a:pt x="1720596" y="163067"/>
                </a:lnTo>
                <a:lnTo>
                  <a:pt x="1720099" y="171437"/>
                </a:lnTo>
                <a:lnTo>
                  <a:pt x="1717063" y="105442"/>
                </a:lnTo>
                <a:close/>
              </a:path>
              <a:path w="4882896" h="890016">
                <a:moveTo>
                  <a:pt x="1666498" y="202631"/>
                </a:moveTo>
                <a:lnTo>
                  <a:pt x="1670304" y="190500"/>
                </a:lnTo>
                <a:lnTo>
                  <a:pt x="1678027" y="184755"/>
                </a:lnTo>
                <a:lnTo>
                  <a:pt x="1689480" y="177526"/>
                </a:lnTo>
                <a:lnTo>
                  <a:pt x="1700839" y="170297"/>
                </a:lnTo>
                <a:lnTo>
                  <a:pt x="1709927" y="163067"/>
                </a:lnTo>
                <a:lnTo>
                  <a:pt x="1720099" y="171437"/>
                </a:lnTo>
                <a:lnTo>
                  <a:pt x="1708558" y="176721"/>
                </a:lnTo>
                <a:lnTo>
                  <a:pt x="1697407" y="182482"/>
                </a:lnTo>
                <a:lnTo>
                  <a:pt x="1686667" y="188721"/>
                </a:lnTo>
                <a:lnTo>
                  <a:pt x="1676357" y="195437"/>
                </a:lnTo>
                <a:lnTo>
                  <a:pt x="1666498" y="202631"/>
                </a:lnTo>
                <a:close/>
              </a:path>
              <a:path w="4882896" h="890016">
                <a:moveTo>
                  <a:pt x="1670304" y="190500"/>
                </a:moveTo>
                <a:lnTo>
                  <a:pt x="1666498" y="202631"/>
                </a:lnTo>
                <a:lnTo>
                  <a:pt x="1666781" y="105202"/>
                </a:lnTo>
                <a:lnTo>
                  <a:pt x="1668738" y="118253"/>
                </a:lnTo>
                <a:lnTo>
                  <a:pt x="1669912" y="131462"/>
                </a:lnTo>
                <a:lnTo>
                  <a:pt x="1670304" y="190500"/>
                </a:lnTo>
                <a:close/>
              </a:path>
              <a:path w="4882896" h="890016">
                <a:moveTo>
                  <a:pt x="1620885" y="90790"/>
                </a:moveTo>
                <a:lnTo>
                  <a:pt x="1625062" y="103622"/>
                </a:lnTo>
                <a:lnTo>
                  <a:pt x="1630770" y="182857"/>
                </a:lnTo>
                <a:lnTo>
                  <a:pt x="1637227" y="190897"/>
                </a:lnTo>
                <a:lnTo>
                  <a:pt x="1650492" y="199644"/>
                </a:lnTo>
                <a:lnTo>
                  <a:pt x="1661159" y="199644"/>
                </a:lnTo>
                <a:lnTo>
                  <a:pt x="1650492" y="208787"/>
                </a:lnTo>
                <a:lnTo>
                  <a:pt x="1644973" y="204643"/>
                </a:lnTo>
                <a:lnTo>
                  <a:pt x="1633942" y="196936"/>
                </a:lnTo>
                <a:lnTo>
                  <a:pt x="1622699" y="189816"/>
                </a:lnTo>
                <a:lnTo>
                  <a:pt x="1620885" y="90790"/>
                </a:lnTo>
                <a:close/>
              </a:path>
              <a:path w="4882896" h="890016">
                <a:moveTo>
                  <a:pt x="1580388" y="153924"/>
                </a:moveTo>
                <a:lnTo>
                  <a:pt x="1587830" y="171845"/>
                </a:lnTo>
                <a:lnTo>
                  <a:pt x="1575875" y="166944"/>
                </a:lnTo>
                <a:lnTo>
                  <a:pt x="1576772" y="117682"/>
                </a:lnTo>
                <a:lnTo>
                  <a:pt x="1579465" y="131013"/>
                </a:lnTo>
                <a:lnTo>
                  <a:pt x="1580388" y="144780"/>
                </a:lnTo>
                <a:lnTo>
                  <a:pt x="1580388" y="153924"/>
                </a:lnTo>
                <a:close/>
              </a:path>
              <a:path w="4882896" h="890016">
                <a:moveTo>
                  <a:pt x="1530096" y="144780"/>
                </a:moveTo>
                <a:lnTo>
                  <a:pt x="1533738" y="144884"/>
                </a:lnTo>
                <a:lnTo>
                  <a:pt x="1548945" y="147678"/>
                </a:lnTo>
                <a:lnTo>
                  <a:pt x="1560474" y="151805"/>
                </a:lnTo>
                <a:lnTo>
                  <a:pt x="1569719" y="153924"/>
                </a:lnTo>
                <a:lnTo>
                  <a:pt x="1575875" y="166944"/>
                </a:lnTo>
                <a:lnTo>
                  <a:pt x="1563778" y="162568"/>
                </a:lnTo>
                <a:lnTo>
                  <a:pt x="1551552" y="158705"/>
                </a:lnTo>
                <a:lnTo>
                  <a:pt x="1539213" y="155341"/>
                </a:lnTo>
                <a:lnTo>
                  <a:pt x="1530096" y="144780"/>
                </a:lnTo>
                <a:close/>
              </a:path>
              <a:path w="4882896" h="890016">
                <a:moveTo>
                  <a:pt x="1526774" y="152466"/>
                </a:moveTo>
                <a:lnTo>
                  <a:pt x="1514250" y="150067"/>
                </a:lnTo>
                <a:lnTo>
                  <a:pt x="1520951" y="144780"/>
                </a:lnTo>
                <a:lnTo>
                  <a:pt x="1524020" y="115639"/>
                </a:lnTo>
                <a:lnTo>
                  <a:pt x="1528512" y="129404"/>
                </a:lnTo>
                <a:lnTo>
                  <a:pt x="1530096" y="144780"/>
                </a:lnTo>
                <a:lnTo>
                  <a:pt x="1539213" y="155341"/>
                </a:lnTo>
                <a:lnTo>
                  <a:pt x="1526774" y="152466"/>
                </a:lnTo>
                <a:close/>
              </a:path>
              <a:path w="4882896" h="890016">
                <a:moveTo>
                  <a:pt x="1508713" y="137620"/>
                </a:moveTo>
                <a:lnTo>
                  <a:pt x="1520951" y="144780"/>
                </a:lnTo>
                <a:lnTo>
                  <a:pt x="1514250" y="150067"/>
                </a:lnTo>
                <a:lnTo>
                  <a:pt x="1501655" y="148131"/>
                </a:lnTo>
                <a:lnTo>
                  <a:pt x="1496769" y="135711"/>
                </a:lnTo>
                <a:lnTo>
                  <a:pt x="1508713" y="137620"/>
                </a:lnTo>
                <a:close/>
              </a:path>
              <a:path w="4882896" h="890016">
                <a:moveTo>
                  <a:pt x="1420367" y="135635"/>
                </a:moveTo>
                <a:lnTo>
                  <a:pt x="1479804" y="135635"/>
                </a:lnTo>
                <a:lnTo>
                  <a:pt x="1489003" y="146646"/>
                </a:lnTo>
                <a:lnTo>
                  <a:pt x="1476308" y="145601"/>
                </a:lnTo>
                <a:lnTo>
                  <a:pt x="1463585" y="144983"/>
                </a:lnTo>
                <a:lnTo>
                  <a:pt x="1450847" y="144780"/>
                </a:lnTo>
                <a:lnTo>
                  <a:pt x="1441819" y="144857"/>
                </a:lnTo>
                <a:lnTo>
                  <a:pt x="1427509" y="145311"/>
                </a:lnTo>
                <a:lnTo>
                  <a:pt x="1420367" y="135635"/>
                </a:lnTo>
                <a:close/>
              </a:path>
              <a:path w="4882896" h="890016">
                <a:moveTo>
                  <a:pt x="2141219" y="717803"/>
                </a:moveTo>
                <a:lnTo>
                  <a:pt x="2141219" y="708660"/>
                </a:lnTo>
                <a:lnTo>
                  <a:pt x="2141319" y="703482"/>
                </a:lnTo>
                <a:lnTo>
                  <a:pt x="2149002" y="722319"/>
                </a:lnTo>
                <a:lnTo>
                  <a:pt x="2137482" y="727014"/>
                </a:lnTo>
                <a:lnTo>
                  <a:pt x="2126259" y="722862"/>
                </a:lnTo>
                <a:lnTo>
                  <a:pt x="2141219" y="717803"/>
                </a:lnTo>
                <a:close/>
              </a:path>
              <a:path w="4882896" h="890016">
                <a:moveTo>
                  <a:pt x="2141219" y="153924"/>
                </a:moveTo>
                <a:lnTo>
                  <a:pt x="2141219" y="144780"/>
                </a:lnTo>
                <a:lnTo>
                  <a:pt x="2141759" y="134241"/>
                </a:lnTo>
                <a:lnTo>
                  <a:pt x="2148824" y="164727"/>
                </a:lnTo>
                <a:lnTo>
                  <a:pt x="2137332" y="169368"/>
                </a:lnTo>
                <a:lnTo>
                  <a:pt x="2126433" y="161455"/>
                </a:lnTo>
                <a:lnTo>
                  <a:pt x="2141219" y="153924"/>
                </a:lnTo>
                <a:close/>
              </a:path>
              <a:path w="4882896" h="890016">
                <a:moveTo>
                  <a:pt x="2122733" y="366664"/>
                </a:moveTo>
                <a:lnTo>
                  <a:pt x="2127031" y="386263"/>
                </a:lnTo>
                <a:lnTo>
                  <a:pt x="2131117" y="447432"/>
                </a:lnTo>
                <a:lnTo>
                  <a:pt x="2121408" y="445008"/>
                </a:lnTo>
                <a:lnTo>
                  <a:pt x="2121408" y="426719"/>
                </a:lnTo>
                <a:lnTo>
                  <a:pt x="2121234" y="418321"/>
                </a:lnTo>
                <a:lnTo>
                  <a:pt x="2120290" y="405231"/>
                </a:lnTo>
                <a:lnTo>
                  <a:pt x="2118558" y="392203"/>
                </a:lnTo>
                <a:lnTo>
                  <a:pt x="2116835" y="347581"/>
                </a:lnTo>
                <a:lnTo>
                  <a:pt x="2122733" y="366664"/>
                </a:lnTo>
                <a:close/>
              </a:path>
              <a:path w="4882896" h="890016">
                <a:moveTo>
                  <a:pt x="2118558" y="392203"/>
                </a:moveTo>
                <a:lnTo>
                  <a:pt x="2116082" y="379276"/>
                </a:lnTo>
                <a:lnTo>
                  <a:pt x="2112900" y="366486"/>
                </a:lnTo>
                <a:lnTo>
                  <a:pt x="2109055" y="353872"/>
                </a:lnTo>
                <a:lnTo>
                  <a:pt x="2104587" y="341472"/>
                </a:lnTo>
                <a:lnTo>
                  <a:pt x="2109406" y="329088"/>
                </a:lnTo>
                <a:lnTo>
                  <a:pt x="2116835" y="347581"/>
                </a:lnTo>
                <a:lnTo>
                  <a:pt x="2118558" y="392203"/>
                </a:lnTo>
                <a:close/>
              </a:path>
              <a:path w="4882896" h="890016">
                <a:moveTo>
                  <a:pt x="2100513" y="311258"/>
                </a:moveTo>
                <a:lnTo>
                  <a:pt x="2109406" y="329088"/>
                </a:lnTo>
                <a:lnTo>
                  <a:pt x="2104587" y="341472"/>
                </a:lnTo>
                <a:lnTo>
                  <a:pt x="2099536" y="329323"/>
                </a:lnTo>
                <a:lnTo>
                  <a:pt x="2093944" y="317464"/>
                </a:lnTo>
                <a:lnTo>
                  <a:pt x="2090226" y="294164"/>
                </a:lnTo>
                <a:lnTo>
                  <a:pt x="2100513" y="311258"/>
                </a:lnTo>
                <a:close/>
              </a:path>
              <a:path w="4882896" h="890016">
                <a:moveTo>
                  <a:pt x="2093944" y="317464"/>
                </a:moveTo>
                <a:lnTo>
                  <a:pt x="2087851" y="305932"/>
                </a:lnTo>
                <a:lnTo>
                  <a:pt x="2081298" y="294765"/>
                </a:lnTo>
                <a:lnTo>
                  <a:pt x="2074326" y="284002"/>
                </a:lnTo>
                <a:lnTo>
                  <a:pt x="2066976" y="273679"/>
                </a:lnTo>
                <a:lnTo>
                  <a:pt x="2078614" y="277880"/>
                </a:lnTo>
                <a:lnTo>
                  <a:pt x="2090226" y="294164"/>
                </a:lnTo>
                <a:lnTo>
                  <a:pt x="2093944" y="317464"/>
                </a:lnTo>
                <a:close/>
              </a:path>
              <a:path w="4882896" h="890016">
                <a:moveTo>
                  <a:pt x="2078614" y="277880"/>
                </a:moveTo>
                <a:lnTo>
                  <a:pt x="2066976" y="273679"/>
                </a:lnTo>
                <a:lnTo>
                  <a:pt x="2059288" y="263835"/>
                </a:lnTo>
                <a:lnTo>
                  <a:pt x="2051303" y="254508"/>
                </a:lnTo>
                <a:lnTo>
                  <a:pt x="2050665" y="253929"/>
                </a:lnTo>
                <a:lnTo>
                  <a:pt x="2051684" y="248031"/>
                </a:lnTo>
                <a:lnTo>
                  <a:pt x="2065743" y="262477"/>
                </a:lnTo>
                <a:lnTo>
                  <a:pt x="2078614" y="277880"/>
                </a:lnTo>
                <a:close/>
              </a:path>
              <a:path w="4882896" h="890016">
                <a:moveTo>
                  <a:pt x="2041019" y="245637"/>
                </a:moveTo>
                <a:lnTo>
                  <a:pt x="2030944" y="237784"/>
                </a:lnTo>
                <a:lnTo>
                  <a:pt x="2036505" y="234613"/>
                </a:lnTo>
                <a:lnTo>
                  <a:pt x="2051684" y="248031"/>
                </a:lnTo>
                <a:lnTo>
                  <a:pt x="2050665" y="253929"/>
                </a:lnTo>
                <a:lnTo>
                  <a:pt x="2041019" y="245637"/>
                </a:lnTo>
                <a:close/>
              </a:path>
              <a:path w="4882896" h="890016">
                <a:moveTo>
                  <a:pt x="1998425" y="216991"/>
                </a:moveTo>
                <a:lnTo>
                  <a:pt x="2003061" y="211155"/>
                </a:lnTo>
                <a:lnTo>
                  <a:pt x="2020275" y="222296"/>
                </a:lnTo>
                <a:lnTo>
                  <a:pt x="2036505" y="234613"/>
                </a:lnTo>
                <a:lnTo>
                  <a:pt x="2030944" y="237784"/>
                </a:lnTo>
                <a:lnTo>
                  <a:pt x="2020467" y="230383"/>
                </a:lnTo>
                <a:lnTo>
                  <a:pt x="2009618" y="223448"/>
                </a:lnTo>
                <a:lnTo>
                  <a:pt x="1998425" y="216991"/>
                </a:lnTo>
                <a:close/>
              </a:path>
              <a:path w="4882896" h="890016">
                <a:moveTo>
                  <a:pt x="1963070" y="200628"/>
                </a:moveTo>
                <a:lnTo>
                  <a:pt x="1965959" y="192690"/>
                </a:lnTo>
                <a:lnTo>
                  <a:pt x="1984933" y="201262"/>
                </a:lnTo>
                <a:lnTo>
                  <a:pt x="2003061" y="211155"/>
                </a:lnTo>
                <a:lnTo>
                  <a:pt x="1998425" y="216991"/>
                </a:lnTo>
                <a:lnTo>
                  <a:pt x="1986917" y="211027"/>
                </a:lnTo>
                <a:lnTo>
                  <a:pt x="1975123" y="205568"/>
                </a:lnTo>
                <a:lnTo>
                  <a:pt x="1963070" y="200628"/>
                </a:lnTo>
                <a:close/>
              </a:path>
              <a:path w="4882896" h="890016">
                <a:moveTo>
                  <a:pt x="1925651" y="189049"/>
                </a:moveTo>
                <a:lnTo>
                  <a:pt x="1925749" y="179803"/>
                </a:lnTo>
                <a:lnTo>
                  <a:pt x="1946208" y="185513"/>
                </a:lnTo>
                <a:lnTo>
                  <a:pt x="1965959" y="192690"/>
                </a:lnTo>
                <a:lnTo>
                  <a:pt x="1963070" y="200628"/>
                </a:lnTo>
                <a:lnTo>
                  <a:pt x="1950788" y="196219"/>
                </a:lnTo>
                <a:lnTo>
                  <a:pt x="1938306" y="192355"/>
                </a:lnTo>
                <a:lnTo>
                  <a:pt x="1925651" y="189049"/>
                </a:lnTo>
                <a:close/>
              </a:path>
              <a:path w="4882896" h="890016">
                <a:moveTo>
                  <a:pt x="1912854" y="186315"/>
                </a:moveTo>
                <a:lnTo>
                  <a:pt x="1899941" y="184165"/>
                </a:lnTo>
                <a:lnTo>
                  <a:pt x="1904649" y="175635"/>
                </a:lnTo>
                <a:lnTo>
                  <a:pt x="1925749" y="179803"/>
                </a:lnTo>
                <a:lnTo>
                  <a:pt x="1925651" y="189049"/>
                </a:lnTo>
                <a:lnTo>
                  <a:pt x="1912854" y="186315"/>
                </a:lnTo>
                <a:close/>
              </a:path>
              <a:path w="4882896" h="890016">
                <a:moveTo>
                  <a:pt x="1886943" y="182613"/>
                </a:moveTo>
                <a:lnTo>
                  <a:pt x="1873888" y="181672"/>
                </a:lnTo>
                <a:lnTo>
                  <a:pt x="1882978" y="173080"/>
                </a:lnTo>
                <a:lnTo>
                  <a:pt x="1904649" y="175635"/>
                </a:lnTo>
                <a:lnTo>
                  <a:pt x="1899941" y="184165"/>
                </a:lnTo>
                <a:lnTo>
                  <a:pt x="1886943" y="182613"/>
                </a:lnTo>
                <a:close/>
              </a:path>
              <a:path w="4882896" h="890016">
                <a:moveTo>
                  <a:pt x="1860804" y="181356"/>
                </a:moveTo>
                <a:lnTo>
                  <a:pt x="1859915" y="181357"/>
                </a:lnTo>
                <a:lnTo>
                  <a:pt x="1860804" y="172212"/>
                </a:lnTo>
                <a:lnTo>
                  <a:pt x="1882978" y="173080"/>
                </a:lnTo>
                <a:lnTo>
                  <a:pt x="1873888" y="181672"/>
                </a:lnTo>
                <a:lnTo>
                  <a:pt x="1860804" y="181356"/>
                </a:lnTo>
                <a:close/>
              </a:path>
              <a:path w="4882896" h="890016">
                <a:moveTo>
                  <a:pt x="1846832" y="181717"/>
                </a:moveTo>
                <a:lnTo>
                  <a:pt x="1833779" y="182699"/>
                </a:lnTo>
                <a:lnTo>
                  <a:pt x="1838346" y="173080"/>
                </a:lnTo>
                <a:lnTo>
                  <a:pt x="1860804" y="172212"/>
                </a:lnTo>
                <a:lnTo>
                  <a:pt x="1859915" y="181357"/>
                </a:lnTo>
                <a:lnTo>
                  <a:pt x="1846832" y="181717"/>
                </a:lnTo>
                <a:close/>
              </a:path>
              <a:path w="4882896" h="890016">
                <a:moveTo>
                  <a:pt x="1820786" y="184292"/>
                </a:moveTo>
                <a:lnTo>
                  <a:pt x="1807880" y="186482"/>
                </a:lnTo>
                <a:lnTo>
                  <a:pt x="1816289" y="175635"/>
                </a:lnTo>
                <a:lnTo>
                  <a:pt x="1838346" y="173080"/>
                </a:lnTo>
                <a:lnTo>
                  <a:pt x="1833779" y="182699"/>
                </a:lnTo>
                <a:lnTo>
                  <a:pt x="1820786" y="184292"/>
                </a:lnTo>
                <a:close/>
              </a:path>
              <a:path w="4882896" h="890016">
                <a:moveTo>
                  <a:pt x="1769978" y="196501"/>
                </a:moveTo>
                <a:lnTo>
                  <a:pt x="1773704" y="185513"/>
                </a:lnTo>
                <a:lnTo>
                  <a:pt x="1794715" y="179803"/>
                </a:lnTo>
                <a:lnTo>
                  <a:pt x="1816289" y="175635"/>
                </a:lnTo>
                <a:lnTo>
                  <a:pt x="1807880" y="186482"/>
                </a:lnTo>
                <a:lnTo>
                  <a:pt x="1795092" y="189256"/>
                </a:lnTo>
                <a:lnTo>
                  <a:pt x="1782448" y="192600"/>
                </a:lnTo>
                <a:lnTo>
                  <a:pt x="1769978" y="196501"/>
                </a:lnTo>
                <a:close/>
              </a:path>
              <a:path w="4882896" h="890016">
                <a:moveTo>
                  <a:pt x="1757711" y="200946"/>
                </a:moveTo>
                <a:lnTo>
                  <a:pt x="1745675" y="205923"/>
                </a:lnTo>
                <a:lnTo>
                  <a:pt x="1753338" y="192690"/>
                </a:lnTo>
                <a:lnTo>
                  <a:pt x="1773704" y="185513"/>
                </a:lnTo>
                <a:lnTo>
                  <a:pt x="1769978" y="196501"/>
                </a:lnTo>
                <a:lnTo>
                  <a:pt x="1757711" y="200946"/>
                </a:lnTo>
                <a:close/>
              </a:path>
              <a:path w="4882896" h="890016">
                <a:moveTo>
                  <a:pt x="1711241" y="223904"/>
                </a:moveTo>
                <a:lnTo>
                  <a:pt x="1714864" y="211155"/>
                </a:lnTo>
                <a:lnTo>
                  <a:pt x="1733697" y="201262"/>
                </a:lnTo>
                <a:lnTo>
                  <a:pt x="1753338" y="192690"/>
                </a:lnTo>
                <a:lnTo>
                  <a:pt x="1745675" y="205923"/>
                </a:lnTo>
                <a:lnTo>
                  <a:pt x="1733899" y="211416"/>
                </a:lnTo>
                <a:lnTo>
                  <a:pt x="1722411" y="217414"/>
                </a:lnTo>
                <a:lnTo>
                  <a:pt x="1711241" y="223904"/>
                </a:lnTo>
                <a:close/>
              </a:path>
              <a:path w="4882896" h="890016">
                <a:moveTo>
                  <a:pt x="1679919" y="246186"/>
                </a:moveTo>
                <a:lnTo>
                  <a:pt x="1679943" y="234613"/>
                </a:lnTo>
                <a:lnTo>
                  <a:pt x="1696919" y="222296"/>
                </a:lnTo>
                <a:lnTo>
                  <a:pt x="1714864" y="211155"/>
                </a:lnTo>
                <a:lnTo>
                  <a:pt x="1711241" y="223904"/>
                </a:lnTo>
                <a:lnTo>
                  <a:pt x="1700416" y="230871"/>
                </a:lnTo>
                <a:lnTo>
                  <a:pt x="1689966" y="238303"/>
                </a:lnTo>
                <a:lnTo>
                  <a:pt x="1679919" y="246186"/>
                </a:lnTo>
                <a:close/>
              </a:path>
              <a:path w="4882896" h="890016">
                <a:moveTo>
                  <a:pt x="1670304" y="254508"/>
                </a:moveTo>
                <a:lnTo>
                  <a:pt x="1661184" y="262965"/>
                </a:lnTo>
                <a:lnTo>
                  <a:pt x="1664017" y="248031"/>
                </a:lnTo>
                <a:lnTo>
                  <a:pt x="1679943" y="234613"/>
                </a:lnTo>
                <a:lnTo>
                  <a:pt x="1679919" y="246186"/>
                </a:lnTo>
                <a:lnTo>
                  <a:pt x="1670304" y="254508"/>
                </a:lnTo>
                <a:close/>
              </a:path>
              <a:path w="4882896" h="890016">
                <a:moveTo>
                  <a:pt x="1635181" y="293140"/>
                </a:moveTo>
                <a:lnTo>
                  <a:pt x="1635642" y="277880"/>
                </a:lnTo>
                <a:lnTo>
                  <a:pt x="1649223" y="262477"/>
                </a:lnTo>
                <a:lnTo>
                  <a:pt x="1664017" y="248031"/>
                </a:lnTo>
                <a:lnTo>
                  <a:pt x="1661184" y="262965"/>
                </a:lnTo>
                <a:lnTo>
                  <a:pt x="1651911" y="272571"/>
                </a:lnTo>
                <a:lnTo>
                  <a:pt x="1643238" y="282641"/>
                </a:lnTo>
                <a:lnTo>
                  <a:pt x="1635181" y="293140"/>
                </a:lnTo>
                <a:close/>
              </a:path>
              <a:path w="4882896" h="890016">
                <a:moveTo>
                  <a:pt x="1627752" y="304033"/>
                </a:moveTo>
                <a:lnTo>
                  <a:pt x="1620965" y="315283"/>
                </a:lnTo>
                <a:lnTo>
                  <a:pt x="1623354" y="294164"/>
                </a:lnTo>
                <a:lnTo>
                  <a:pt x="1635642" y="277880"/>
                </a:lnTo>
                <a:lnTo>
                  <a:pt x="1635181" y="293140"/>
                </a:lnTo>
                <a:lnTo>
                  <a:pt x="1627752" y="304033"/>
                </a:lnTo>
                <a:close/>
              </a:path>
              <a:path w="4882896" h="890016">
                <a:moveTo>
                  <a:pt x="1614834" y="326855"/>
                </a:moveTo>
                <a:lnTo>
                  <a:pt x="1609373" y="338712"/>
                </a:lnTo>
                <a:lnTo>
                  <a:pt x="1612442" y="311258"/>
                </a:lnTo>
                <a:lnTo>
                  <a:pt x="1623354" y="294164"/>
                </a:lnTo>
                <a:lnTo>
                  <a:pt x="1620965" y="315283"/>
                </a:lnTo>
                <a:lnTo>
                  <a:pt x="1614834" y="326855"/>
                </a:lnTo>
                <a:close/>
              </a:path>
              <a:path w="4882896" h="890016">
                <a:moveTo>
                  <a:pt x="1604596" y="350820"/>
                </a:moveTo>
                <a:lnTo>
                  <a:pt x="1600516" y="363142"/>
                </a:lnTo>
                <a:lnTo>
                  <a:pt x="1602986" y="329088"/>
                </a:lnTo>
                <a:lnTo>
                  <a:pt x="1612442" y="311258"/>
                </a:lnTo>
                <a:lnTo>
                  <a:pt x="1609373" y="338712"/>
                </a:lnTo>
                <a:lnTo>
                  <a:pt x="1604596" y="350820"/>
                </a:lnTo>
                <a:close/>
              </a:path>
              <a:path w="4882896" h="890016">
                <a:moveTo>
                  <a:pt x="1597147" y="375643"/>
                </a:moveTo>
                <a:lnTo>
                  <a:pt x="1594502" y="388287"/>
                </a:lnTo>
                <a:lnTo>
                  <a:pt x="1595067" y="347581"/>
                </a:lnTo>
                <a:lnTo>
                  <a:pt x="1602986" y="329088"/>
                </a:lnTo>
                <a:lnTo>
                  <a:pt x="1600516" y="363142"/>
                </a:lnTo>
                <a:lnTo>
                  <a:pt x="1597147" y="375643"/>
                </a:lnTo>
                <a:close/>
              </a:path>
              <a:path w="4882896" h="890016">
                <a:moveTo>
                  <a:pt x="1592597" y="401038"/>
                </a:moveTo>
                <a:lnTo>
                  <a:pt x="1591443" y="413861"/>
                </a:lnTo>
                <a:lnTo>
                  <a:pt x="1595067" y="347581"/>
                </a:lnTo>
                <a:lnTo>
                  <a:pt x="1594502" y="388287"/>
                </a:lnTo>
                <a:lnTo>
                  <a:pt x="1592597" y="401038"/>
                </a:lnTo>
                <a:close/>
              </a:path>
              <a:path w="4882896" h="890016">
                <a:moveTo>
                  <a:pt x="1589633" y="450562"/>
                </a:moveTo>
                <a:lnTo>
                  <a:pt x="1581346" y="406306"/>
                </a:lnTo>
                <a:lnTo>
                  <a:pt x="1584166" y="386263"/>
                </a:lnTo>
                <a:lnTo>
                  <a:pt x="1588766" y="366664"/>
                </a:lnTo>
                <a:lnTo>
                  <a:pt x="1589633" y="450562"/>
                </a:lnTo>
                <a:close/>
              </a:path>
              <a:path w="4882896" h="890016">
                <a:moveTo>
                  <a:pt x="1540763" y="426719"/>
                </a:moveTo>
                <a:lnTo>
                  <a:pt x="1549908" y="426719"/>
                </a:lnTo>
                <a:lnTo>
                  <a:pt x="1556205" y="427686"/>
                </a:lnTo>
                <a:lnTo>
                  <a:pt x="1568149" y="432657"/>
                </a:lnTo>
                <a:lnTo>
                  <a:pt x="1577650" y="445301"/>
                </a:lnTo>
                <a:lnTo>
                  <a:pt x="1565474" y="440409"/>
                </a:lnTo>
                <a:lnTo>
                  <a:pt x="1553128" y="435914"/>
                </a:lnTo>
                <a:lnTo>
                  <a:pt x="1540763" y="426719"/>
                </a:lnTo>
                <a:close/>
              </a:path>
              <a:path w="4882896" h="890016">
                <a:moveTo>
                  <a:pt x="1524020" y="392211"/>
                </a:moveTo>
                <a:lnTo>
                  <a:pt x="1528512" y="404714"/>
                </a:lnTo>
                <a:lnTo>
                  <a:pt x="1530096" y="426719"/>
                </a:lnTo>
                <a:lnTo>
                  <a:pt x="1540763" y="426719"/>
                </a:lnTo>
                <a:lnTo>
                  <a:pt x="1553128" y="435914"/>
                </a:lnTo>
                <a:lnTo>
                  <a:pt x="1540633" y="431843"/>
                </a:lnTo>
                <a:lnTo>
                  <a:pt x="1528011" y="428225"/>
                </a:lnTo>
                <a:lnTo>
                  <a:pt x="1524020" y="392211"/>
                </a:lnTo>
                <a:close/>
              </a:path>
              <a:path w="4882896" h="890016">
                <a:moveTo>
                  <a:pt x="1490472" y="417576"/>
                </a:moveTo>
                <a:lnTo>
                  <a:pt x="1520951" y="417576"/>
                </a:lnTo>
                <a:lnTo>
                  <a:pt x="1524020" y="392211"/>
                </a:lnTo>
                <a:lnTo>
                  <a:pt x="1528011" y="428225"/>
                </a:lnTo>
                <a:lnTo>
                  <a:pt x="1515285" y="425087"/>
                </a:lnTo>
                <a:lnTo>
                  <a:pt x="1502475" y="422457"/>
                </a:lnTo>
                <a:lnTo>
                  <a:pt x="1490472" y="417576"/>
                </a:lnTo>
                <a:close/>
              </a:path>
              <a:path w="4882896" h="890016">
                <a:moveTo>
                  <a:pt x="1489605" y="420363"/>
                </a:moveTo>
                <a:lnTo>
                  <a:pt x="1482132" y="405023"/>
                </a:lnTo>
                <a:lnTo>
                  <a:pt x="1490472" y="417576"/>
                </a:lnTo>
                <a:lnTo>
                  <a:pt x="1502475" y="422457"/>
                </a:lnTo>
                <a:lnTo>
                  <a:pt x="1489605" y="420363"/>
                </a:lnTo>
                <a:close/>
              </a:path>
              <a:path w="4882896" h="890016">
                <a:moveTo>
                  <a:pt x="1420367" y="408432"/>
                </a:moveTo>
                <a:lnTo>
                  <a:pt x="1479804" y="408432"/>
                </a:lnTo>
                <a:lnTo>
                  <a:pt x="1476695" y="418833"/>
                </a:lnTo>
                <a:lnTo>
                  <a:pt x="1463769" y="417895"/>
                </a:lnTo>
                <a:lnTo>
                  <a:pt x="1450847" y="417576"/>
                </a:lnTo>
                <a:lnTo>
                  <a:pt x="1443213" y="417664"/>
                </a:lnTo>
                <a:lnTo>
                  <a:pt x="1428827" y="418304"/>
                </a:lnTo>
                <a:lnTo>
                  <a:pt x="1420367" y="408432"/>
                </a:lnTo>
                <a:close/>
              </a:path>
              <a:path w="4882896" h="890016">
                <a:moveTo>
                  <a:pt x="2350307" y="129554"/>
                </a:moveTo>
                <a:lnTo>
                  <a:pt x="2351532" y="144780"/>
                </a:lnTo>
                <a:lnTo>
                  <a:pt x="2346687" y="152466"/>
                </a:lnTo>
                <a:lnTo>
                  <a:pt x="2334163" y="150067"/>
                </a:lnTo>
                <a:lnTo>
                  <a:pt x="2321567" y="148131"/>
                </a:lnTo>
                <a:lnTo>
                  <a:pt x="2310384" y="135635"/>
                </a:lnTo>
                <a:lnTo>
                  <a:pt x="2316681" y="135711"/>
                </a:lnTo>
                <a:lnTo>
                  <a:pt x="2328625" y="137620"/>
                </a:lnTo>
                <a:lnTo>
                  <a:pt x="2340864" y="144780"/>
                </a:lnTo>
                <a:lnTo>
                  <a:pt x="2346699" y="115906"/>
                </a:lnTo>
                <a:lnTo>
                  <a:pt x="2350307" y="129554"/>
                </a:lnTo>
                <a:close/>
              </a:path>
              <a:path w="4882896" h="890016">
                <a:moveTo>
                  <a:pt x="2281749" y="120432"/>
                </a:moveTo>
                <a:lnTo>
                  <a:pt x="2282074" y="109407"/>
                </a:lnTo>
                <a:lnTo>
                  <a:pt x="2293540" y="114340"/>
                </a:lnTo>
                <a:lnTo>
                  <a:pt x="2302698" y="123083"/>
                </a:lnTo>
                <a:lnTo>
                  <a:pt x="2310384" y="135635"/>
                </a:lnTo>
                <a:lnTo>
                  <a:pt x="2321567" y="148131"/>
                </a:lnTo>
                <a:lnTo>
                  <a:pt x="2308915" y="146646"/>
                </a:lnTo>
                <a:lnTo>
                  <a:pt x="2301240" y="135635"/>
                </a:lnTo>
                <a:lnTo>
                  <a:pt x="2292406" y="128018"/>
                </a:lnTo>
                <a:lnTo>
                  <a:pt x="2281749" y="120432"/>
                </a:lnTo>
                <a:close/>
              </a:path>
              <a:path w="4882896" h="890016">
                <a:moveTo>
                  <a:pt x="2240279" y="135635"/>
                </a:moveTo>
                <a:lnTo>
                  <a:pt x="2301240" y="135635"/>
                </a:lnTo>
                <a:lnTo>
                  <a:pt x="2308915" y="146646"/>
                </a:lnTo>
                <a:lnTo>
                  <a:pt x="2296220" y="145601"/>
                </a:lnTo>
                <a:lnTo>
                  <a:pt x="2283497" y="144983"/>
                </a:lnTo>
                <a:lnTo>
                  <a:pt x="2270759" y="144780"/>
                </a:lnTo>
                <a:lnTo>
                  <a:pt x="2263493" y="144832"/>
                </a:lnTo>
                <a:lnTo>
                  <a:pt x="2249485" y="145245"/>
                </a:lnTo>
                <a:lnTo>
                  <a:pt x="2240279" y="135635"/>
                </a:lnTo>
                <a:close/>
              </a:path>
              <a:path w="4882896" h="890016">
                <a:moveTo>
                  <a:pt x="2249485" y="145245"/>
                </a:moveTo>
                <a:lnTo>
                  <a:pt x="2235846" y="146078"/>
                </a:lnTo>
                <a:lnTo>
                  <a:pt x="2242335" y="115823"/>
                </a:lnTo>
                <a:lnTo>
                  <a:pt x="2255459" y="110108"/>
                </a:lnTo>
                <a:lnTo>
                  <a:pt x="2270759" y="108203"/>
                </a:lnTo>
                <a:lnTo>
                  <a:pt x="2282074" y="109407"/>
                </a:lnTo>
                <a:lnTo>
                  <a:pt x="2281749" y="120432"/>
                </a:lnTo>
                <a:lnTo>
                  <a:pt x="2270759" y="117348"/>
                </a:lnTo>
                <a:lnTo>
                  <a:pt x="2262593" y="119370"/>
                </a:lnTo>
                <a:lnTo>
                  <a:pt x="2251645" y="126252"/>
                </a:lnTo>
                <a:lnTo>
                  <a:pt x="2240279" y="135635"/>
                </a:lnTo>
                <a:lnTo>
                  <a:pt x="2249485" y="145245"/>
                </a:lnTo>
                <a:close/>
              </a:path>
              <a:path w="4882896" h="890016">
                <a:moveTo>
                  <a:pt x="2401163" y="296614"/>
                </a:moveTo>
                <a:lnTo>
                  <a:pt x="2395449" y="308133"/>
                </a:lnTo>
                <a:lnTo>
                  <a:pt x="2396557" y="283320"/>
                </a:lnTo>
                <a:lnTo>
                  <a:pt x="2400300" y="271272"/>
                </a:lnTo>
                <a:lnTo>
                  <a:pt x="2400500" y="256774"/>
                </a:lnTo>
                <a:lnTo>
                  <a:pt x="2410967" y="263651"/>
                </a:lnTo>
                <a:lnTo>
                  <a:pt x="2407497" y="285512"/>
                </a:lnTo>
                <a:lnTo>
                  <a:pt x="2401163" y="296614"/>
                </a:lnTo>
                <a:close/>
              </a:path>
              <a:path w="4882896" h="890016">
                <a:moveTo>
                  <a:pt x="2395449" y="308133"/>
                </a:moveTo>
                <a:lnTo>
                  <a:pt x="2390352" y="320045"/>
                </a:lnTo>
                <a:lnTo>
                  <a:pt x="2391156" y="298703"/>
                </a:lnTo>
                <a:lnTo>
                  <a:pt x="2391528" y="295368"/>
                </a:lnTo>
                <a:lnTo>
                  <a:pt x="2396557" y="283320"/>
                </a:lnTo>
                <a:lnTo>
                  <a:pt x="2395449" y="308133"/>
                </a:lnTo>
                <a:close/>
              </a:path>
              <a:path w="4882896" h="890016">
                <a:moveTo>
                  <a:pt x="2390352" y="320045"/>
                </a:moveTo>
                <a:lnTo>
                  <a:pt x="2385867" y="332328"/>
                </a:lnTo>
                <a:lnTo>
                  <a:pt x="2381993" y="344957"/>
                </a:lnTo>
                <a:lnTo>
                  <a:pt x="2380487" y="307848"/>
                </a:lnTo>
                <a:lnTo>
                  <a:pt x="2379458" y="306885"/>
                </a:lnTo>
                <a:lnTo>
                  <a:pt x="2381612" y="290966"/>
                </a:lnTo>
                <a:lnTo>
                  <a:pt x="2391156" y="298703"/>
                </a:lnTo>
                <a:lnTo>
                  <a:pt x="2390352" y="320045"/>
                </a:lnTo>
                <a:close/>
              </a:path>
              <a:path w="4882896" h="890016">
                <a:moveTo>
                  <a:pt x="2378724" y="357910"/>
                </a:moveTo>
                <a:lnTo>
                  <a:pt x="2376057" y="371164"/>
                </a:lnTo>
                <a:lnTo>
                  <a:pt x="2378074" y="319502"/>
                </a:lnTo>
                <a:lnTo>
                  <a:pt x="2380487" y="307848"/>
                </a:lnTo>
                <a:lnTo>
                  <a:pt x="2381993" y="344957"/>
                </a:lnTo>
                <a:lnTo>
                  <a:pt x="2378724" y="357910"/>
                </a:lnTo>
                <a:close/>
              </a:path>
              <a:path w="4882896" h="890016">
                <a:moveTo>
                  <a:pt x="2373990" y="384695"/>
                </a:moveTo>
                <a:lnTo>
                  <a:pt x="2372517" y="398480"/>
                </a:lnTo>
                <a:lnTo>
                  <a:pt x="2373629" y="333188"/>
                </a:lnTo>
                <a:lnTo>
                  <a:pt x="2378074" y="319502"/>
                </a:lnTo>
                <a:lnTo>
                  <a:pt x="2376057" y="371164"/>
                </a:lnTo>
                <a:lnTo>
                  <a:pt x="2373990" y="384695"/>
                </a:lnTo>
                <a:close/>
              </a:path>
              <a:path w="4882896" h="890016">
                <a:moveTo>
                  <a:pt x="2361890" y="391198"/>
                </a:moveTo>
                <a:lnTo>
                  <a:pt x="2363693" y="379347"/>
                </a:lnTo>
                <a:lnTo>
                  <a:pt x="2366736" y="366989"/>
                </a:lnTo>
                <a:lnTo>
                  <a:pt x="2371343" y="353567"/>
                </a:lnTo>
                <a:lnTo>
                  <a:pt x="2373629" y="333188"/>
                </a:lnTo>
                <a:lnTo>
                  <a:pt x="2372517" y="398480"/>
                </a:lnTo>
                <a:lnTo>
                  <a:pt x="2371636" y="412496"/>
                </a:lnTo>
                <a:lnTo>
                  <a:pt x="2371343" y="426719"/>
                </a:lnTo>
                <a:lnTo>
                  <a:pt x="2364773" y="431679"/>
                </a:lnTo>
                <a:lnTo>
                  <a:pt x="2361890" y="391198"/>
                </a:lnTo>
                <a:close/>
              </a:path>
              <a:path w="4882896" h="890016">
                <a:moveTo>
                  <a:pt x="2417281" y="829650"/>
                </a:moveTo>
                <a:lnTo>
                  <a:pt x="2410333" y="840679"/>
                </a:lnTo>
                <a:lnTo>
                  <a:pt x="2404128" y="852231"/>
                </a:lnTo>
                <a:lnTo>
                  <a:pt x="2400300" y="835151"/>
                </a:lnTo>
                <a:lnTo>
                  <a:pt x="2393385" y="829099"/>
                </a:lnTo>
                <a:lnTo>
                  <a:pt x="2400500" y="819130"/>
                </a:lnTo>
                <a:lnTo>
                  <a:pt x="2410967" y="826008"/>
                </a:lnTo>
                <a:lnTo>
                  <a:pt x="2417281" y="829650"/>
                </a:lnTo>
                <a:close/>
              </a:path>
              <a:path w="4882896" h="890016">
                <a:moveTo>
                  <a:pt x="2381870" y="854743"/>
                </a:moveTo>
                <a:lnTo>
                  <a:pt x="2391156" y="862583"/>
                </a:lnTo>
                <a:lnTo>
                  <a:pt x="2391528" y="859248"/>
                </a:lnTo>
                <a:lnTo>
                  <a:pt x="2396557" y="847200"/>
                </a:lnTo>
                <a:lnTo>
                  <a:pt x="2400300" y="835151"/>
                </a:lnTo>
                <a:lnTo>
                  <a:pt x="2404128" y="852231"/>
                </a:lnTo>
                <a:lnTo>
                  <a:pt x="2398784" y="864304"/>
                </a:lnTo>
                <a:lnTo>
                  <a:pt x="2394420" y="876899"/>
                </a:lnTo>
                <a:lnTo>
                  <a:pt x="2391156" y="890016"/>
                </a:lnTo>
                <a:lnTo>
                  <a:pt x="2381870" y="854743"/>
                </a:lnTo>
                <a:close/>
              </a:path>
              <a:path w="4882896" h="890016">
                <a:moveTo>
                  <a:pt x="2381870" y="854743"/>
                </a:moveTo>
                <a:lnTo>
                  <a:pt x="2391156" y="890016"/>
                </a:lnTo>
                <a:lnTo>
                  <a:pt x="2380487" y="890016"/>
                </a:lnTo>
                <a:lnTo>
                  <a:pt x="2380487" y="871727"/>
                </a:lnTo>
                <a:lnTo>
                  <a:pt x="2377093" y="868603"/>
                </a:lnTo>
                <a:lnTo>
                  <a:pt x="2372042" y="847490"/>
                </a:lnTo>
                <a:lnTo>
                  <a:pt x="2381870" y="854743"/>
                </a:lnTo>
                <a:close/>
              </a:path>
              <a:path w="4882896" h="890016">
                <a:moveTo>
                  <a:pt x="2228511" y="832654"/>
                </a:moveTo>
                <a:lnTo>
                  <a:pt x="2228885" y="821429"/>
                </a:lnTo>
                <a:lnTo>
                  <a:pt x="2242236" y="818928"/>
                </a:lnTo>
                <a:lnTo>
                  <a:pt x="2256191" y="817389"/>
                </a:lnTo>
                <a:lnTo>
                  <a:pt x="2270759" y="816864"/>
                </a:lnTo>
                <a:lnTo>
                  <a:pt x="2272844" y="816875"/>
                </a:lnTo>
                <a:lnTo>
                  <a:pt x="2287326" y="817545"/>
                </a:lnTo>
                <a:lnTo>
                  <a:pt x="2301196" y="819223"/>
                </a:lnTo>
                <a:lnTo>
                  <a:pt x="2314461" y="821855"/>
                </a:lnTo>
                <a:lnTo>
                  <a:pt x="2327132" y="825388"/>
                </a:lnTo>
                <a:lnTo>
                  <a:pt x="2339217" y="829771"/>
                </a:lnTo>
                <a:lnTo>
                  <a:pt x="2350725" y="834951"/>
                </a:lnTo>
                <a:lnTo>
                  <a:pt x="2361663" y="840875"/>
                </a:lnTo>
                <a:lnTo>
                  <a:pt x="2372042" y="847490"/>
                </a:lnTo>
                <a:lnTo>
                  <a:pt x="2377093" y="868603"/>
                </a:lnTo>
                <a:lnTo>
                  <a:pt x="2367136" y="860377"/>
                </a:lnTo>
                <a:lnTo>
                  <a:pt x="2356480" y="852868"/>
                </a:lnTo>
                <a:lnTo>
                  <a:pt x="2345226" y="846143"/>
                </a:lnTo>
                <a:lnTo>
                  <a:pt x="2333474" y="840269"/>
                </a:lnTo>
                <a:lnTo>
                  <a:pt x="2321324" y="835314"/>
                </a:lnTo>
                <a:lnTo>
                  <a:pt x="2308878" y="831343"/>
                </a:lnTo>
                <a:lnTo>
                  <a:pt x="2296235" y="828423"/>
                </a:lnTo>
                <a:lnTo>
                  <a:pt x="2283495" y="826623"/>
                </a:lnTo>
                <a:lnTo>
                  <a:pt x="2270759" y="826008"/>
                </a:lnTo>
                <a:lnTo>
                  <a:pt x="2266188" y="826088"/>
                </a:lnTo>
                <a:lnTo>
                  <a:pt x="2253516" y="827138"/>
                </a:lnTo>
                <a:lnTo>
                  <a:pt x="2240934" y="829349"/>
                </a:lnTo>
                <a:lnTo>
                  <a:pt x="2228511" y="832654"/>
                </a:lnTo>
                <a:close/>
              </a:path>
              <a:path w="4882896" h="890016">
                <a:moveTo>
                  <a:pt x="2161032" y="871727"/>
                </a:moveTo>
                <a:lnTo>
                  <a:pt x="2170902" y="846520"/>
                </a:lnTo>
                <a:lnTo>
                  <a:pt x="2181359" y="839999"/>
                </a:lnTo>
                <a:lnTo>
                  <a:pt x="2192377" y="834177"/>
                </a:lnTo>
                <a:lnTo>
                  <a:pt x="2203965" y="829106"/>
                </a:lnTo>
                <a:lnTo>
                  <a:pt x="2216131" y="824839"/>
                </a:lnTo>
                <a:lnTo>
                  <a:pt x="2228885" y="821429"/>
                </a:lnTo>
                <a:lnTo>
                  <a:pt x="2228511" y="832654"/>
                </a:lnTo>
                <a:lnTo>
                  <a:pt x="2216312" y="836988"/>
                </a:lnTo>
                <a:lnTo>
                  <a:pt x="2204405" y="842282"/>
                </a:lnTo>
                <a:lnTo>
                  <a:pt x="2192856" y="848469"/>
                </a:lnTo>
                <a:lnTo>
                  <a:pt x="2181733" y="855484"/>
                </a:lnTo>
                <a:lnTo>
                  <a:pt x="2171103" y="863259"/>
                </a:lnTo>
                <a:lnTo>
                  <a:pt x="2161032" y="871727"/>
                </a:lnTo>
                <a:close/>
              </a:path>
              <a:path w="4882896" h="890016">
                <a:moveTo>
                  <a:pt x="2400300" y="717803"/>
                </a:moveTo>
                <a:lnTo>
                  <a:pt x="2405365" y="718250"/>
                </a:lnTo>
                <a:lnTo>
                  <a:pt x="2417604" y="721519"/>
                </a:lnTo>
                <a:lnTo>
                  <a:pt x="2430486" y="727243"/>
                </a:lnTo>
                <a:lnTo>
                  <a:pt x="2441448" y="734567"/>
                </a:lnTo>
                <a:lnTo>
                  <a:pt x="2442960" y="746305"/>
                </a:lnTo>
                <a:lnTo>
                  <a:pt x="2431498" y="740436"/>
                </a:lnTo>
                <a:lnTo>
                  <a:pt x="2419849" y="734874"/>
                </a:lnTo>
                <a:lnTo>
                  <a:pt x="2408029" y="729639"/>
                </a:lnTo>
                <a:lnTo>
                  <a:pt x="2400300" y="717803"/>
                </a:lnTo>
                <a:close/>
              </a:path>
              <a:path w="4882896" h="890016">
                <a:moveTo>
                  <a:pt x="2391156" y="717803"/>
                </a:moveTo>
                <a:lnTo>
                  <a:pt x="2392942" y="665486"/>
                </a:lnTo>
                <a:lnTo>
                  <a:pt x="2396964" y="679219"/>
                </a:lnTo>
                <a:lnTo>
                  <a:pt x="2399449" y="693636"/>
                </a:lnTo>
                <a:lnTo>
                  <a:pt x="2400300" y="708660"/>
                </a:lnTo>
                <a:lnTo>
                  <a:pt x="2400300" y="717803"/>
                </a:lnTo>
                <a:lnTo>
                  <a:pt x="2396051" y="724752"/>
                </a:lnTo>
                <a:lnTo>
                  <a:pt x="2391156" y="717803"/>
                </a:lnTo>
                <a:close/>
              </a:path>
              <a:path w="4882896" h="890016">
                <a:moveTo>
                  <a:pt x="2351532" y="699516"/>
                </a:moveTo>
                <a:lnTo>
                  <a:pt x="2358587" y="702594"/>
                </a:lnTo>
                <a:lnTo>
                  <a:pt x="2371673" y="707525"/>
                </a:lnTo>
                <a:lnTo>
                  <a:pt x="2381929" y="711693"/>
                </a:lnTo>
                <a:lnTo>
                  <a:pt x="2391156" y="717803"/>
                </a:lnTo>
                <a:lnTo>
                  <a:pt x="2396051" y="724752"/>
                </a:lnTo>
                <a:lnTo>
                  <a:pt x="2383930" y="720233"/>
                </a:lnTo>
                <a:lnTo>
                  <a:pt x="2371681" y="716103"/>
                </a:lnTo>
                <a:lnTo>
                  <a:pt x="2359316" y="712383"/>
                </a:lnTo>
                <a:lnTo>
                  <a:pt x="2351532" y="699516"/>
                </a:lnTo>
                <a:close/>
              </a:path>
              <a:path w="4882896" h="890016">
                <a:moveTo>
                  <a:pt x="2346851" y="709092"/>
                </a:moveTo>
                <a:lnTo>
                  <a:pt x="2334301" y="706251"/>
                </a:lnTo>
                <a:lnTo>
                  <a:pt x="2340864" y="699516"/>
                </a:lnTo>
                <a:lnTo>
                  <a:pt x="2346699" y="674403"/>
                </a:lnTo>
                <a:lnTo>
                  <a:pt x="2350307" y="686786"/>
                </a:lnTo>
                <a:lnTo>
                  <a:pt x="2351532" y="699516"/>
                </a:lnTo>
                <a:lnTo>
                  <a:pt x="2359316" y="712383"/>
                </a:lnTo>
                <a:lnTo>
                  <a:pt x="2346851" y="709092"/>
                </a:lnTo>
                <a:close/>
              </a:path>
              <a:path w="4882896" h="890016">
                <a:moveTo>
                  <a:pt x="2310384" y="690372"/>
                </a:moveTo>
                <a:lnTo>
                  <a:pt x="2316681" y="694866"/>
                </a:lnTo>
                <a:lnTo>
                  <a:pt x="2328625" y="698934"/>
                </a:lnTo>
                <a:lnTo>
                  <a:pt x="2340864" y="699516"/>
                </a:lnTo>
                <a:lnTo>
                  <a:pt x="2334301" y="706251"/>
                </a:lnTo>
                <a:lnTo>
                  <a:pt x="2321678" y="703881"/>
                </a:lnTo>
                <a:lnTo>
                  <a:pt x="2310384" y="690372"/>
                </a:lnTo>
                <a:close/>
              </a:path>
              <a:path w="4882896" h="890016">
                <a:moveTo>
                  <a:pt x="2281749" y="675168"/>
                </a:moveTo>
                <a:lnTo>
                  <a:pt x="2282074" y="665094"/>
                </a:lnTo>
                <a:lnTo>
                  <a:pt x="2293540" y="672310"/>
                </a:lnTo>
                <a:lnTo>
                  <a:pt x="2302698" y="681740"/>
                </a:lnTo>
                <a:lnTo>
                  <a:pt x="2310384" y="690372"/>
                </a:lnTo>
                <a:lnTo>
                  <a:pt x="2321678" y="703881"/>
                </a:lnTo>
                <a:lnTo>
                  <a:pt x="2308999" y="702002"/>
                </a:lnTo>
                <a:lnTo>
                  <a:pt x="2301240" y="690372"/>
                </a:lnTo>
                <a:lnTo>
                  <a:pt x="2292406" y="682754"/>
                </a:lnTo>
                <a:lnTo>
                  <a:pt x="2281749" y="675168"/>
                </a:lnTo>
                <a:close/>
              </a:path>
              <a:path w="4882896" h="890016">
                <a:moveTo>
                  <a:pt x="2240279" y="690372"/>
                </a:moveTo>
                <a:lnTo>
                  <a:pt x="2301240" y="690372"/>
                </a:lnTo>
                <a:lnTo>
                  <a:pt x="2308999" y="702002"/>
                </a:lnTo>
                <a:lnTo>
                  <a:pt x="2296276" y="700634"/>
                </a:lnTo>
                <a:lnTo>
                  <a:pt x="2283525" y="699799"/>
                </a:lnTo>
                <a:lnTo>
                  <a:pt x="2270759" y="699516"/>
                </a:lnTo>
                <a:lnTo>
                  <a:pt x="2263992" y="699579"/>
                </a:lnTo>
                <a:lnTo>
                  <a:pt x="2249941" y="700125"/>
                </a:lnTo>
                <a:lnTo>
                  <a:pt x="2240279" y="690372"/>
                </a:lnTo>
                <a:close/>
              </a:path>
              <a:path w="4882896" h="890016">
                <a:moveTo>
                  <a:pt x="2249941" y="700125"/>
                </a:moveTo>
                <a:lnTo>
                  <a:pt x="2236260" y="701214"/>
                </a:lnTo>
                <a:lnTo>
                  <a:pt x="2242335" y="674164"/>
                </a:lnTo>
                <a:lnTo>
                  <a:pt x="2255459" y="666248"/>
                </a:lnTo>
                <a:lnTo>
                  <a:pt x="2270759" y="662940"/>
                </a:lnTo>
                <a:lnTo>
                  <a:pt x="2282074" y="665094"/>
                </a:lnTo>
                <a:lnTo>
                  <a:pt x="2281749" y="675168"/>
                </a:lnTo>
                <a:lnTo>
                  <a:pt x="2270759" y="672083"/>
                </a:lnTo>
                <a:lnTo>
                  <a:pt x="2262593" y="674106"/>
                </a:lnTo>
                <a:lnTo>
                  <a:pt x="2251645" y="680988"/>
                </a:lnTo>
                <a:lnTo>
                  <a:pt x="2240279" y="690372"/>
                </a:lnTo>
                <a:lnTo>
                  <a:pt x="2249941" y="700125"/>
                </a:lnTo>
                <a:close/>
              </a:path>
              <a:path w="4882896" h="890016">
                <a:moveTo>
                  <a:pt x="2400300" y="153924"/>
                </a:moveTo>
                <a:lnTo>
                  <a:pt x="2405807" y="158112"/>
                </a:lnTo>
                <a:lnTo>
                  <a:pt x="2417948" y="165124"/>
                </a:lnTo>
                <a:lnTo>
                  <a:pt x="2430649" y="170235"/>
                </a:lnTo>
                <a:lnTo>
                  <a:pt x="2441448" y="172212"/>
                </a:lnTo>
                <a:lnTo>
                  <a:pt x="2441448" y="157480"/>
                </a:lnTo>
                <a:lnTo>
                  <a:pt x="2442611" y="189816"/>
                </a:lnTo>
                <a:lnTo>
                  <a:pt x="2431168" y="183268"/>
                </a:lnTo>
                <a:lnTo>
                  <a:pt x="2419540" y="177282"/>
                </a:lnTo>
                <a:lnTo>
                  <a:pt x="2407742" y="171845"/>
                </a:lnTo>
                <a:lnTo>
                  <a:pt x="2400300" y="153924"/>
                </a:lnTo>
                <a:close/>
              </a:path>
              <a:path w="4882896" h="890016">
                <a:moveTo>
                  <a:pt x="2391156" y="153924"/>
                </a:moveTo>
                <a:lnTo>
                  <a:pt x="2392333" y="104885"/>
                </a:lnTo>
                <a:lnTo>
                  <a:pt x="2396684" y="117682"/>
                </a:lnTo>
                <a:lnTo>
                  <a:pt x="2399377" y="131013"/>
                </a:lnTo>
                <a:lnTo>
                  <a:pt x="2400300" y="144780"/>
                </a:lnTo>
                <a:lnTo>
                  <a:pt x="2400300" y="153924"/>
                </a:lnTo>
                <a:lnTo>
                  <a:pt x="2395787" y="166944"/>
                </a:lnTo>
                <a:lnTo>
                  <a:pt x="2391156" y="153924"/>
                </a:lnTo>
                <a:close/>
              </a:path>
              <a:path w="4882896" h="890016">
                <a:moveTo>
                  <a:pt x="2351532" y="144780"/>
                </a:moveTo>
                <a:lnTo>
                  <a:pt x="2355157" y="144884"/>
                </a:lnTo>
                <a:lnTo>
                  <a:pt x="2369978" y="147678"/>
                </a:lnTo>
                <a:lnTo>
                  <a:pt x="2381235" y="151805"/>
                </a:lnTo>
                <a:lnTo>
                  <a:pt x="2391156" y="153924"/>
                </a:lnTo>
                <a:lnTo>
                  <a:pt x="2395787" y="166944"/>
                </a:lnTo>
                <a:lnTo>
                  <a:pt x="2383690" y="162568"/>
                </a:lnTo>
                <a:lnTo>
                  <a:pt x="2371464" y="158705"/>
                </a:lnTo>
                <a:lnTo>
                  <a:pt x="2359125" y="155341"/>
                </a:lnTo>
                <a:lnTo>
                  <a:pt x="2351532" y="144780"/>
                </a:lnTo>
                <a:close/>
              </a:path>
              <a:path w="4882896" h="890016">
                <a:moveTo>
                  <a:pt x="2340810" y="103922"/>
                </a:moveTo>
                <a:lnTo>
                  <a:pt x="2346699" y="115906"/>
                </a:lnTo>
                <a:lnTo>
                  <a:pt x="2340864" y="144780"/>
                </a:lnTo>
                <a:lnTo>
                  <a:pt x="2340500" y="137926"/>
                </a:lnTo>
                <a:lnTo>
                  <a:pt x="2337468" y="124339"/>
                </a:lnTo>
                <a:lnTo>
                  <a:pt x="2332741" y="93689"/>
                </a:lnTo>
                <a:lnTo>
                  <a:pt x="2340810" y="103922"/>
                </a:lnTo>
                <a:close/>
              </a:path>
              <a:path w="4882896" h="890016">
                <a:moveTo>
                  <a:pt x="2337468" y="124339"/>
                </a:moveTo>
                <a:lnTo>
                  <a:pt x="2331615" y="112121"/>
                </a:lnTo>
                <a:lnTo>
                  <a:pt x="2323247" y="101536"/>
                </a:lnTo>
                <a:lnTo>
                  <a:pt x="2312671" y="92846"/>
                </a:lnTo>
                <a:lnTo>
                  <a:pt x="2300193" y="86313"/>
                </a:lnTo>
                <a:lnTo>
                  <a:pt x="2286121" y="82201"/>
                </a:lnTo>
                <a:lnTo>
                  <a:pt x="2270759" y="80772"/>
                </a:lnTo>
                <a:lnTo>
                  <a:pt x="2270446" y="80772"/>
                </a:lnTo>
                <a:lnTo>
                  <a:pt x="2256096" y="82068"/>
                </a:lnTo>
                <a:lnTo>
                  <a:pt x="2270759" y="71628"/>
                </a:lnTo>
                <a:lnTo>
                  <a:pt x="2280693" y="72002"/>
                </a:lnTo>
                <a:lnTo>
                  <a:pt x="2296469" y="74363"/>
                </a:lnTo>
                <a:lnTo>
                  <a:pt x="2310469" y="78823"/>
                </a:lnTo>
                <a:lnTo>
                  <a:pt x="2322594" y="85294"/>
                </a:lnTo>
                <a:lnTo>
                  <a:pt x="2332741" y="93689"/>
                </a:lnTo>
                <a:lnTo>
                  <a:pt x="2337468" y="124339"/>
                </a:lnTo>
                <a:close/>
              </a:path>
              <a:path w="4882896" h="890016">
                <a:moveTo>
                  <a:pt x="2270759" y="71628"/>
                </a:moveTo>
                <a:lnTo>
                  <a:pt x="2256096" y="82068"/>
                </a:lnTo>
                <a:lnTo>
                  <a:pt x="2242743" y="85704"/>
                </a:lnTo>
                <a:lnTo>
                  <a:pt x="2230530" y="91469"/>
                </a:lnTo>
                <a:lnTo>
                  <a:pt x="2219597" y="99150"/>
                </a:lnTo>
                <a:lnTo>
                  <a:pt x="2210087" y="108534"/>
                </a:lnTo>
                <a:lnTo>
                  <a:pt x="2202142" y="119409"/>
                </a:lnTo>
                <a:lnTo>
                  <a:pt x="2195903" y="131562"/>
                </a:lnTo>
                <a:lnTo>
                  <a:pt x="2191511" y="144780"/>
                </a:lnTo>
                <a:lnTo>
                  <a:pt x="2198371" y="104594"/>
                </a:lnTo>
                <a:lnTo>
                  <a:pt x="2206815" y="94822"/>
                </a:lnTo>
                <a:lnTo>
                  <a:pt x="2216675" y="86664"/>
                </a:lnTo>
                <a:lnTo>
                  <a:pt x="2227975" y="80194"/>
                </a:lnTo>
                <a:lnTo>
                  <a:pt x="2240740" y="75483"/>
                </a:lnTo>
                <a:lnTo>
                  <a:pt x="2254993" y="72604"/>
                </a:lnTo>
                <a:lnTo>
                  <a:pt x="2270759" y="71628"/>
                </a:lnTo>
                <a:close/>
              </a:path>
              <a:path w="4882896" h="890016">
                <a:moveTo>
                  <a:pt x="2191511" y="144780"/>
                </a:moveTo>
                <a:lnTo>
                  <a:pt x="2195137" y="143156"/>
                </a:lnTo>
                <a:lnTo>
                  <a:pt x="2196918" y="151227"/>
                </a:lnTo>
                <a:lnTo>
                  <a:pt x="2184531" y="153867"/>
                </a:lnTo>
                <a:lnTo>
                  <a:pt x="2185638" y="128696"/>
                </a:lnTo>
                <a:lnTo>
                  <a:pt x="2191321" y="115910"/>
                </a:lnTo>
                <a:lnTo>
                  <a:pt x="2198371" y="104594"/>
                </a:lnTo>
                <a:lnTo>
                  <a:pt x="2191511" y="144780"/>
                </a:lnTo>
                <a:close/>
              </a:path>
              <a:path w="4882896" h="890016">
                <a:moveTo>
                  <a:pt x="2422035" y="413610"/>
                </a:moveTo>
                <a:lnTo>
                  <a:pt x="2421635" y="426719"/>
                </a:lnTo>
                <a:lnTo>
                  <a:pt x="2421635" y="445008"/>
                </a:lnTo>
                <a:lnTo>
                  <a:pt x="2412205" y="450199"/>
                </a:lnTo>
                <a:lnTo>
                  <a:pt x="2410967" y="435864"/>
                </a:lnTo>
                <a:lnTo>
                  <a:pt x="2410967" y="426719"/>
                </a:lnTo>
                <a:lnTo>
                  <a:pt x="2411859" y="406306"/>
                </a:lnTo>
                <a:lnTo>
                  <a:pt x="2414488" y="386263"/>
                </a:lnTo>
                <a:lnTo>
                  <a:pt x="2418786" y="366664"/>
                </a:lnTo>
                <a:lnTo>
                  <a:pt x="2422035" y="413610"/>
                </a:lnTo>
                <a:close/>
              </a:path>
              <a:path w="4882896" h="890016">
                <a:moveTo>
                  <a:pt x="2400500" y="819130"/>
                </a:moveTo>
                <a:lnTo>
                  <a:pt x="2393385" y="829099"/>
                </a:lnTo>
                <a:lnTo>
                  <a:pt x="2384006" y="822147"/>
                </a:lnTo>
                <a:lnTo>
                  <a:pt x="2373716" y="815743"/>
                </a:lnTo>
                <a:lnTo>
                  <a:pt x="2362616" y="809931"/>
                </a:lnTo>
                <a:lnTo>
                  <a:pt x="2350809" y="804752"/>
                </a:lnTo>
                <a:lnTo>
                  <a:pt x="2338395" y="800252"/>
                </a:lnTo>
                <a:lnTo>
                  <a:pt x="2325475" y="796472"/>
                </a:lnTo>
                <a:lnTo>
                  <a:pt x="2312150" y="793457"/>
                </a:lnTo>
                <a:lnTo>
                  <a:pt x="2298522" y="791250"/>
                </a:lnTo>
                <a:lnTo>
                  <a:pt x="2284691" y="789894"/>
                </a:lnTo>
                <a:lnTo>
                  <a:pt x="2270759" y="789432"/>
                </a:lnTo>
                <a:lnTo>
                  <a:pt x="2262808" y="789583"/>
                </a:lnTo>
                <a:lnTo>
                  <a:pt x="2249842" y="790465"/>
                </a:lnTo>
                <a:lnTo>
                  <a:pt x="2236942" y="792104"/>
                </a:lnTo>
                <a:lnTo>
                  <a:pt x="2224148" y="794465"/>
                </a:lnTo>
                <a:lnTo>
                  <a:pt x="2211503" y="797514"/>
                </a:lnTo>
                <a:lnTo>
                  <a:pt x="2199046" y="801215"/>
                </a:lnTo>
                <a:lnTo>
                  <a:pt x="2186818" y="805532"/>
                </a:lnTo>
                <a:lnTo>
                  <a:pt x="2174861" y="810432"/>
                </a:lnTo>
                <a:lnTo>
                  <a:pt x="2163214" y="815879"/>
                </a:lnTo>
                <a:lnTo>
                  <a:pt x="2151920" y="821838"/>
                </a:lnTo>
                <a:lnTo>
                  <a:pt x="2141019" y="828274"/>
                </a:lnTo>
                <a:lnTo>
                  <a:pt x="2130551" y="835151"/>
                </a:lnTo>
                <a:lnTo>
                  <a:pt x="2130551" y="826008"/>
                </a:lnTo>
                <a:lnTo>
                  <a:pt x="2147643" y="815136"/>
                </a:lnTo>
                <a:lnTo>
                  <a:pt x="2158790" y="808988"/>
                </a:lnTo>
                <a:lnTo>
                  <a:pt x="2170304" y="803338"/>
                </a:lnTo>
                <a:lnTo>
                  <a:pt x="2182146" y="798222"/>
                </a:lnTo>
                <a:lnTo>
                  <a:pt x="2194273" y="793674"/>
                </a:lnTo>
                <a:lnTo>
                  <a:pt x="2206646" y="789729"/>
                </a:lnTo>
                <a:lnTo>
                  <a:pt x="2219224" y="786424"/>
                </a:lnTo>
                <a:lnTo>
                  <a:pt x="2231965" y="783792"/>
                </a:lnTo>
                <a:lnTo>
                  <a:pt x="2244828" y="781868"/>
                </a:lnTo>
                <a:lnTo>
                  <a:pt x="2257773" y="780688"/>
                </a:lnTo>
                <a:lnTo>
                  <a:pt x="2270759" y="780287"/>
                </a:lnTo>
                <a:lnTo>
                  <a:pt x="2278711" y="780438"/>
                </a:lnTo>
                <a:lnTo>
                  <a:pt x="2291677" y="781320"/>
                </a:lnTo>
                <a:lnTo>
                  <a:pt x="2304577" y="782960"/>
                </a:lnTo>
                <a:lnTo>
                  <a:pt x="2317371" y="785321"/>
                </a:lnTo>
                <a:lnTo>
                  <a:pt x="2330016" y="788370"/>
                </a:lnTo>
                <a:lnTo>
                  <a:pt x="2342473" y="792070"/>
                </a:lnTo>
                <a:lnTo>
                  <a:pt x="2354701" y="796388"/>
                </a:lnTo>
                <a:lnTo>
                  <a:pt x="2366659" y="801288"/>
                </a:lnTo>
                <a:lnTo>
                  <a:pt x="2378305" y="806735"/>
                </a:lnTo>
                <a:lnTo>
                  <a:pt x="2389599" y="812694"/>
                </a:lnTo>
                <a:lnTo>
                  <a:pt x="2400500" y="819130"/>
                </a:lnTo>
                <a:close/>
              </a:path>
              <a:path w="4882896" h="890016">
                <a:moveTo>
                  <a:pt x="2130551" y="271272"/>
                </a:moveTo>
                <a:lnTo>
                  <a:pt x="2136905" y="259391"/>
                </a:lnTo>
                <a:lnTo>
                  <a:pt x="2147643" y="252779"/>
                </a:lnTo>
                <a:lnTo>
                  <a:pt x="2158790" y="246631"/>
                </a:lnTo>
                <a:lnTo>
                  <a:pt x="2170304" y="240982"/>
                </a:lnTo>
                <a:lnTo>
                  <a:pt x="2182146" y="235865"/>
                </a:lnTo>
                <a:lnTo>
                  <a:pt x="2194273" y="231318"/>
                </a:lnTo>
                <a:lnTo>
                  <a:pt x="2206646" y="227373"/>
                </a:lnTo>
                <a:lnTo>
                  <a:pt x="2219224" y="224068"/>
                </a:lnTo>
                <a:lnTo>
                  <a:pt x="2231965" y="221436"/>
                </a:lnTo>
                <a:lnTo>
                  <a:pt x="2244828" y="219512"/>
                </a:lnTo>
                <a:lnTo>
                  <a:pt x="2257773" y="218333"/>
                </a:lnTo>
                <a:lnTo>
                  <a:pt x="2270759" y="217932"/>
                </a:lnTo>
                <a:lnTo>
                  <a:pt x="2278711" y="218083"/>
                </a:lnTo>
                <a:lnTo>
                  <a:pt x="2291677" y="218965"/>
                </a:lnTo>
                <a:lnTo>
                  <a:pt x="2304577" y="220604"/>
                </a:lnTo>
                <a:lnTo>
                  <a:pt x="2317371" y="222965"/>
                </a:lnTo>
                <a:lnTo>
                  <a:pt x="2330016" y="226014"/>
                </a:lnTo>
                <a:lnTo>
                  <a:pt x="2342473" y="229714"/>
                </a:lnTo>
                <a:lnTo>
                  <a:pt x="2354701" y="234032"/>
                </a:lnTo>
                <a:lnTo>
                  <a:pt x="2366658" y="238932"/>
                </a:lnTo>
                <a:lnTo>
                  <a:pt x="2378305" y="244379"/>
                </a:lnTo>
                <a:lnTo>
                  <a:pt x="2389599" y="250338"/>
                </a:lnTo>
                <a:lnTo>
                  <a:pt x="2400500" y="256774"/>
                </a:lnTo>
                <a:lnTo>
                  <a:pt x="2400300" y="271272"/>
                </a:lnTo>
                <a:lnTo>
                  <a:pt x="2393709" y="265789"/>
                </a:lnTo>
                <a:lnTo>
                  <a:pt x="2384329" y="259124"/>
                </a:lnTo>
                <a:lnTo>
                  <a:pt x="2374028" y="252943"/>
                </a:lnTo>
                <a:lnTo>
                  <a:pt x="2362909" y="247298"/>
                </a:lnTo>
                <a:lnTo>
                  <a:pt x="2351074" y="242240"/>
                </a:lnTo>
                <a:lnTo>
                  <a:pt x="2338626" y="237819"/>
                </a:lnTo>
                <a:lnTo>
                  <a:pt x="2325666" y="234088"/>
                </a:lnTo>
                <a:lnTo>
                  <a:pt x="2312297" y="231097"/>
                </a:lnTo>
                <a:lnTo>
                  <a:pt x="2298622" y="228897"/>
                </a:lnTo>
                <a:lnTo>
                  <a:pt x="2284742" y="227540"/>
                </a:lnTo>
                <a:lnTo>
                  <a:pt x="2270759" y="227076"/>
                </a:lnTo>
                <a:lnTo>
                  <a:pt x="2263260" y="227210"/>
                </a:lnTo>
                <a:lnTo>
                  <a:pt x="2250251" y="228065"/>
                </a:lnTo>
                <a:lnTo>
                  <a:pt x="2237308" y="229674"/>
                </a:lnTo>
                <a:lnTo>
                  <a:pt x="2224471" y="231996"/>
                </a:lnTo>
                <a:lnTo>
                  <a:pt x="2211781" y="234989"/>
                </a:lnTo>
                <a:lnTo>
                  <a:pt x="2199280" y="238612"/>
                </a:lnTo>
                <a:lnTo>
                  <a:pt x="2187009" y="242824"/>
                </a:lnTo>
                <a:lnTo>
                  <a:pt x="2175010" y="247584"/>
                </a:lnTo>
                <a:lnTo>
                  <a:pt x="2163323" y="252849"/>
                </a:lnTo>
                <a:lnTo>
                  <a:pt x="2151990" y="258580"/>
                </a:lnTo>
                <a:lnTo>
                  <a:pt x="2141053" y="264735"/>
                </a:lnTo>
                <a:lnTo>
                  <a:pt x="2130551" y="271272"/>
                </a:lnTo>
                <a:close/>
              </a:path>
              <a:path w="4882896" h="890016">
                <a:moveTo>
                  <a:pt x="2392942" y="665486"/>
                </a:moveTo>
                <a:lnTo>
                  <a:pt x="2391156" y="717803"/>
                </a:lnTo>
                <a:lnTo>
                  <a:pt x="2391156" y="708660"/>
                </a:lnTo>
                <a:lnTo>
                  <a:pt x="2390604" y="694683"/>
                </a:lnTo>
                <a:lnTo>
                  <a:pt x="2388742" y="680424"/>
                </a:lnTo>
                <a:lnTo>
                  <a:pt x="2387485" y="652509"/>
                </a:lnTo>
                <a:lnTo>
                  <a:pt x="2392942" y="665486"/>
                </a:lnTo>
                <a:close/>
              </a:path>
              <a:path w="4882896" h="890016">
                <a:moveTo>
                  <a:pt x="2388742" y="680424"/>
                </a:moveTo>
                <a:lnTo>
                  <a:pt x="2385593" y="667314"/>
                </a:lnTo>
                <a:lnTo>
                  <a:pt x="2381184" y="655353"/>
                </a:lnTo>
                <a:lnTo>
                  <a:pt x="2375543" y="644541"/>
                </a:lnTo>
                <a:lnTo>
                  <a:pt x="2368698" y="634878"/>
                </a:lnTo>
                <a:lnTo>
                  <a:pt x="2360676" y="626364"/>
                </a:lnTo>
                <a:lnTo>
                  <a:pt x="2353009" y="621757"/>
                </a:lnTo>
                <a:lnTo>
                  <a:pt x="2341196" y="614749"/>
                </a:lnTo>
                <a:lnTo>
                  <a:pt x="2329473" y="608146"/>
                </a:lnTo>
                <a:lnTo>
                  <a:pt x="2317797" y="602192"/>
                </a:lnTo>
                <a:lnTo>
                  <a:pt x="2330130" y="594708"/>
                </a:lnTo>
                <a:lnTo>
                  <a:pt x="2342123" y="601581"/>
                </a:lnTo>
                <a:lnTo>
                  <a:pt x="2353275" y="609657"/>
                </a:lnTo>
                <a:lnTo>
                  <a:pt x="2363486" y="618863"/>
                </a:lnTo>
                <a:lnTo>
                  <a:pt x="2372657" y="629123"/>
                </a:lnTo>
                <a:lnTo>
                  <a:pt x="2380690" y="640363"/>
                </a:lnTo>
                <a:lnTo>
                  <a:pt x="2387485" y="652509"/>
                </a:lnTo>
                <a:lnTo>
                  <a:pt x="2388742" y="680424"/>
                </a:lnTo>
                <a:close/>
              </a:path>
              <a:path w="4882896" h="890016">
                <a:moveTo>
                  <a:pt x="2330130" y="594708"/>
                </a:moveTo>
                <a:lnTo>
                  <a:pt x="2317797" y="602192"/>
                </a:lnTo>
                <a:lnTo>
                  <a:pt x="2306129" y="597134"/>
                </a:lnTo>
                <a:lnTo>
                  <a:pt x="2294428" y="593216"/>
                </a:lnTo>
                <a:lnTo>
                  <a:pt x="2282651" y="590686"/>
                </a:lnTo>
                <a:lnTo>
                  <a:pt x="2270759" y="589787"/>
                </a:lnTo>
                <a:lnTo>
                  <a:pt x="2262886" y="590165"/>
                </a:lnTo>
                <a:lnTo>
                  <a:pt x="2250119" y="592142"/>
                </a:lnTo>
                <a:lnTo>
                  <a:pt x="2237053" y="595593"/>
                </a:lnTo>
                <a:lnTo>
                  <a:pt x="2224076" y="600273"/>
                </a:lnTo>
                <a:lnTo>
                  <a:pt x="2211578" y="605935"/>
                </a:lnTo>
                <a:lnTo>
                  <a:pt x="2199947" y="612335"/>
                </a:lnTo>
                <a:lnTo>
                  <a:pt x="2189572" y="619227"/>
                </a:lnTo>
                <a:lnTo>
                  <a:pt x="2180843" y="626364"/>
                </a:lnTo>
                <a:lnTo>
                  <a:pt x="2173494" y="634066"/>
                </a:lnTo>
                <a:lnTo>
                  <a:pt x="2181397" y="615607"/>
                </a:lnTo>
                <a:lnTo>
                  <a:pt x="2191940" y="606778"/>
                </a:lnTo>
                <a:lnTo>
                  <a:pt x="2203389" y="599102"/>
                </a:lnTo>
                <a:lnTo>
                  <a:pt x="2215645" y="592656"/>
                </a:lnTo>
                <a:lnTo>
                  <a:pt x="2228610" y="587512"/>
                </a:lnTo>
                <a:lnTo>
                  <a:pt x="2242183" y="583746"/>
                </a:lnTo>
                <a:lnTo>
                  <a:pt x="2256266" y="581432"/>
                </a:lnTo>
                <a:lnTo>
                  <a:pt x="2270759" y="580644"/>
                </a:lnTo>
                <a:lnTo>
                  <a:pt x="2275733" y="580736"/>
                </a:lnTo>
                <a:lnTo>
                  <a:pt x="2290098" y="582052"/>
                </a:lnTo>
                <a:lnTo>
                  <a:pt x="2304018" y="584869"/>
                </a:lnTo>
                <a:lnTo>
                  <a:pt x="2317396" y="589112"/>
                </a:lnTo>
                <a:lnTo>
                  <a:pt x="2330130" y="594708"/>
                </a:lnTo>
                <a:close/>
              </a:path>
              <a:path w="4882896" h="890016">
                <a:moveTo>
                  <a:pt x="2181397" y="615607"/>
                </a:moveTo>
                <a:lnTo>
                  <a:pt x="2173494" y="634066"/>
                </a:lnTo>
                <a:lnTo>
                  <a:pt x="2166542" y="643626"/>
                </a:lnTo>
                <a:lnTo>
                  <a:pt x="2160792" y="654334"/>
                </a:lnTo>
                <a:lnTo>
                  <a:pt x="2156271" y="666192"/>
                </a:lnTo>
                <a:lnTo>
                  <a:pt x="2163429" y="636432"/>
                </a:lnTo>
                <a:lnTo>
                  <a:pt x="2171861" y="625517"/>
                </a:lnTo>
                <a:lnTo>
                  <a:pt x="2181397" y="615607"/>
                </a:lnTo>
                <a:close/>
              </a:path>
              <a:path w="4882896" h="890016">
                <a:moveTo>
                  <a:pt x="2156202" y="648277"/>
                </a:moveTo>
                <a:lnTo>
                  <a:pt x="2163429" y="636432"/>
                </a:lnTo>
                <a:lnTo>
                  <a:pt x="2156271" y="666192"/>
                </a:lnTo>
                <a:lnTo>
                  <a:pt x="2153008" y="679199"/>
                </a:lnTo>
                <a:lnTo>
                  <a:pt x="2151029" y="693355"/>
                </a:lnTo>
                <a:lnTo>
                  <a:pt x="2150278" y="660980"/>
                </a:lnTo>
                <a:lnTo>
                  <a:pt x="2156202" y="648277"/>
                </a:lnTo>
                <a:close/>
              </a:path>
              <a:path w="4882896" h="890016">
                <a:moveTo>
                  <a:pt x="2150278" y="660980"/>
                </a:moveTo>
                <a:lnTo>
                  <a:pt x="2151029" y="693355"/>
                </a:lnTo>
                <a:lnTo>
                  <a:pt x="2150364" y="708660"/>
                </a:lnTo>
                <a:lnTo>
                  <a:pt x="2150364" y="717803"/>
                </a:lnTo>
                <a:lnTo>
                  <a:pt x="2149002" y="722319"/>
                </a:lnTo>
                <a:lnTo>
                  <a:pt x="2145757" y="674464"/>
                </a:lnTo>
                <a:lnTo>
                  <a:pt x="2150278" y="660980"/>
                </a:lnTo>
                <a:close/>
              </a:path>
              <a:path w="4882896" h="890016">
                <a:moveTo>
                  <a:pt x="2392333" y="104885"/>
                </a:moveTo>
                <a:lnTo>
                  <a:pt x="2391156" y="153924"/>
                </a:lnTo>
                <a:lnTo>
                  <a:pt x="2391156" y="144780"/>
                </a:lnTo>
                <a:lnTo>
                  <a:pt x="2390604" y="133940"/>
                </a:lnTo>
                <a:lnTo>
                  <a:pt x="2388742" y="122031"/>
                </a:lnTo>
                <a:lnTo>
                  <a:pt x="2386435" y="92722"/>
                </a:lnTo>
                <a:lnTo>
                  <a:pt x="2392333" y="104885"/>
                </a:lnTo>
                <a:close/>
              </a:path>
              <a:path w="4882896" h="890016">
                <a:moveTo>
                  <a:pt x="2388742" y="122031"/>
                </a:moveTo>
                <a:lnTo>
                  <a:pt x="2385593" y="110121"/>
                </a:lnTo>
                <a:lnTo>
                  <a:pt x="2381184" y="98212"/>
                </a:lnTo>
                <a:lnTo>
                  <a:pt x="2375543" y="86302"/>
                </a:lnTo>
                <a:lnTo>
                  <a:pt x="2368698" y="74393"/>
                </a:lnTo>
                <a:lnTo>
                  <a:pt x="2360676" y="62483"/>
                </a:lnTo>
                <a:lnTo>
                  <a:pt x="2370452" y="70684"/>
                </a:lnTo>
                <a:lnTo>
                  <a:pt x="2379104" y="81288"/>
                </a:lnTo>
                <a:lnTo>
                  <a:pt x="2386435" y="92722"/>
                </a:lnTo>
                <a:lnTo>
                  <a:pt x="2388742" y="122031"/>
                </a:lnTo>
                <a:close/>
              </a:path>
              <a:path w="4882896" h="890016">
                <a:moveTo>
                  <a:pt x="2370452" y="70684"/>
                </a:moveTo>
                <a:lnTo>
                  <a:pt x="2360676" y="62483"/>
                </a:lnTo>
                <a:lnTo>
                  <a:pt x="2356119" y="59823"/>
                </a:lnTo>
                <a:lnTo>
                  <a:pt x="2343836" y="53381"/>
                </a:lnTo>
                <a:lnTo>
                  <a:pt x="2331658" y="48055"/>
                </a:lnTo>
                <a:lnTo>
                  <a:pt x="2319541" y="43801"/>
                </a:lnTo>
                <a:lnTo>
                  <a:pt x="2307438" y="40571"/>
                </a:lnTo>
                <a:lnTo>
                  <a:pt x="2295304" y="38321"/>
                </a:lnTo>
                <a:lnTo>
                  <a:pt x="2283093" y="37004"/>
                </a:lnTo>
                <a:lnTo>
                  <a:pt x="2297071" y="29967"/>
                </a:lnTo>
                <a:lnTo>
                  <a:pt x="2311295" y="33535"/>
                </a:lnTo>
                <a:lnTo>
                  <a:pt x="2324872" y="38521"/>
                </a:lnTo>
                <a:lnTo>
                  <a:pt x="2337688" y="44828"/>
                </a:lnTo>
                <a:lnTo>
                  <a:pt x="2349631" y="52356"/>
                </a:lnTo>
                <a:lnTo>
                  <a:pt x="2360590" y="61007"/>
                </a:lnTo>
                <a:lnTo>
                  <a:pt x="2370452" y="70684"/>
                </a:lnTo>
                <a:close/>
              </a:path>
              <a:path w="4882896" h="890016">
                <a:moveTo>
                  <a:pt x="2297071" y="29967"/>
                </a:moveTo>
                <a:lnTo>
                  <a:pt x="2283093" y="37004"/>
                </a:lnTo>
                <a:lnTo>
                  <a:pt x="2270759" y="36576"/>
                </a:lnTo>
                <a:lnTo>
                  <a:pt x="2266127" y="36633"/>
                </a:lnTo>
                <a:lnTo>
                  <a:pt x="2253021" y="37383"/>
                </a:lnTo>
                <a:lnTo>
                  <a:pt x="2239499" y="39038"/>
                </a:lnTo>
                <a:lnTo>
                  <a:pt x="2225995" y="41643"/>
                </a:lnTo>
                <a:lnTo>
                  <a:pt x="2212943" y="45245"/>
                </a:lnTo>
                <a:lnTo>
                  <a:pt x="2200777" y="49888"/>
                </a:lnTo>
                <a:lnTo>
                  <a:pt x="2189933" y="55619"/>
                </a:lnTo>
                <a:lnTo>
                  <a:pt x="2200917" y="46506"/>
                </a:lnTo>
                <a:lnTo>
                  <a:pt x="2213536" y="39901"/>
                </a:lnTo>
                <a:lnTo>
                  <a:pt x="2226942" y="34593"/>
                </a:lnTo>
                <a:lnTo>
                  <a:pt x="2241023" y="30680"/>
                </a:lnTo>
                <a:lnTo>
                  <a:pt x="2255666" y="28260"/>
                </a:lnTo>
                <a:lnTo>
                  <a:pt x="2270759" y="27432"/>
                </a:lnTo>
                <a:lnTo>
                  <a:pt x="2282311" y="27916"/>
                </a:lnTo>
                <a:lnTo>
                  <a:pt x="2297071" y="29967"/>
                </a:lnTo>
                <a:close/>
              </a:path>
              <a:path w="4882896" h="890016">
                <a:moveTo>
                  <a:pt x="2200917" y="46506"/>
                </a:moveTo>
                <a:lnTo>
                  <a:pt x="2189933" y="55619"/>
                </a:lnTo>
                <a:lnTo>
                  <a:pt x="2180843" y="62483"/>
                </a:lnTo>
                <a:lnTo>
                  <a:pt x="2173494" y="73323"/>
                </a:lnTo>
                <a:lnTo>
                  <a:pt x="2166542" y="85233"/>
                </a:lnTo>
                <a:lnTo>
                  <a:pt x="2160792" y="97142"/>
                </a:lnTo>
                <a:lnTo>
                  <a:pt x="2168902" y="73118"/>
                </a:lnTo>
                <a:lnTo>
                  <a:pt x="2178488" y="63212"/>
                </a:lnTo>
                <a:lnTo>
                  <a:pt x="2189196" y="54309"/>
                </a:lnTo>
                <a:lnTo>
                  <a:pt x="2200917" y="46506"/>
                </a:lnTo>
                <a:close/>
              </a:path>
              <a:path w="4882896" h="890016">
                <a:moveTo>
                  <a:pt x="2168902" y="73118"/>
                </a:moveTo>
                <a:lnTo>
                  <a:pt x="2160792" y="97142"/>
                </a:lnTo>
                <a:lnTo>
                  <a:pt x="2156271" y="109051"/>
                </a:lnTo>
                <a:lnTo>
                  <a:pt x="2153008" y="120961"/>
                </a:lnTo>
                <a:lnTo>
                  <a:pt x="2151029" y="132870"/>
                </a:lnTo>
                <a:lnTo>
                  <a:pt x="2153552" y="95543"/>
                </a:lnTo>
                <a:lnTo>
                  <a:pt x="2160553" y="83928"/>
                </a:lnTo>
                <a:lnTo>
                  <a:pt x="2168902" y="73118"/>
                </a:lnTo>
                <a:close/>
              </a:path>
              <a:path w="4882896" h="890016">
                <a:moveTo>
                  <a:pt x="2148824" y="164727"/>
                </a:moveTo>
                <a:lnTo>
                  <a:pt x="2141759" y="134241"/>
                </a:lnTo>
                <a:lnTo>
                  <a:pt x="2144043" y="120798"/>
                </a:lnTo>
                <a:lnTo>
                  <a:pt x="2148011" y="107866"/>
                </a:lnTo>
                <a:lnTo>
                  <a:pt x="2153552" y="95543"/>
                </a:lnTo>
                <a:lnTo>
                  <a:pt x="2151029" y="132870"/>
                </a:lnTo>
                <a:lnTo>
                  <a:pt x="2150364" y="144780"/>
                </a:lnTo>
                <a:lnTo>
                  <a:pt x="2150364" y="153924"/>
                </a:lnTo>
                <a:lnTo>
                  <a:pt x="2160507" y="160605"/>
                </a:lnTo>
                <a:lnTo>
                  <a:pt x="2148824" y="164727"/>
                </a:lnTo>
                <a:close/>
              </a:path>
              <a:path w="4882896" h="890016">
                <a:moveTo>
                  <a:pt x="2105029" y="171595"/>
                </a:moveTo>
                <a:lnTo>
                  <a:pt x="2114780" y="167756"/>
                </a:lnTo>
                <a:lnTo>
                  <a:pt x="2126433" y="161455"/>
                </a:lnTo>
                <a:lnTo>
                  <a:pt x="2137332" y="169368"/>
                </a:lnTo>
                <a:lnTo>
                  <a:pt x="2126007" y="174540"/>
                </a:lnTo>
                <a:lnTo>
                  <a:pt x="2114827" y="180255"/>
                </a:lnTo>
                <a:lnTo>
                  <a:pt x="2105029" y="171595"/>
                </a:lnTo>
                <a:close/>
              </a:path>
              <a:path w="4882896" h="890016">
                <a:moveTo>
                  <a:pt x="2081937" y="200779"/>
                </a:moveTo>
                <a:lnTo>
                  <a:pt x="2071116" y="208787"/>
                </a:lnTo>
                <a:lnTo>
                  <a:pt x="2079937" y="188489"/>
                </a:lnTo>
                <a:lnTo>
                  <a:pt x="2090927" y="181356"/>
                </a:lnTo>
                <a:lnTo>
                  <a:pt x="2092815" y="193362"/>
                </a:lnTo>
                <a:lnTo>
                  <a:pt x="2081937" y="200779"/>
                </a:lnTo>
                <a:close/>
              </a:path>
              <a:path w="4882896" h="890016">
                <a:moveTo>
                  <a:pt x="2381612" y="290966"/>
                </a:moveTo>
                <a:lnTo>
                  <a:pt x="2379458" y="306885"/>
                </a:lnTo>
                <a:lnTo>
                  <a:pt x="2369409" y="298636"/>
                </a:lnTo>
                <a:lnTo>
                  <a:pt x="2358599" y="291629"/>
                </a:lnTo>
                <a:lnTo>
                  <a:pt x="2347136" y="285793"/>
                </a:lnTo>
                <a:lnTo>
                  <a:pt x="2335130" y="281053"/>
                </a:lnTo>
                <a:lnTo>
                  <a:pt x="2322689" y="277338"/>
                </a:lnTo>
                <a:lnTo>
                  <a:pt x="2309922" y="274575"/>
                </a:lnTo>
                <a:lnTo>
                  <a:pt x="2296939" y="272692"/>
                </a:lnTo>
                <a:lnTo>
                  <a:pt x="2283849" y="271615"/>
                </a:lnTo>
                <a:lnTo>
                  <a:pt x="2270759" y="271272"/>
                </a:lnTo>
                <a:lnTo>
                  <a:pt x="2283859" y="263839"/>
                </a:lnTo>
                <a:lnTo>
                  <a:pt x="2298248" y="264558"/>
                </a:lnTo>
                <a:lnTo>
                  <a:pt x="2311997" y="265888"/>
                </a:lnTo>
                <a:lnTo>
                  <a:pt x="2325117" y="267906"/>
                </a:lnTo>
                <a:lnTo>
                  <a:pt x="2337618" y="270687"/>
                </a:lnTo>
                <a:lnTo>
                  <a:pt x="2349508" y="274308"/>
                </a:lnTo>
                <a:lnTo>
                  <a:pt x="2360797" y="278844"/>
                </a:lnTo>
                <a:lnTo>
                  <a:pt x="2371495" y="284371"/>
                </a:lnTo>
                <a:lnTo>
                  <a:pt x="2381612" y="290966"/>
                </a:lnTo>
                <a:close/>
              </a:path>
              <a:path w="4882896" h="890016">
                <a:moveTo>
                  <a:pt x="2270759" y="263651"/>
                </a:moveTo>
                <a:lnTo>
                  <a:pt x="2283859" y="263839"/>
                </a:lnTo>
                <a:lnTo>
                  <a:pt x="2270759" y="271272"/>
                </a:lnTo>
                <a:lnTo>
                  <a:pt x="2269358" y="271276"/>
                </a:lnTo>
                <a:lnTo>
                  <a:pt x="2256322" y="271694"/>
                </a:lnTo>
                <a:lnTo>
                  <a:pt x="2255805" y="263899"/>
                </a:lnTo>
                <a:lnTo>
                  <a:pt x="2270759" y="263651"/>
                </a:lnTo>
                <a:close/>
              </a:path>
              <a:path w="4882896" h="890016">
                <a:moveTo>
                  <a:pt x="2161032" y="307848"/>
                </a:moveTo>
                <a:lnTo>
                  <a:pt x="2168713" y="285144"/>
                </a:lnTo>
                <a:lnTo>
                  <a:pt x="2179337" y="279486"/>
                </a:lnTo>
                <a:lnTo>
                  <a:pt x="2190551" y="274829"/>
                </a:lnTo>
                <a:lnTo>
                  <a:pt x="2202365" y="271097"/>
                </a:lnTo>
                <a:lnTo>
                  <a:pt x="2214788" y="268214"/>
                </a:lnTo>
                <a:lnTo>
                  <a:pt x="2227829" y="266104"/>
                </a:lnTo>
                <a:lnTo>
                  <a:pt x="2241498" y="264691"/>
                </a:lnTo>
                <a:lnTo>
                  <a:pt x="2255805" y="263899"/>
                </a:lnTo>
                <a:lnTo>
                  <a:pt x="2256322" y="271694"/>
                </a:lnTo>
                <a:lnTo>
                  <a:pt x="2243367" y="272854"/>
                </a:lnTo>
                <a:lnTo>
                  <a:pt x="2230565" y="274828"/>
                </a:lnTo>
                <a:lnTo>
                  <a:pt x="2217988" y="277690"/>
                </a:lnTo>
                <a:lnTo>
                  <a:pt x="2205709" y="281511"/>
                </a:lnTo>
                <a:lnTo>
                  <a:pt x="2193802" y="286365"/>
                </a:lnTo>
                <a:lnTo>
                  <a:pt x="2182338" y="292324"/>
                </a:lnTo>
                <a:lnTo>
                  <a:pt x="2171390" y="299461"/>
                </a:lnTo>
                <a:lnTo>
                  <a:pt x="2161032" y="307848"/>
                </a:lnTo>
                <a:close/>
              </a:path>
              <a:path w="4882896" h="890016">
                <a:moveTo>
                  <a:pt x="2351532" y="417576"/>
                </a:moveTo>
                <a:lnTo>
                  <a:pt x="2346040" y="403065"/>
                </a:lnTo>
                <a:lnTo>
                  <a:pt x="2339343" y="391165"/>
                </a:lnTo>
                <a:lnTo>
                  <a:pt x="2331093" y="380533"/>
                </a:lnTo>
                <a:lnTo>
                  <a:pt x="2321411" y="371373"/>
                </a:lnTo>
                <a:lnTo>
                  <a:pt x="2310417" y="363891"/>
                </a:lnTo>
                <a:lnTo>
                  <a:pt x="2298231" y="358293"/>
                </a:lnTo>
                <a:lnTo>
                  <a:pt x="2284972" y="354783"/>
                </a:lnTo>
                <a:lnTo>
                  <a:pt x="2270759" y="353567"/>
                </a:lnTo>
                <a:lnTo>
                  <a:pt x="2270446" y="353568"/>
                </a:lnTo>
                <a:lnTo>
                  <a:pt x="2256095" y="354864"/>
                </a:lnTo>
                <a:lnTo>
                  <a:pt x="2270759" y="344424"/>
                </a:lnTo>
                <a:lnTo>
                  <a:pt x="2288482" y="346028"/>
                </a:lnTo>
                <a:lnTo>
                  <a:pt x="2302674" y="349921"/>
                </a:lnTo>
                <a:lnTo>
                  <a:pt x="2315414" y="355833"/>
                </a:lnTo>
                <a:lnTo>
                  <a:pt x="2326689" y="363478"/>
                </a:lnTo>
                <a:lnTo>
                  <a:pt x="2336488" y="372566"/>
                </a:lnTo>
                <a:lnTo>
                  <a:pt x="2344798" y="382808"/>
                </a:lnTo>
                <a:lnTo>
                  <a:pt x="2351607" y="393916"/>
                </a:lnTo>
                <a:lnTo>
                  <a:pt x="2351532" y="417576"/>
                </a:lnTo>
                <a:close/>
              </a:path>
              <a:path w="4882896" h="890016">
                <a:moveTo>
                  <a:pt x="2270759" y="344424"/>
                </a:moveTo>
                <a:lnTo>
                  <a:pt x="2256095" y="354864"/>
                </a:lnTo>
                <a:lnTo>
                  <a:pt x="2242743" y="358500"/>
                </a:lnTo>
                <a:lnTo>
                  <a:pt x="2230529" y="364265"/>
                </a:lnTo>
                <a:lnTo>
                  <a:pt x="2219597" y="371946"/>
                </a:lnTo>
                <a:lnTo>
                  <a:pt x="2210087" y="381330"/>
                </a:lnTo>
                <a:lnTo>
                  <a:pt x="2202142" y="392205"/>
                </a:lnTo>
                <a:lnTo>
                  <a:pt x="2195903" y="404358"/>
                </a:lnTo>
                <a:lnTo>
                  <a:pt x="2191511" y="417576"/>
                </a:lnTo>
                <a:lnTo>
                  <a:pt x="2198371" y="381452"/>
                </a:lnTo>
                <a:lnTo>
                  <a:pt x="2206815" y="371340"/>
                </a:lnTo>
                <a:lnTo>
                  <a:pt x="2216675" y="362420"/>
                </a:lnTo>
                <a:lnTo>
                  <a:pt x="2227975" y="354980"/>
                </a:lnTo>
                <a:lnTo>
                  <a:pt x="2240740" y="349308"/>
                </a:lnTo>
                <a:lnTo>
                  <a:pt x="2254993" y="345693"/>
                </a:lnTo>
                <a:lnTo>
                  <a:pt x="2270759" y="344424"/>
                </a:lnTo>
                <a:close/>
              </a:path>
              <a:path w="4882896" h="890016">
                <a:moveTo>
                  <a:pt x="2180204" y="395552"/>
                </a:moveTo>
                <a:lnTo>
                  <a:pt x="2180843" y="417576"/>
                </a:lnTo>
                <a:lnTo>
                  <a:pt x="2181300" y="416048"/>
                </a:lnTo>
                <a:lnTo>
                  <a:pt x="2185638" y="404094"/>
                </a:lnTo>
                <a:lnTo>
                  <a:pt x="2191321" y="392466"/>
                </a:lnTo>
                <a:lnTo>
                  <a:pt x="2198371" y="381452"/>
                </a:lnTo>
                <a:lnTo>
                  <a:pt x="2191511" y="417576"/>
                </a:lnTo>
                <a:lnTo>
                  <a:pt x="2194409" y="426324"/>
                </a:lnTo>
                <a:lnTo>
                  <a:pt x="2181101" y="429663"/>
                </a:lnTo>
                <a:lnTo>
                  <a:pt x="2180204" y="395552"/>
                </a:lnTo>
                <a:close/>
              </a:path>
              <a:path w="4882896" h="890016">
                <a:moveTo>
                  <a:pt x="2340810" y="662715"/>
                </a:moveTo>
                <a:lnTo>
                  <a:pt x="2346699" y="674403"/>
                </a:lnTo>
                <a:lnTo>
                  <a:pt x="2340864" y="699516"/>
                </a:lnTo>
                <a:lnTo>
                  <a:pt x="2340500" y="692662"/>
                </a:lnTo>
                <a:lnTo>
                  <a:pt x="2337468" y="679075"/>
                </a:lnTo>
                <a:lnTo>
                  <a:pt x="2332741" y="652069"/>
                </a:lnTo>
                <a:lnTo>
                  <a:pt x="2340810" y="662715"/>
                </a:lnTo>
                <a:close/>
              </a:path>
              <a:path w="4882896" h="890016">
                <a:moveTo>
                  <a:pt x="2337468" y="679075"/>
                </a:moveTo>
                <a:lnTo>
                  <a:pt x="2331615" y="666857"/>
                </a:lnTo>
                <a:lnTo>
                  <a:pt x="2323247" y="656272"/>
                </a:lnTo>
                <a:lnTo>
                  <a:pt x="2312671" y="647582"/>
                </a:lnTo>
                <a:lnTo>
                  <a:pt x="2300193" y="641049"/>
                </a:lnTo>
                <a:lnTo>
                  <a:pt x="2286121" y="636937"/>
                </a:lnTo>
                <a:lnTo>
                  <a:pt x="2270759" y="635508"/>
                </a:lnTo>
                <a:lnTo>
                  <a:pt x="2270446" y="635508"/>
                </a:lnTo>
                <a:lnTo>
                  <a:pt x="2256096" y="636804"/>
                </a:lnTo>
                <a:lnTo>
                  <a:pt x="2270759" y="626364"/>
                </a:lnTo>
                <a:lnTo>
                  <a:pt x="2280693" y="626855"/>
                </a:lnTo>
                <a:lnTo>
                  <a:pt x="2296469" y="629858"/>
                </a:lnTo>
                <a:lnTo>
                  <a:pt x="2310469" y="635294"/>
                </a:lnTo>
                <a:lnTo>
                  <a:pt x="2322594" y="642813"/>
                </a:lnTo>
                <a:lnTo>
                  <a:pt x="2332741" y="652069"/>
                </a:lnTo>
                <a:lnTo>
                  <a:pt x="2337468" y="679075"/>
                </a:lnTo>
                <a:close/>
              </a:path>
              <a:path w="4882896" h="890016">
                <a:moveTo>
                  <a:pt x="2270759" y="626364"/>
                </a:moveTo>
                <a:lnTo>
                  <a:pt x="2256096" y="636804"/>
                </a:lnTo>
                <a:lnTo>
                  <a:pt x="2242743" y="640440"/>
                </a:lnTo>
                <a:lnTo>
                  <a:pt x="2230530" y="646205"/>
                </a:lnTo>
                <a:lnTo>
                  <a:pt x="2219597" y="653886"/>
                </a:lnTo>
                <a:lnTo>
                  <a:pt x="2210087" y="663270"/>
                </a:lnTo>
                <a:lnTo>
                  <a:pt x="2202142" y="674145"/>
                </a:lnTo>
                <a:lnTo>
                  <a:pt x="2195903" y="686298"/>
                </a:lnTo>
                <a:lnTo>
                  <a:pt x="2191511" y="699516"/>
                </a:lnTo>
                <a:lnTo>
                  <a:pt x="2198371" y="663392"/>
                </a:lnTo>
                <a:lnTo>
                  <a:pt x="2206815" y="653280"/>
                </a:lnTo>
                <a:lnTo>
                  <a:pt x="2216675" y="644360"/>
                </a:lnTo>
                <a:lnTo>
                  <a:pt x="2227975" y="636920"/>
                </a:lnTo>
                <a:lnTo>
                  <a:pt x="2240740" y="631248"/>
                </a:lnTo>
                <a:lnTo>
                  <a:pt x="2254993" y="627633"/>
                </a:lnTo>
                <a:lnTo>
                  <a:pt x="2270759" y="626364"/>
                </a:lnTo>
                <a:close/>
              </a:path>
              <a:path w="4882896" h="890016">
                <a:moveTo>
                  <a:pt x="2191511" y="699516"/>
                </a:moveTo>
                <a:lnTo>
                  <a:pt x="2195137" y="699513"/>
                </a:lnTo>
                <a:lnTo>
                  <a:pt x="2197221" y="707534"/>
                </a:lnTo>
                <a:lnTo>
                  <a:pt x="2184801" y="710590"/>
                </a:lnTo>
                <a:lnTo>
                  <a:pt x="2185638" y="686034"/>
                </a:lnTo>
                <a:lnTo>
                  <a:pt x="2191321" y="674406"/>
                </a:lnTo>
                <a:lnTo>
                  <a:pt x="2198371" y="663392"/>
                </a:lnTo>
                <a:lnTo>
                  <a:pt x="2191511" y="699516"/>
                </a:lnTo>
                <a:close/>
              </a:path>
              <a:path w="4882896" h="890016">
                <a:moveTo>
                  <a:pt x="2209958" y="699032"/>
                </a:moveTo>
                <a:lnTo>
                  <a:pt x="2221215" y="696542"/>
                </a:lnTo>
                <a:lnTo>
                  <a:pt x="2231135" y="690372"/>
                </a:lnTo>
                <a:lnTo>
                  <a:pt x="2233560" y="683675"/>
                </a:lnTo>
                <a:lnTo>
                  <a:pt x="2242335" y="674164"/>
                </a:lnTo>
                <a:lnTo>
                  <a:pt x="2236260" y="701214"/>
                </a:lnTo>
                <a:lnTo>
                  <a:pt x="2222928" y="702826"/>
                </a:lnTo>
                <a:lnTo>
                  <a:pt x="2209958" y="699032"/>
                </a:lnTo>
                <a:close/>
              </a:path>
              <a:path w="4882896" h="890016">
                <a:moveTo>
                  <a:pt x="2209958" y="699032"/>
                </a:moveTo>
                <a:lnTo>
                  <a:pt x="2222928" y="702826"/>
                </a:lnTo>
                <a:lnTo>
                  <a:pt x="2209923" y="704939"/>
                </a:lnTo>
                <a:lnTo>
                  <a:pt x="2197221" y="707534"/>
                </a:lnTo>
                <a:lnTo>
                  <a:pt x="2195137" y="699513"/>
                </a:lnTo>
                <a:lnTo>
                  <a:pt x="2209958" y="699032"/>
                </a:lnTo>
                <a:close/>
              </a:path>
              <a:path w="4882896" h="890016">
                <a:moveTo>
                  <a:pt x="2150364" y="717803"/>
                </a:moveTo>
                <a:lnTo>
                  <a:pt x="2159197" y="711783"/>
                </a:lnTo>
                <a:lnTo>
                  <a:pt x="2169853" y="706649"/>
                </a:lnTo>
                <a:lnTo>
                  <a:pt x="2180843" y="699516"/>
                </a:lnTo>
                <a:lnTo>
                  <a:pt x="2181300" y="697988"/>
                </a:lnTo>
                <a:lnTo>
                  <a:pt x="2185638" y="686034"/>
                </a:lnTo>
                <a:lnTo>
                  <a:pt x="2184801" y="710590"/>
                </a:lnTo>
                <a:lnTo>
                  <a:pt x="2172639" y="714086"/>
                </a:lnTo>
                <a:lnTo>
                  <a:pt x="2160714" y="718003"/>
                </a:lnTo>
                <a:lnTo>
                  <a:pt x="2150364" y="717803"/>
                </a:lnTo>
                <a:close/>
              </a:path>
              <a:path w="4882896" h="890016">
                <a:moveTo>
                  <a:pt x="2149002" y="722319"/>
                </a:moveTo>
                <a:lnTo>
                  <a:pt x="2141319" y="703482"/>
                </a:lnTo>
                <a:lnTo>
                  <a:pt x="2142737" y="688657"/>
                </a:lnTo>
                <a:lnTo>
                  <a:pt x="2145757" y="674464"/>
                </a:lnTo>
                <a:lnTo>
                  <a:pt x="2149002" y="722319"/>
                </a:lnTo>
                <a:close/>
              </a:path>
              <a:path w="4882896" h="890016">
                <a:moveTo>
                  <a:pt x="2104659" y="731167"/>
                </a:moveTo>
                <a:lnTo>
                  <a:pt x="2114499" y="726533"/>
                </a:lnTo>
                <a:lnTo>
                  <a:pt x="2126259" y="722862"/>
                </a:lnTo>
                <a:lnTo>
                  <a:pt x="2137482" y="727014"/>
                </a:lnTo>
                <a:lnTo>
                  <a:pt x="2126130" y="732067"/>
                </a:lnTo>
                <a:lnTo>
                  <a:pt x="2114925" y="737459"/>
                </a:lnTo>
                <a:lnTo>
                  <a:pt x="2104659" y="731167"/>
                </a:lnTo>
                <a:close/>
              </a:path>
              <a:path w="4882896" h="890016">
                <a:moveTo>
                  <a:pt x="2092640" y="685378"/>
                </a:moveTo>
                <a:lnTo>
                  <a:pt x="2095214" y="671895"/>
                </a:lnTo>
                <a:lnTo>
                  <a:pt x="2100071" y="734567"/>
                </a:lnTo>
                <a:lnTo>
                  <a:pt x="2104659" y="731167"/>
                </a:lnTo>
                <a:lnTo>
                  <a:pt x="2114925" y="737459"/>
                </a:lnTo>
                <a:lnTo>
                  <a:pt x="2103843" y="743169"/>
                </a:lnTo>
                <a:lnTo>
                  <a:pt x="2092863" y="749176"/>
                </a:lnTo>
                <a:lnTo>
                  <a:pt x="2092640" y="685378"/>
                </a:lnTo>
                <a:close/>
              </a:path>
              <a:path w="4882896" h="890016">
                <a:moveTo>
                  <a:pt x="2250228" y="418209"/>
                </a:moveTo>
                <a:lnTo>
                  <a:pt x="2237151" y="407289"/>
                </a:lnTo>
                <a:lnTo>
                  <a:pt x="2245938" y="397764"/>
                </a:lnTo>
                <a:lnTo>
                  <a:pt x="2256862" y="392049"/>
                </a:lnTo>
                <a:lnTo>
                  <a:pt x="2270759" y="390144"/>
                </a:lnTo>
                <a:lnTo>
                  <a:pt x="2282074" y="391347"/>
                </a:lnTo>
                <a:lnTo>
                  <a:pt x="2293540" y="396280"/>
                </a:lnTo>
                <a:lnTo>
                  <a:pt x="2302698" y="405023"/>
                </a:lnTo>
                <a:lnTo>
                  <a:pt x="2310384" y="417576"/>
                </a:lnTo>
                <a:lnTo>
                  <a:pt x="2322731" y="417576"/>
                </a:lnTo>
                <a:lnTo>
                  <a:pt x="2312928" y="420330"/>
                </a:lnTo>
                <a:lnTo>
                  <a:pt x="2301240" y="408432"/>
                </a:lnTo>
                <a:lnTo>
                  <a:pt x="2294942" y="403937"/>
                </a:lnTo>
                <a:lnTo>
                  <a:pt x="2282998" y="399869"/>
                </a:lnTo>
                <a:lnTo>
                  <a:pt x="2270759" y="399287"/>
                </a:lnTo>
                <a:lnTo>
                  <a:pt x="2265050" y="399363"/>
                </a:lnTo>
                <a:lnTo>
                  <a:pt x="2252955" y="401271"/>
                </a:lnTo>
                <a:lnTo>
                  <a:pt x="2240279" y="408432"/>
                </a:lnTo>
                <a:lnTo>
                  <a:pt x="2250228" y="418209"/>
                </a:lnTo>
                <a:close/>
              </a:path>
              <a:path w="4882896" h="890016">
                <a:moveTo>
                  <a:pt x="2209958" y="137864"/>
                </a:moveTo>
                <a:lnTo>
                  <a:pt x="2221215" y="135914"/>
                </a:lnTo>
                <a:lnTo>
                  <a:pt x="2231135" y="135635"/>
                </a:lnTo>
                <a:lnTo>
                  <a:pt x="2233560" y="125348"/>
                </a:lnTo>
                <a:lnTo>
                  <a:pt x="2242335" y="115823"/>
                </a:lnTo>
                <a:lnTo>
                  <a:pt x="2235846" y="146078"/>
                </a:lnTo>
                <a:lnTo>
                  <a:pt x="2222553" y="147345"/>
                </a:lnTo>
                <a:lnTo>
                  <a:pt x="2209958" y="137864"/>
                </a:lnTo>
                <a:close/>
              </a:path>
              <a:path w="4882896" h="890016">
                <a:moveTo>
                  <a:pt x="2209958" y="137864"/>
                </a:moveTo>
                <a:lnTo>
                  <a:pt x="2222553" y="147345"/>
                </a:lnTo>
                <a:lnTo>
                  <a:pt x="2209585" y="149057"/>
                </a:lnTo>
                <a:lnTo>
                  <a:pt x="2196918" y="151227"/>
                </a:lnTo>
                <a:lnTo>
                  <a:pt x="2195137" y="143156"/>
                </a:lnTo>
                <a:lnTo>
                  <a:pt x="2209958" y="137864"/>
                </a:lnTo>
                <a:close/>
              </a:path>
              <a:path w="4882896" h="890016">
                <a:moveTo>
                  <a:pt x="2150364" y="153924"/>
                </a:moveTo>
                <a:lnTo>
                  <a:pt x="2156661" y="152957"/>
                </a:lnTo>
                <a:lnTo>
                  <a:pt x="2168605" y="147986"/>
                </a:lnTo>
                <a:lnTo>
                  <a:pt x="2180843" y="144780"/>
                </a:lnTo>
                <a:lnTo>
                  <a:pt x="2181300" y="142880"/>
                </a:lnTo>
                <a:lnTo>
                  <a:pt x="2185638" y="128696"/>
                </a:lnTo>
                <a:lnTo>
                  <a:pt x="2184531" y="153867"/>
                </a:lnTo>
                <a:lnTo>
                  <a:pt x="2172402" y="156989"/>
                </a:lnTo>
                <a:lnTo>
                  <a:pt x="2160507" y="160605"/>
                </a:lnTo>
                <a:lnTo>
                  <a:pt x="2150364" y="153924"/>
                </a:lnTo>
                <a:close/>
              </a:path>
              <a:path w="4882896" h="890016">
                <a:moveTo>
                  <a:pt x="2974162" y="120819"/>
                </a:moveTo>
                <a:lnTo>
                  <a:pt x="2972386" y="132800"/>
                </a:lnTo>
                <a:lnTo>
                  <a:pt x="2971800" y="144780"/>
                </a:lnTo>
                <a:lnTo>
                  <a:pt x="2971800" y="153924"/>
                </a:lnTo>
                <a:lnTo>
                  <a:pt x="2972694" y="164727"/>
                </a:lnTo>
                <a:lnTo>
                  <a:pt x="2961132" y="163067"/>
                </a:lnTo>
                <a:lnTo>
                  <a:pt x="2961132" y="153924"/>
                </a:lnTo>
                <a:lnTo>
                  <a:pt x="2961684" y="134241"/>
                </a:lnTo>
                <a:lnTo>
                  <a:pt x="2964020" y="120798"/>
                </a:lnTo>
                <a:lnTo>
                  <a:pt x="2968070" y="107866"/>
                </a:lnTo>
                <a:lnTo>
                  <a:pt x="2973712" y="95543"/>
                </a:lnTo>
                <a:lnTo>
                  <a:pt x="2974162" y="120819"/>
                </a:lnTo>
                <a:close/>
              </a:path>
              <a:path w="4882896" h="890016">
                <a:moveTo>
                  <a:pt x="2952753" y="366664"/>
                </a:moveTo>
                <a:lnTo>
                  <a:pt x="2957354" y="386263"/>
                </a:lnTo>
                <a:lnTo>
                  <a:pt x="2958893" y="447432"/>
                </a:lnTo>
                <a:lnTo>
                  <a:pt x="2951987" y="445008"/>
                </a:lnTo>
                <a:lnTo>
                  <a:pt x="2951987" y="426719"/>
                </a:lnTo>
                <a:lnTo>
                  <a:pt x="2951601" y="414194"/>
                </a:lnTo>
                <a:lnTo>
                  <a:pt x="2950418" y="401413"/>
                </a:lnTo>
                <a:lnTo>
                  <a:pt x="2948458" y="388702"/>
                </a:lnTo>
                <a:lnTo>
                  <a:pt x="2946452" y="347581"/>
                </a:lnTo>
                <a:lnTo>
                  <a:pt x="2952753" y="366664"/>
                </a:lnTo>
                <a:close/>
              </a:path>
              <a:path w="4882896" h="890016">
                <a:moveTo>
                  <a:pt x="2948458" y="388702"/>
                </a:moveTo>
                <a:lnTo>
                  <a:pt x="2945739" y="376097"/>
                </a:lnTo>
                <a:lnTo>
                  <a:pt x="2942280" y="363632"/>
                </a:lnTo>
                <a:lnTo>
                  <a:pt x="2938101" y="351343"/>
                </a:lnTo>
                <a:lnTo>
                  <a:pt x="2933221" y="339266"/>
                </a:lnTo>
                <a:lnTo>
                  <a:pt x="2938534" y="329088"/>
                </a:lnTo>
                <a:lnTo>
                  <a:pt x="2946452" y="347581"/>
                </a:lnTo>
                <a:lnTo>
                  <a:pt x="2948458" y="388702"/>
                </a:lnTo>
                <a:close/>
              </a:path>
              <a:path w="4882896" h="890016">
                <a:moveTo>
                  <a:pt x="2929077" y="311258"/>
                </a:moveTo>
                <a:lnTo>
                  <a:pt x="2938534" y="329088"/>
                </a:lnTo>
                <a:lnTo>
                  <a:pt x="2933221" y="339266"/>
                </a:lnTo>
                <a:lnTo>
                  <a:pt x="2927659" y="327436"/>
                </a:lnTo>
                <a:lnTo>
                  <a:pt x="2921433" y="315888"/>
                </a:lnTo>
                <a:lnTo>
                  <a:pt x="2918165" y="294164"/>
                </a:lnTo>
                <a:lnTo>
                  <a:pt x="2929077" y="311258"/>
                </a:lnTo>
                <a:close/>
              </a:path>
              <a:path w="4882896" h="890016">
                <a:moveTo>
                  <a:pt x="2921433" y="315888"/>
                </a:moveTo>
                <a:lnTo>
                  <a:pt x="2914563" y="304657"/>
                </a:lnTo>
                <a:lnTo>
                  <a:pt x="2907067" y="293780"/>
                </a:lnTo>
                <a:lnTo>
                  <a:pt x="2898966" y="283291"/>
                </a:lnTo>
                <a:lnTo>
                  <a:pt x="2890277" y="273225"/>
                </a:lnTo>
                <a:lnTo>
                  <a:pt x="2881021" y="263619"/>
                </a:lnTo>
                <a:lnTo>
                  <a:pt x="2892296" y="262477"/>
                </a:lnTo>
                <a:lnTo>
                  <a:pt x="2905877" y="277880"/>
                </a:lnTo>
                <a:lnTo>
                  <a:pt x="2918165" y="294164"/>
                </a:lnTo>
                <a:lnTo>
                  <a:pt x="2921433" y="315888"/>
                </a:lnTo>
                <a:close/>
              </a:path>
              <a:path w="4882896" h="890016">
                <a:moveTo>
                  <a:pt x="2877502" y="248031"/>
                </a:moveTo>
                <a:lnTo>
                  <a:pt x="2892296" y="262477"/>
                </a:lnTo>
                <a:lnTo>
                  <a:pt x="2881021" y="263619"/>
                </a:lnTo>
                <a:lnTo>
                  <a:pt x="2871216" y="254508"/>
                </a:lnTo>
                <a:lnTo>
                  <a:pt x="2870577" y="253929"/>
                </a:lnTo>
                <a:lnTo>
                  <a:pt x="2861576" y="234613"/>
                </a:lnTo>
                <a:lnTo>
                  <a:pt x="2877502" y="248031"/>
                </a:lnTo>
                <a:close/>
              </a:path>
              <a:path w="4882896" h="890016">
                <a:moveTo>
                  <a:pt x="2870577" y="253929"/>
                </a:moveTo>
                <a:lnTo>
                  <a:pt x="2860931" y="245637"/>
                </a:lnTo>
                <a:lnTo>
                  <a:pt x="2850856" y="237784"/>
                </a:lnTo>
                <a:lnTo>
                  <a:pt x="2840379" y="230383"/>
                </a:lnTo>
                <a:lnTo>
                  <a:pt x="2829530" y="223448"/>
                </a:lnTo>
                <a:lnTo>
                  <a:pt x="2844600" y="222296"/>
                </a:lnTo>
                <a:lnTo>
                  <a:pt x="2861576" y="234613"/>
                </a:lnTo>
                <a:lnTo>
                  <a:pt x="2870577" y="253929"/>
                </a:lnTo>
                <a:close/>
              </a:path>
              <a:path w="4882896" h="890016">
                <a:moveTo>
                  <a:pt x="2844600" y="222296"/>
                </a:moveTo>
                <a:lnTo>
                  <a:pt x="2829530" y="223448"/>
                </a:lnTo>
                <a:lnTo>
                  <a:pt x="2818337" y="216991"/>
                </a:lnTo>
                <a:lnTo>
                  <a:pt x="2806829" y="211027"/>
                </a:lnTo>
                <a:lnTo>
                  <a:pt x="2795034" y="205568"/>
                </a:lnTo>
                <a:lnTo>
                  <a:pt x="2807822" y="201262"/>
                </a:lnTo>
                <a:lnTo>
                  <a:pt x="2826655" y="211155"/>
                </a:lnTo>
                <a:lnTo>
                  <a:pt x="2844600" y="222296"/>
                </a:lnTo>
                <a:close/>
              </a:path>
              <a:path w="4882896" h="890016">
                <a:moveTo>
                  <a:pt x="2788181" y="192690"/>
                </a:moveTo>
                <a:lnTo>
                  <a:pt x="2807822" y="201262"/>
                </a:lnTo>
                <a:lnTo>
                  <a:pt x="2795034" y="205568"/>
                </a:lnTo>
                <a:lnTo>
                  <a:pt x="2782982" y="200628"/>
                </a:lnTo>
                <a:lnTo>
                  <a:pt x="2770700" y="196219"/>
                </a:lnTo>
                <a:lnTo>
                  <a:pt x="2767815" y="185513"/>
                </a:lnTo>
                <a:lnTo>
                  <a:pt x="2788181" y="192690"/>
                </a:lnTo>
                <a:close/>
              </a:path>
              <a:path w="4882896" h="890016">
                <a:moveTo>
                  <a:pt x="2758218" y="192355"/>
                </a:moveTo>
                <a:lnTo>
                  <a:pt x="2745563" y="189049"/>
                </a:lnTo>
                <a:lnTo>
                  <a:pt x="2746804" y="179803"/>
                </a:lnTo>
                <a:lnTo>
                  <a:pt x="2767815" y="185513"/>
                </a:lnTo>
                <a:lnTo>
                  <a:pt x="2770700" y="196219"/>
                </a:lnTo>
                <a:lnTo>
                  <a:pt x="2758218" y="192355"/>
                </a:lnTo>
                <a:close/>
              </a:path>
              <a:path w="4882896" h="890016">
                <a:moveTo>
                  <a:pt x="2732766" y="186315"/>
                </a:moveTo>
                <a:lnTo>
                  <a:pt x="2719853" y="184165"/>
                </a:lnTo>
                <a:lnTo>
                  <a:pt x="2725230" y="175635"/>
                </a:lnTo>
                <a:lnTo>
                  <a:pt x="2746804" y="179803"/>
                </a:lnTo>
                <a:lnTo>
                  <a:pt x="2745563" y="189049"/>
                </a:lnTo>
                <a:lnTo>
                  <a:pt x="2732766" y="186315"/>
                </a:lnTo>
                <a:close/>
              </a:path>
              <a:path w="4882896" h="890016">
                <a:moveTo>
                  <a:pt x="2706855" y="182613"/>
                </a:moveTo>
                <a:lnTo>
                  <a:pt x="2693800" y="181672"/>
                </a:lnTo>
                <a:lnTo>
                  <a:pt x="2703173" y="173080"/>
                </a:lnTo>
                <a:lnTo>
                  <a:pt x="2725230" y="175635"/>
                </a:lnTo>
                <a:lnTo>
                  <a:pt x="2719853" y="184165"/>
                </a:lnTo>
                <a:lnTo>
                  <a:pt x="2706855" y="182613"/>
                </a:lnTo>
                <a:close/>
              </a:path>
              <a:path w="4882896" h="890016">
                <a:moveTo>
                  <a:pt x="2654974" y="182576"/>
                </a:moveTo>
                <a:lnTo>
                  <a:pt x="2658541" y="173080"/>
                </a:lnTo>
                <a:lnTo>
                  <a:pt x="2680716" y="172212"/>
                </a:lnTo>
                <a:lnTo>
                  <a:pt x="2703173" y="173080"/>
                </a:lnTo>
                <a:lnTo>
                  <a:pt x="2693800" y="181672"/>
                </a:lnTo>
                <a:lnTo>
                  <a:pt x="2680716" y="181356"/>
                </a:lnTo>
                <a:lnTo>
                  <a:pt x="2668120" y="181649"/>
                </a:lnTo>
                <a:lnTo>
                  <a:pt x="2654974" y="182576"/>
                </a:lnTo>
                <a:close/>
              </a:path>
              <a:path w="4882896" h="890016">
                <a:moveTo>
                  <a:pt x="2641890" y="184122"/>
                </a:moveTo>
                <a:lnTo>
                  <a:pt x="2628898" y="186275"/>
                </a:lnTo>
                <a:lnTo>
                  <a:pt x="2636870" y="175635"/>
                </a:lnTo>
                <a:lnTo>
                  <a:pt x="2658541" y="173080"/>
                </a:lnTo>
                <a:lnTo>
                  <a:pt x="2654974" y="182576"/>
                </a:lnTo>
                <a:lnTo>
                  <a:pt x="2641890" y="184122"/>
                </a:lnTo>
                <a:close/>
              </a:path>
              <a:path w="4882896" h="890016">
                <a:moveTo>
                  <a:pt x="2590798" y="196238"/>
                </a:moveTo>
                <a:lnTo>
                  <a:pt x="2595311" y="185513"/>
                </a:lnTo>
                <a:lnTo>
                  <a:pt x="2615770" y="179803"/>
                </a:lnTo>
                <a:lnTo>
                  <a:pt x="2636870" y="175635"/>
                </a:lnTo>
                <a:lnTo>
                  <a:pt x="2628898" y="186275"/>
                </a:lnTo>
                <a:lnTo>
                  <a:pt x="2616032" y="189021"/>
                </a:lnTo>
                <a:lnTo>
                  <a:pt x="2603321" y="192347"/>
                </a:lnTo>
                <a:lnTo>
                  <a:pt x="2590798" y="196238"/>
                </a:lnTo>
                <a:close/>
              </a:path>
              <a:path w="4882896" h="890016">
                <a:moveTo>
                  <a:pt x="2554671" y="211175"/>
                </a:moveTo>
                <a:lnTo>
                  <a:pt x="2556586" y="201262"/>
                </a:lnTo>
                <a:lnTo>
                  <a:pt x="2575560" y="192690"/>
                </a:lnTo>
                <a:lnTo>
                  <a:pt x="2595311" y="185513"/>
                </a:lnTo>
                <a:lnTo>
                  <a:pt x="2590798" y="196238"/>
                </a:lnTo>
                <a:lnTo>
                  <a:pt x="2578495" y="200683"/>
                </a:lnTo>
                <a:lnTo>
                  <a:pt x="2566442" y="205666"/>
                </a:lnTo>
                <a:lnTo>
                  <a:pt x="2554671" y="211175"/>
                </a:lnTo>
                <a:close/>
              </a:path>
              <a:path w="4882896" h="890016">
                <a:moveTo>
                  <a:pt x="2543215" y="217196"/>
                </a:moveTo>
                <a:lnTo>
                  <a:pt x="2532103" y="223715"/>
                </a:lnTo>
                <a:lnTo>
                  <a:pt x="2538458" y="211155"/>
                </a:lnTo>
                <a:lnTo>
                  <a:pt x="2556586" y="201262"/>
                </a:lnTo>
                <a:lnTo>
                  <a:pt x="2554671" y="211175"/>
                </a:lnTo>
                <a:lnTo>
                  <a:pt x="2543215" y="217196"/>
                </a:lnTo>
                <a:close/>
              </a:path>
              <a:path w="4882896" h="890016">
                <a:moveTo>
                  <a:pt x="2501155" y="246129"/>
                </a:moveTo>
                <a:lnTo>
                  <a:pt x="2505014" y="234613"/>
                </a:lnTo>
                <a:lnTo>
                  <a:pt x="2521244" y="222296"/>
                </a:lnTo>
                <a:lnTo>
                  <a:pt x="2538458" y="211155"/>
                </a:lnTo>
                <a:lnTo>
                  <a:pt x="2532103" y="223715"/>
                </a:lnTo>
                <a:lnTo>
                  <a:pt x="2521368" y="230719"/>
                </a:lnTo>
                <a:lnTo>
                  <a:pt x="2511042" y="238195"/>
                </a:lnTo>
                <a:lnTo>
                  <a:pt x="2501155" y="246129"/>
                </a:lnTo>
                <a:close/>
              </a:path>
              <a:path w="4882896" h="890016">
                <a:moveTo>
                  <a:pt x="2491740" y="254508"/>
                </a:moveTo>
                <a:lnTo>
                  <a:pt x="2486411" y="260420"/>
                </a:lnTo>
                <a:lnTo>
                  <a:pt x="2489835" y="248031"/>
                </a:lnTo>
                <a:lnTo>
                  <a:pt x="2505014" y="234613"/>
                </a:lnTo>
                <a:lnTo>
                  <a:pt x="2501155" y="246129"/>
                </a:lnTo>
                <a:lnTo>
                  <a:pt x="2491740" y="254508"/>
                </a:lnTo>
                <a:close/>
              </a:path>
              <a:path w="4882896" h="890016">
                <a:moveTo>
                  <a:pt x="2478390" y="270083"/>
                </a:moveTo>
                <a:lnTo>
                  <a:pt x="2470764" y="280237"/>
                </a:lnTo>
                <a:lnTo>
                  <a:pt x="2475776" y="262477"/>
                </a:lnTo>
                <a:lnTo>
                  <a:pt x="2489835" y="248031"/>
                </a:lnTo>
                <a:lnTo>
                  <a:pt x="2486411" y="260420"/>
                </a:lnTo>
                <a:lnTo>
                  <a:pt x="2478390" y="270083"/>
                </a:lnTo>
                <a:close/>
              </a:path>
              <a:path w="4882896" h="890016">
                <a:moveTo>
                  <a:pt x="2450568" y="313278"/>
                </a:moveTo>
                <a:lnTo>
                  <a:pt x="2451293" y="294164"/>
                </a:lnTo>
                <a:lnTo>
                  <a:pt x="2462905" y="277880"/>
                </a:lnTo>
                <a:lnTo>
                  <a:pt x="2475776" y="262477"/>
                </a:lnTo>
                <a:lnTo>
                  <a:pt x="2470764" y="280237"/>
                </a:lnTo>
                <a:lnTo>
                  <a:pt x="2463563" y="290847"/>
                </a:lnTo>
                <a:lnTo>
                  <a:pt x="2456821" y="301873"/>
                </a:lnTo>
                <a:lnTo>
                  <a:pt x="2450568" y="313278"/>
                </a:lnTo>
                <a:close/>
              </a:path>
              <a:path w="4882896" h="890016">
                <a:moveTo>
                  <a:pt x="2444838" y="325024"/>
                </a:moveTo>
                <a:lnTo>
                  <a:pt x="2439662" y="337073"/>
                </a:lnTo>
                <a:lnTo>
                  <a:pt x="2441006" y="311258"/>
                </a:lnTo>
                <a:lnTo>
                  <a:pt x="2451293" y="294164"/>
                </a:lnTo>
                <a:lnTo>
                  <a:pt x="2450568" y="313278"/>
                </a:lnTo>
                <a:lnTo>
                  <a:pt x="2444838" y="325024"/>
                </a:lnTo>
                <a:close/>
              </a:path>
              <a:path w="4882896" h="890016">
                <a:moveTo>
                  <a:pt x="2435071" y="349387"/>
                </a:moveTo>
                <a:lnTo>
                  <a:pt x="2431100" y="361929"/>
                </a:lnTo>
                <a:lnTo>
                  <a:pt x="2432113" y="329088"/>
                </a:lnTo>
                <a:lnTo>
                  <a:pt x="2441006" y="311258"/>
                </a:lnTo>
                <a:lnTo>
                  <a:pt x="2439662" y="337073"/>
                </a:lnTo>
                <a:lnTo>
                  <a:pt x="2435071" y="349387"/>
                </a:lnTo>
                <a:close/>
              </a:path>
              <a:path w="4882896" h="890016">
                <a:moveTo>
                  <a:pt x="2431100" y="361929"/>
                </a:moveTo>
                <a:lnTo>
                  <a:pt x="2427778" y="374660"/>
                </a:lnTo>
                <a:lnTo>
                  <a:pt x="2425139" y="387542"/>
                </a:lnTo>
                <a:lnTo>
                  <a:pt x="2423214" y="400538"/>
                </a:lnTo>
                <a:lnTo>
                  <a:pt x="2422035" y="413610"/>
                </a:lnTo>
                <a:lnTo>
                  <a:pt x="2424684" y="347581"/>
                </a:lnTo>
                <a:lnTo>
                  <a:pt x="2432113" y="329088"/>
                </a:lnTo>
                <a:lnTo>
                  <a:pt x="2431100" y="361929"/>
                </a:lnTo>
                <a:close/>
              </a:path>
              <a:path w="4882896" h="890016">
                <a:moveTo>
                  <a:pt x="3180700" y="130561"/>
                </a:moveTo>
                <a:lnTo>
                  <a:pt x="3182111" y="144780"/>
                </a:lnTo>
                <a:lnTo>
                  <a:pt x="3173537" y="152358"/>
                </a:lnTo>
                <a:lnTo>
                  <a:pt x="3160415" y="149992"/>
                </a:lnTo>
                <a:lnTo>
                  <a:pt x="3147001" y="148084"/>
                </a:lnTo>
                <a:lnTo>
                  <a:pt x="3133672" y="135638"/>
                </a:lnTo>
                <a:lnTo>
                  <a:pt x="3145579" y="136119"/>
                </a:lnTo>
                <a:lnTo>
                  <a:pt x="3159376" y="138609"/>
                </a:lnTo>
                <a:lnTo>
                  <a:pt x="3171443" y="144780"/>
                </a:lnTo>
                <a:lnTo>
                  <a:pt x="3176630" y="117703"/>
                </a:lnTo>
                <a:lnTo>
                  <a:pt x="3180700" y="130561"/>
                </a:lnTo>
                <a:close/>
              </a:path>
              <a:path w="4882896" h="890016">
                <a:moveTo>
                  <a:pt x="3133308" y="146620"/>
                </a:moveTo>
                <a:lnTo>
                  <a:pt x="3119347" y="145590"/>
                </a:lnTo>
                <a:lnTo>
                  <a:pt x="3121151" y="135635"/>
                </a:lnTo>
                <a:lnTo>
                  <a:pt x="3128209" y="123355"/>
                </a:lnTo>
                <a:lnTo>
                  <a:pt x="3131819" y="135635"/>
                </a:lnTo>
                <a:lnTo>
                  <a:pt x="3133672" y="135638"/>
                </a:lnTo>
                <a:lnTo>
                  <a:pt x="3147001" y="148084"/>
                </a:lnTo>
                <a:lnTo>
                  <a:pt x="3133308" y="146620"/>
                </a:lnTo>
                <a:close/>
              </a:path>
              <a:path w="4882896" h="890016">
                <a:moveTo>
                  <a:pt x="3061716" y="135635"/>
                </a:moveTo>
                <a:lnTo>
                  <a:pt x="3121151" y="135635"/>
                </a:lnTo>
                <a:lnTo>
                  <a:pt x="3119347" y="145590"/>
                </a:lnTo>
                <a:lnTo>
                  <a:pt x="3105131" y="144980"/>
                </a:lnTo>
                <a:lnTo>
                  <a:pt x="3090671" y="144780"/>
                </a:lnTo>
                <a:lnTo>
                  <a:pt x="3084334" y="144832"/>
                </a:lnTo>
                <a:lnTo>
                  <a:pt x="3071845" y="145245"/>
                </a:lnTo>
                <a:lnTo>
                  <a:pt x="3061716" y="135635"/>
                </a:lnTo>
                <a:close/>
              </a:path>
              <a:path w="4882896" h="890016">
                <a:moveTo>
                  <a:pt x="3061716" y="135635"/>
                </a:moveTo>
                <a:lnTo>
                  <a:pt x="3071845" y="145245"/>
                </a:lnTo>
                <a:lnTo>
                  <a:pt x="3059344" y="146078"/>
                </a:lnTo>
                <a:lnTo>
                  <a:pt x="3057662" y="125349"/>
                </a:lnTo>
                <a:lnTo>
                  <a:pt x="3066451" y="115824"/>
                </a:lnTo>
                <a:lnTo>
                  <a:pt x="3072361" y="125929"/>
                </a:lnTo>
                <a:lnTo>
                  <a:pt x="3061716" y="135635"/>
                </a:lnTo>
                <a:close/>
              </a:path>
              <a:path w="4882896" h="890016">
                <a:moveTo>
                  <a:pt x="3131819" y="417576"/>
                </a:moveTo>
                <a:lnTo>
                  <a:pt x="3121151" y="408432"/>
                </a:lnTo>
                <a:lnTo>
                  <a:pt x="3118969" y="403937"/>
                </a:lnTo>
                <a:lnTo>
                  <a:pt x="3105973" y="399869"/>
                </a:lnTo>
                <a:lnTo>
                  <a:pt x="3090671" y="399287"/>
                </a:lnTo>
                <a:lnTo>
                  <a:pt x="3086077" y="399327"/>
                </a:lnTo>
                <a:lnTo>
                  <a:pt x="3073765" y="401088"/>
                </a:lnTo>
                <a:lnTo>
                  <a:pt x="3061716" y="408432"/>
                </a:lnTo>
                <a:lnTo>
                  <a:pt x="3059486" y="419395"/>
                </a:lnTo>
                <a:lnTo>
                  <a:pt x="3046590" y="421162"/>
                </a:lnTo>
                <a:lnTo>
                  <a:pt x="3033742" y="423480"/>
                </a:lnTo>
                <a:lnTo>
                  <a:pt x="3025524" y="417576"/>
                </a:lnTo>
                <a:lnTo>
                  <a:pt x="3051048" y="417576"/>
                </a:lnTo>
                <a:lnTo>
                  <a:pt x="3057662" y="407289"/>
                </a:lnTo>
                <a:lnTo>
                  <a:pt x="3066451" y="397764"/>
                </a:lnTo>
                <a:lnTo>
                  <a:pt x="3077008" y="392049"/>
                </a:lnTo>
                <a:lnTo>
                  <a:pt x="3090671" y="390144"/>
                </a:lnTo>
                <a:lnTo>
                  <a:pt x="3104904" y="391590"/>
                </a:lnTo>
                <a:lnTo>
                  <a:pt x="3118618" y="396633"/>
                </a:lnTo>
                <a:lnTo>
                  <a:pt x="3128209" y="405295"/>
                </a:lnTo>
                <a:lnTo>
                  <a:pt x="3131819" y="417576"/>
                </a:lnTo>
                <a:close/>
              </a:path>
              <a:path w="4882896" h="890016">
                <a:moveTo>
                  <a:pt x="3061716" y="408432"/>
                </a:moveTo>
                <a:lnTo>
                  <a:pt x="3121151" y="408432"/>
                </a:lnTo>
                <a:lnTo>
                  <a:pt x="3131819" y="417576"/>
                </a:lnTo>
                <a:lnTo>
                  <a:pt x="3134063" y="420330"/>
                </a:lnTo>
                <a:lnTo>
                  <a:pt x="3119839" y="418818"/>
                </a:lnTo>
                <a:lnTo>
                  <a:pt x="3105370" y="417891"/>
                </a:lnTo>
                <a:lnTo>
                  <a:pt x="3090671" y="417576"/>
                </a:lnTo>
                <a:lnTo>
                  <a:pt x="3085334" y="417631"/>
                </a:lnTo>
                <a:lnTo>
                  <a:pt x="3072408" y="418209"/>
                </a:lnTo>
                <a:lnTo>
                  <a:pt x="3061716" y="408432"/>
                </a:lnTo>
                <a:close/>
              </a:path>
              <a:path w="4882896" h="890016">
                <a:moveTo>
                  <a:pt x="3133398" y="701968"/>
                </a:moveTo>
                <a:lnTo>
                  <a:pt x="3119408" y="700619"/>
                </a:lnTo>
                <a:lnTo>
                  <a:pt x="3121151" y="690372"/>
                </a:lnTo>
                <a:lnTo>
                  <a:pt x="3128209" y="681983"/>
                </a:lnTo>
                <a:lnTo>
                  <a:pt x="3131819" y="690372"/>
                </a:lnTo>
                <a:lnTo>
                  <a:pt x="3133672" y="691995"/>
                </a:lnTo>
                <a:lnTo>
                  <a:pt x="3147119" y="703822"/>
                </a:lnTo>
                <a:lnTo>
                  <a:pt x="3133398" y="701968"/>
                </a:lnTo>
                <a:close/>
              </a:path>
              <a:path w="4882896" h="890016">
                <a:moveTo>
                  <a:pt x="3061716" y="690372"/>
                </a:moveTo>
                <a:lnTo>
                  <a:pt x="3121151" y="690372"/>
                </a:lnTo>
                <a:lnTo>
                  <a:pt x="3119408" y="700619"/>
                </a:lnTo>
                <a:lnTo>
                  <a:pt x="3105162" y="699795"/>
                </a:lnTo>
                <a:lnTo>
                  <a:pt x="3090671" y="699516"/>
                </a:lnTo>
                <a:lnTo>
                  <a:pt x="3084773" y="699579"/>
                </a:lnTo>
                <a:lnTo>
                  <a:pt x="3072257" y="700125"/>
                </a:lnTo>
                <a:lnTo>
                  <a:pt x="3061716" y="690372"/>
                </a:lnTo>
                <a:close/>
              </a:path>
              <a:path w="4882896" h="890016">
                <a:moveTo>
                  <a:pt x="3281171" y="227076"/>
                </a:moveTo>
                <a:lnTo>
                  <a:pt x="3270490" y="237060"/>
                </a:lnTo>
                <a:lnTo>
                  <a:pt x="3262166" y="245732"/>
                </a:lnTo>
                <a:lnTo>
                  <a:pt x="3254134" y="254936"/>
                </a:lnTo>
                <a:lnTo>
                  <a:pt x="3246427" y="264650"/>
                </a:lnTo>
                <a:lnTo>
                  <a:pt x="3239079" y="274849"/>
                </a:lnTo>
                <a:lnTo>
                  <a:pt x="3232125" y="285512"/>
                </a:lnTo>
                <a:lnTo>
                  <a:pt x="3225597" y="296614"/>
                </a:lnTo>
                <a:lnTo>
                  <a:pt x="3219529" y="308133"/>
                </a:lnTo>
                <a:lnTo>
                  <a:pt x="3213957" y="320045"/>
                </a:lnTo>
                <a:lnTo>
                  <a:pt x="3208913" y="332328"/>
                </a:lnTo>
                <a:lnTo>
                  <a:pt x="3204432" y="344957"/>
                </a:lnTo>
                <a:lnTo>
                  <a:pt x="3200547" y="357910"/>
                </a:lnTo>
                <a:lnTo>
                  <a:pt x="3204686" y="318259"/>
                </a:lnTo>
                <a:lnTo>
                  <a:pt x="3211067" y="307848"/>
                </a:lnTo>
                <a:lnTo>
                  <a:pt x="3217365" y="291863"/>
                </a:lnTo>
                <a:lnTo>
                  <a:pt x="3223400" y="281567"/>
                </a:lnTo>
                <a:lnTo>
                  <a:pt x="3230879" y="271272"/>
                </a:lnTo>
                <a:lnTo>
                  <a:pt x="3233147" y="261707"/>
                </a:lnTo>
                <a:lnTo>
                  <a:pt x="3242976" y="253211"/>
                </a:lnTo>
                <a:lnTo>
                  <a:pt x="3252470" y="244715"/>
                </a:lnTo>
                <a:lnTo>
                  <a:pt x="3261359" y="236219"/>
                </a:lnTo>
                <a:lnTo>
                  <a:pt x="3270193" y="221055"/>
                </a:lnTo>
                <a:lnTo>
                  <a:pt x="3280849" y="215921"/>
                </a:lnTo>
                <a:lnTo>
                  <a:pt x="3281171" y="227076"/>
                </a:lnTo>
                <a:close/>
              </a:path>
              <a:path w="4882896" h="890016">
                <a:moveTo>
                  <a:pt x="3200035" y="330663"/>
                </a:moveTo>
                <a:lnTo>
                  <a:pt x="3204686" y="318259"/>
                </a:lnTo>
                <a:lnTo>
                  <a:pt x="3200547" y="357910"/>
                </a:lnTo>
                <a:lnTo>
                  <a:pt x="3197293" y="371164"/>
                </a:lnTo>
                <a:lnTo>
                  <a:pt x="3194702" y="384694"/>
                </a:lnTo>
                <a:lnTo>
                  <a:pt x="3193732" y="341934"/>
                </a:lnTo>
                <a:lnTo>
                  <a:pt x="3200035" y="330663"/>
                </a:lnTo>
                <a:close/>
              </a:path>
              <a:path w="4882896" h="890016">
                <a:moveTo>
                  <a:pt x="3193732" y="341934"/>
                </a:moveTo>
                <a:lnTo>
                  <a:pt x="3194702" y="384694"/>
                </a:lnTo>
                <a:lnTo>
                  <a:pt x="3192810" y="398480"/>
                </a:lnTo>
                <a:lnTo>
                  <a:pt x="3191650" y="412496"/>
                </a:lnTo>
                <a:lnTo>
                  <a:pt x="3191256" y="353567"/>
                </a:lnTo>
                <a:lnTo>
                  <a:pt x="3191256" y="344424"/>
                </a:lnTo>
                <a:lnTo>
                  <a:pt x="3193732" y="341934"/>
                </a:lnTo>
                <a:close/>
              </a:path>
              <a:path w="4882896" h="890016">
                <a:moveTo>
                  <a:pt x="3183397" y="335416"/>
                </a:moveTo>
                <a:lnTo>
                  <a:pt x="3191256" y="344424"/>
                </a:lnTo>
                <a:lnTo>
                  <a:pt x="3191256" y="353567"/>
                </a:lnTo>
                <a:lnTo>
                  <a:pt x="3182111" y="353567"/>
                </a:lnTo>
                <a:lnTo>
                  <a:pt x="3182111" y="344424"/>
                </a:lnTo>
                <a:lnTo>
                  <a:pt x="3177599" y="340780"/>
                </a:lnTo>
                <a:lnTo>
                  <a:pt x="3174047" y="327861"/>
                </a:lnTo>
                <a:lnTo>
                  <a:pt x="3183397" y="335416"/>
                </a:lnTo>
                <a:close/>
              </a:path>
              <a:path w="4882896" h="890016">
                <a:moveTo>
                  <a:pt x="3000756" y="353567"/>
                </a:moveTo>
                <a:lnTo>
                  <a:pt x="3006004" y="332747"/>
                </a:lnTo>
                <a:lnTo>
                  <a:pt x="3016976" y="325568"/>
                </a:lnTo>
                <a:lnTo>
                  <a:pt x="3028110" y="319756"/>
                </a:lnTo>
                <a:lnTo>
                  <a:pt x="3039535" y="315214"/>
                </a:lnTo>
                <a:lnTo>
                  <a:pt x="3051375" y="311848"/>
                </a:lnTo>
                <a:lnTo>
                  <a:pt x="3063760" y="309562"/>
                </a:lnTo>
                <a:lnTo>
                  <a:pt x="3076817" y="308260"/>
                </a:lnTo>
                <a:lnTo>
                  <a:pt x="3090671" y="307848"/>
                </a:lnTo>
                <a:lnTo>
                  <a:pt x="3096918" y="307919"/>
                </a:lnTo>
                <a:lnTo>
                  <a:pt x="3111360" y="308679"/>
                </a:lnTo>
                <a:lnTo>
                  <a:pt x="3125412" y="310342"/>
                </a:lnTo>
                <a:lnTo>
                  <a:pt x="3138889" y="313000"/>
                </a:lnTo>
                <a:lnTo>
                  <a:pt x="3151610" y="316745"/>
                </a:lnTo>
                <a:lnTo>
                  <a:pt x="3163390" y="321668"/>
                </a:lnTo>
                <a:lnTo>
                  <a:pt x="3174047" y="327861"/>
                </a:lnTo>
                <a:lnTo>
                  <a:pt x="3177599" y="340780"/>
                </a:lnTo>
                <a:lnTo>
                  <a:pt x="3168225" y="334469"/>
                </a:lnTo>
                <a:lnTo>
                  <a:pt x="3157944" y="329128"/>
                </a:lnTo>
                <a:lnTo>
                  <a:pt x="3146691" y="324759"/>
                </a:lnTo>
                <a:lnTo>
                  <a:pt x="3134402" y="321361"/>
                </a:lnTo>
                <a:lnTo>
                  <a:pt x="3121012" y="318934"/>
                </a:lnTo>
                <a:lnTo>
                  <a:pt x="3106457" y="317477"/>
                </a:lnTo>
                <a:lnTo>
                  <a:pt x="3090671" y="316992"/>
                </a:lnTo>
                <a:lnTo>
                  <a:pt x="3082707" y="317221"/>
                </a:lnTo>
                <a:lnTo>
                  <a:pt x="3069485" y="318609"/>
                </a:lnTo>
                <a:lnTo>
                  <a:pt x="3056461" y="321255"/>
                </a:lnTo>
                <a:lnTo>
                  <a:pt x="3043889" y="325160"/>
                </a:lnTo>
                <a:lnTo>
                  <a:pt x="3032023" y="330323"/>
                </a:lnTo>
                <a:lnTo>
                  <a:pt x="3021116" y="336744"/>
                </a:lnTo>
                <a:lnTo>
                  <a:pt x="3011424" y="344424"/>
                </a:lnTo>
                <a:lnTo>
                  <a:pt x="3000756" y="353567"/>
                </a:lnTo>
                <a:close/>
              </a:path>
              <a:path w="4882896" h="890016">
                <a:moveTo>
                  <a:pt x="2961132" y="435864"/>
                </a:moveTo>
                <a:lnTo>
                  <a:pt x="2967429" y="434897"/>
                </a:lnTo>
                <a:lnTo>
                  <a:pt x="2979373" y="429926"/>
                </a:lnTo>
                <a:lnTo>
                  <a:pt x="2991611" y="426719"/>
                </a:lnTo>
                <a:lnTo>
                  <a:pt x="2995706" y="433472"/>
                </a:lnTo>
                <a:lnTo>
                  <a:pt x="2983269" y="437721"/>
                </a:lnTo>
                <a:lnTo>
                  <a:pt x="2970991" y="442384"/>
                </a:lnTo>
                <a:lnTo>
                  <a:pt x="2961132" y="435864"/>
                </a:lnTo>
                <a:close/>
              </a:path>
              <a:path w="4882896" h="890016">
                <a:moveTo>
                  <a:pt x="2961132" y="435864"/>
                </a:moveTo>
                <a:lnTo>
                  <a:pt x="2970991" y="442384"/>
                </a:lnTo>
                <a:lnTo>
                  <a:pt x="2958893" y="447432"/>
                </a:lnTo>
                <a:lnTo>
                  <a:pt x="2960174" y="406306"/>
                </a:lnTo>
                <a:lnTo>
                  <a:pt x="2961132" y="426719"/>
                </a:lnTo>
                <a:lnTo>
                  <a:pt x="2961132" y="435864"/>
                </a:lnTo>
                <a:close/>
              </a:path>
              <a:path w="4882896" h="890016">
                <a:moveTo>
                  <a:pt x="2899776" y="441380"/>
                </a:moveTo>
                <a:lnTo>
                  <a:pt x="2901695" y="463296"/>
                </a:lnTo>
                <a:lnTo>
                  <a:pt x="2904630" y="461973"/>
                </a:lnTo>
                <a:lnTo>
                  <a:pt x="2916706" y="457233"/>
                </a:lnTo>
                <a:lnTo>
                  <a:pt x="2927402" y="453803"/>
                </a:lnTo>
                <a:lnTo>
                  <a:pt x="2938551" y="450217"/>
                </a:lnTo>
                <a:lnTo>
                  <a:pt x="2951987" y="445008"/>
                </a:lnTo>
                <a:lnTo>
                  <a:pt x="2958893" y="447432"/>
                </a:lnTo>
                <a:lnTo>
                  <a:pt x="2946996" y="452837"/>
                </a:lnTo>
                <a:lnTo>
                  <a:pt x="2935323" y="458573"/>
                </a:lnTo>
                <a:lnTo>
                  <a:pt x="2923896" y="464609"/>
                </a:lnTo>
                <a:lnTo>
                  <a:pt x="2912737" y="470920"/>
                </a:lnTo>
                <a:lnTo>
                  <a:pt x="2901867" y="477478"/>
                </a:lnTo>
                <a:lnTo>
                  <a:pt x="2899776" y="441380"/>
                </a:lnTo>
                <a:close/>
              </a:path>
              <a:path w="4882896" h="890016">
                <a:moveTo>
                  <a:pt x="2899776" y="441380"/>
                </a:moveTo>
                <a:lnTo>
                  <a:pt x="2901695" y="426719"/>
                </a:lnTo>
                <a:lnTo>
                  <a:pt x="2904379" y="375387"/>
                </a:lnTo>
                <a:lnTo>
                  <a:pt x="2907935" y="391987"/>
                </a:lnTo>
                <a:lnTo>
                  <a:pt x="2910105" y="409113"/>
                </a:lnTo>
                <a:lnTo>
                  <a:pt x="2908173" y="453706"/>
                </a:lnTo>
                <a:lnTo>
                  <a:pt x="2901695" y="463296"/>
                </a:lnTo>
                <a:lnTo>
                  <a:pt x="2899776" y="441380"/>
                </a:lnTo>
                <a:close/>
              </a:path>
              <a:path w="4882896" h="890016">
                <a:moveTo>
                  <a:pt x="3211067" y="871727"/>
                </a:moveTo>
                <a:lnTo>
                  <a:pt x="3211067" y="890016"/>
                </a:lnTo>
                <a:lnTo>
                  <a:pt x="3201924" y="890016"/>
                </a:lnTo>
                <a:lnTo>
                  <a:pt x="3201924" y="871727"/>
                </a:lnTo>
                <a:lnTo>
                  <a:pt x="3211067" y="871727"/>
                </a:lnTo>
                <a:close/>
              </a:path>
              <a:path w="4882896" h="890016">
                <a:moveTo>
                  <a:pt x="3118618" y="672763"/>
                </a:moveTo>
                <a:lnTo>
                  <a:pt x="3128209" y="681983"/>
                </a:lnTo>
                <a:lnTo>
                  <a:pt x="3121151" y="690372"/>
                </a:lnTo>
                <a:lnTo>
                  <a:pt x="3116983" y="682754"/>
                </a:lnTo>
                <a:lnTo>
                  <a:pt x="3104904" y="665500"/>
                </a:lnTo>
                <a:lnTo>
                  <a:pt x="3118618" y="672763"/>
                </a:lnTo>
                <a:close/>
              </a:path>
              <a:path w="4882896" h="890016">
                <a:moveTo>
                  <a:pt x="3022212" y="707534"/>
                </a:moveTo>
                <a:lnTo>
                  <a:pt x="3009776" y="710590"/>
                </a:lnTo>
                <a:lnTo>
                  <a:pt x="3011424" y="699516"/>
                </a:lnTo>
                <a:lnTo>
                  <a:pt x="3011815" y="693165"/>
                </a:lnTo>
                <a:lnTo>
                  <a:pt x="3014878" y="680435"/>
                </a:lnTo>
                <a:lnTo>
                  <a:pt x="3020659" y="668240"/>
                </a:lnTo>
                <a:lnTo>
                  <a:pt x="3022212" y="707534"/>
                </a:lnTo>
                <a:close/>
              </a:path>
              <a:path w="4882896" h="890016">
                <a:moveTo>
                  <a:pt x="2975372" y="714725"/>
                </a:moveTo>
                <a:lnTo>
                  <a:pt x="2984620" y="709795"/>
                </a:lnTo>
                <a:lnTo>
                  <a:pt x="2996262" y="705626"/>
                </a:lnTo>
                <a:lnTo>
                  <a:pt x="3011424" y="699516"/>
                </a:lnTo>
                <a:lnTo>
                  <a:pt x="3009776" y="710590"/>
                </a:lnTo>
                <a:lnTo>
                  <a:pt x="2997399" y="714086"/>
                </a:lnTo>
                <a:lnTo>
                  <a:pt x="2985096" y="718003"/>
                </a:lnTo>
                <a:lnTo>
                  <a:pt x="2975372" y="714725"/>
                </a:lnTo>
                <a:close/>
              </a:path>
              <a:path w="4882896" h="890016">
                <a:moveTo>
                  <a:pt x="2972880" y="722319"/>
                </a:moveTo>
                <a:lnTo>
                  <a:pt x="2971800" y="717803"/>
                </a:lnTo>
                <a:lnTo>
                  <a:pt x="2975372" y="714725"/>
                </a:lnTo>
                <a:lnTo>
                  <a:pt x="2985096" y="718003"/>
                </a:lnTo>
                <a:lnTo>
                  <a:pt x="2972880" y="722319"/>
                </a:lnTo>
                <a:close/>
              </a:path>
              <a:path w="4882896" h="890016">
                <a:moveTo>
                  <a:pt x="2977158" y="665971"/>
                </a:moveTo>
                <a:lnTo>
                  <a:pt x="2974162" y="679038"/>
                </a:lnTo>
                <a:lnTo>
                  <a:pt x="2972386" y="693268"/>
                </a:lnTo>
                <a:lnTo>
                  <a:pt x="2971800" y="708660"/>
                </a:lnTo>
                <a:lnTo>
                  <a:pt x="2971800" y="717803"/>
                </a:lnTo>
                <a:lnTo>
                  <a:pt x="2970380" y="660980"/>
                </a:lnTo>
                <a:lnTo>
                  <a:pt x="2976406" y="648278"/>
                </a:lnTo>
                <a:lnTo>
                  <a:pt x="2977158" y="665971"/>
                </a:lnTo>
                <a:close/>
              </a:path>
              <a:path w="4882896" h="890016">
                <a:moveTo>
                  <a:pt x="2936902" y="737459"/>
                </a:moveTo>
                <a:lnTo>
                  <a:pt x="2937206" y="726781"/>
                </a:lnTo>
                <a:lnTo>
                  <a:pt x="2950474" y="722991"/>
                </a:lnTo>
                <a:lnTo>
                  <a:pt x="2961132" y="717803"/>
                </a:lnTo>
                <a:lnTo>
                  <a:pt x="2972880" y="722319"/>
                </a:lnTo>
                <a:lnTo>
                  <a:pt x="2960767" y="727014"/>
                </a:lnTo>
                <a:lnTo>
                  <a:pt x="2948769" y="732067"/>
                </a:lnTo>
                <a:lnTo>
                  <a:pt x="2936902" y="737459"/>
                </a:lnTo>
                <a:close/>
              </a:path>
              <a:path w="4882896" h="890016">
                <a:moveTo>
                  <a:pt x="2925180" y="743169"/>
                </a:moveTo>
                <a:lnTo>
                  <a:pt x="2913618" y="749176"/>
                </a:lnTo>
                <a:lnTo>
                  <a:pt x="2921508" y="734567"/>
                </a:lnTo>
                <a:lnTo>
                  <a:pt x="2925090" y="731762"/>
                </a:lnTo>
                <a:lnTo>
                  <a:pt x="2937206" y="726781"/>
                </a:lnTo>
                <a:lnTo>
                  <a:pt x="2936902" y="737459"/>
                </a:lnTo>
                <a:lnTo>
                  <a:pt x="2925180" y="743169"/>
                </a:lnTo>
                <a:close/>
              </a:path>
              <a:path w="4882896" h="890016">
                <a:moveTo>
                  <a:pt x="2921508" y="734567"/>
                </a:moveTo>
                <a:lnTo>
                  <a:pt x="2913618" y="749176"/>
                </a:lnTo>
                <a:lnTo>
                  <a:pt x="2915200" y="671896"/>
                </a:lnTo>
                <a:lnTo>
                  <a:pt x="2918934" y="658709"/>
                </a:lnTo>
                <a:lnTo>
                  <a:pt x="2921508" y="708660"/>
                </a:lnTo>
                <a:lnTo>
                  <a:pt x="2921508" y="734567"/>
                </a:lnTo>
                <a:close/>
              </a:path>
              <a:path w="4882896" h="890016">
                <a:moveTo>
                  <a:pt x="2913618" y="749176"/>
                </a:moveTo>
                <a:lnTo>
                  <a:pt x="2902229" y="755460"/>
                </a:lnTo>
                <a:lnTo>
                  <a:pt x="2903361" y="744863"/>
                </a:lnTo>
                <a:lnTo>
                  <a:pt x="2910840" y="734567"/>
                </a:lnTo>
                <a:lnTo>
                  <a:pt x="2911133" y="699100"/>
                </a:lnTo>
                <a:lnTo>
                  <a:pt x="2912583" y="685378"/>
                </a:lnTo>
                <a:lnTo>
                  <a:pt x="2915200" y="671896"/>
                </a:lnTo>
                <a:lnTo>
                  <a:pt x="2913618" y="749176"/>
                </a:lnTo>
                <a:close/>
              </a:path>
              <a:path w="4882896" h="890016">
                <a:moveTo>
                  <a:pt x="2902229" y="755460"/>
                </a:moveTo>
                <a:lnTo>
                  <a:pt x="2891027" y="762000"/>
                </a:lnTo>
                <a:lnTo>
                  <a:pt x="2897326" y="755159"/>
                </a:lnTo>
                <a:lnTo>
                  <a:pt x="2903361" y="744863"/>
                </a:lnTo>
                <a:lnTo>
                  <a:pt x="2902229" y="755460"/>
                </a:lnTo>
                <a:close/>
              </a:path>
              <a:path w="4882896" h="890016">
                <a:moveTo>
                  <a:pt x="3128209" y="123355"/>
                </a:moveTo>
                <a:lnTo>
                  <a:pt x="3121151" y="135635"/>
                </a:lnTo>
                <a:lnTo>
                  <a:pt x="3116983" y="128018"/>
                </a:lnTo>
                <a:lnTo>
                  <a:pt x="3104287" y="120432"/>
                </a:lnTo>
                <a:lnTo>
                  <a:pt x="3090671" y="117348"/>
                </a:lnTo>
                <a:lnTo>
                  <a:pt x="3104904" y="109649"/>
                </a:lnTo>
                <a:lnTo>
                  <a:pt x="3118618" y="114693"/>
                </a:lnTo>
                <a:lnTo>
                  <a:pt x="3128209" y="123355"/>
                </a:lnTo>
                <a:close/>
              </a:path>
              <a:path w="4882896" h="890016">
                <a:moveTo>
                  <a:pt x="3104904" y="109649"/>
                </a:moveTo>
                <a:lnTo>
                  <a:pt x="3090671" y="117348"/>
                </a:lnTo>
                <a:lnTo>
                  <a:pt x="3083332" y="119021"/>
                </a:lnTo>
                <a:lnTo>
                  <a:pt x="3072361" y="125929"/>
                </a:lnTo>
                <a:lnTo>
                  <a:pt x="3066451" y="115824"/>
                </a:lnTo>
                <a:lnTo>
                  <a:pt x="3077008" y="110108"/>
                </a:lnTo>
                <a:lnTo>
                  <a:pt x="3090671" y="108203"/>
                </a:lnTo>
                <a:lnTo>
                  <a:pt x="3104904" y="109649"/>
                </a:lnTo>
                <a:close/>
              </a:path>
              <a:path w="4882896" h="890016">
                <a:moveTo>
                  <a:pt x="3022092" y="144780"/>
                </a:moveTo>
                <a:lnTo>
                  <a:pt x="3026686" y="140987"/>
                </a:lnTo>
                <a:lnTo>
                  <a:pt x="3038998" y="136304"/>
                </a:lnTo>
                <a:lnTo>
                  <a:pt x="3051048" y="135635"/>
                </a:lnTo>
                <a:lnTo>
                  <a:pt x="3057662" y="125349"/>
                </a:lnTo>
                <a:lnTo>
                  <a:pt x="3059344" y="146078"/>
                </a:lnTo>
                <a:lnTo>
                  <a:pt x="3046845" y="147345"/>
                </a:lnTo>
                <a:lnTo>
                  <a:pt x="3034363" y="149057"/>
                </a:lnTo>
                <a:lnTo>
                  <a:pt x="3022092" y="144780"/>
                </a:lnTo>
                <a:close/>
              </a:path>
              <a:path w="4882896" h="890016">
                <a:moveTo>
                  <a:pt x="3021911" y="151227"/>
                </a:moveTo>
                <a:lnTo>
                  <a:pt x="3009504" y="153867"/>
                </a:lnTo>
                <a:lnTo>
                  <a:pt x="3011424" y="144780"/>
                </a:lnTo>
                <a:lnTo>
                  <a:pt x="3011815" y="137018"/>
                </a:lnTo>
                <a:lnTo>
                  <a:pt x="3014878" y="122424"/>
                </a:lnTo>
                <a:lnTo>
                  <a:pt x="3020659" y="109485"/>
                </a:lnTo>
                <a:lnTo>
                  <a:pt x="3022092" y="144780"/>
                </a:lnTo>
                <a:lnTo>
                  <a:pt x="3034363" y="149057"/>
                </a:lnTo>
                <a:lnTo>
                  <a:pt x="3021911" y="151227"/>
                </a:lnTo>
                <a:close/>
              </a:path>
              <a:path w="4882896" h="890016">
                <a:moveTo>
                  <a:pt x="2881084" y="491219"/>
                </a:moveTo>
                <a:lnTo>
                  <a:pt x="2871772" y="489929"/>
                </a:lnTo>
                <a:lnTo>
                  <a:pt x="2881884" y="481583"/>
                </a:lnTo>
                <a:lnTo>
                  <a:pt x="2891309" y="484253"/>
                </a:lnTo>
                <a:lnTo>
                  <a:pt x="2881084" y="491219"/>
                </a:lnTo>
                <a:close/>
              </a:path>
              <a:path w="4882896" h="890016">
                <a:moveTo>
                  <a:pt x="2521846" y="500456"/>
                </a:moveTo>
                <a:lnTo>
                  <a:pt x="2519024" y="527244"/>
                </a:lnTo>
                <a:lnTo>
                  <a:pt x="2510467" y="517289"/>
                </a:lnTo>
                <a:lnTo>
                  <a:pt x="2501372" y="507654"/>
                </a:lnTo>
                <a:lnTo>
                  <a:pt x="2491740" y="498348"/>
                </a:lnTo>
                <a:lnTo>
                  <a:pt x="2486526" y="494603"/>
                </a:lnTo>
                <a:lnTo>
                  <a:pt x="2492294" y="491137"/>
                </a:lnTo>
                <a:lnTo>
                  <a:pt x="2501754" y="499146"/>
                </a:lnTo>
                <a:lnTo>
                  <a:pt x="2511551" y="507492"/>
                </a:lnTo>
                <a:lnTo>
                  <a:pt x="2521846" y="500456"/>
                </a:lnTo>
                <a:close/>
              </a:path>
              <a:path w="4882896" h="890016">
                <a:moveTo>
                  <a:pt x="2466268" y="480768"/>
                </a:moveTo>
                <a:lnTo>
                  <a:pt x="2470403" y="481583"/>
                </a:lnTo>
                <a:lnTo>
                  <a:pt x="2481071" y="481583"/>
                </a:lnTo>
                <a:lnTo>
                  <a:pt x="2482584" y="482879"/>
                </a:lnTo>
                <a:lnTo>
                  <a:pt x="2492294" y="491137"/>
                </a:lnTo>
                <a:lnTo>
                  <a:pt x="2486526" y="494603"/>
                </a:lnTo>
                <a:lnTo>
                  <a:pt x="2476484" y="487598"/>
                </a:lnTo>
                <a:lnTo>
                  <a:pt x="2466268" y="480768"/>
                </a:lnTo>
                <a:close/>
              </a:path>
              <a:path w="4882896" h="890016">
                <a:moveTo>
                  <a:pt x="2470403" y="481583"/>
                </a:moveTo>
                <a:lnTo>
                  <a:pt x="2466268" y="480768"/>
                </a:lnTo>
                <a:lnTo>
                  <a:pt x="2468738" y="463117"/>
                </a:lnTo>
                <a:lnTo>
                  <a:pt x="2470403" y="472440"/>
                </a:lnTo>
                <a:lnTo>
                  <a:pt x="2470403" y="481583"/>
                </a:lnTo>
                <a:close/>
              </a:path>
              <a:path w="4882896" h="890016">
                <a:moveTo>
                  <a:pt x="2412205" y="450199"/>
                </a:moveTo>
                <a:lnTo>
                  <a:pt x="2421635" y="445008"/>
                </a:lnTo>
                <a:lnTo>
                  <a:pt x="2425594" y="448086"/>
                </a:lnTo>
                <a:lnTo>
                  <a:pt x="2437246" y="453016"/>
                </a:lnTo>
                <a:lnTo>
                  <a:pt x="2450111" y="457185"/>
                </a:lnTo>
                <a:lnTo>
                  <a:pt x="2461259" y="463296"/>
                </a:lnTo>
                <a:lnTo>
                  <a:pt x="2466268" y="480768"/>
                </a:lnTo>
                <a:lnTo>
                  <a:pt x="2455866" y="474141"/>
                </a:lnTo>
                <a:lnTo>
                  <a:pt x="2445269" y="467743"/>
                </a:lnTo>
                <a:lnTo>
                  <a:pt x="2434466" y="461601"/>
                </a:lnTo>
                <a:lnTo>
                  <a:pt x="2423448" y="455745"/>
                </a:lnTo>
                <a:lnTo>
                  <a:pt x="2412205" y="450199"/>
                </a:lnTo>
                <a:close/>
              </a:path>
              <a:path w="4882896" h="890016">
                <a:moveTo>
                  <a:pt x="2371343" y="426719"/>
                </a:moveTo>
                <a:lnTo>
                  <a:pt x="2373094" y="426824"/>
                </a:lnTo>
                <a:lnTo>
                  <a:pt x="2382689" y="429618"/>
                </a:lnTo>
                <a:lnTo>
                  <a:pt x="2394849" y="433745"/>
                </a:lnTo>
                <a:lnTo>
                  <a:pt x="2410967" y="435864"/>
                </a:lnTo>
                <a:lnTo>
                  <a:pt x="2412205" y="450199"/>
                </a:lnTo>
                <a:lnTo>
                  <a:pt x="2400725" y="444993"/>
                </a:lnTo>
                <a:lnTo>
                  <a:pt x="2389000" y="440152"/>
                </a:lnTo>
                <a:lnTo>
                  <a:pt x="2377020" y="435705"/>
                </a:lnTo>
                <a:lnTo>
                  <a:pt x="2371343" y="426719"/>
                </a:lnTo>
                <a:close/>
              </a:path>
              <a:path w="4882896" h="890016">
                <a:moveTo>
                  <a:pt x="2364773" y="431679"/>
                </a:moveTo>
                <a:lnTo>
                  <a:pt x="2352251" y="428102"/>
                </a:lnTo>
                <a:lnTo>
                  <a:pt x="2360676" y="426719"/>
                </a:lnTo>
                <a:lnTo>
                  <a:pt x="2360705" y="415608"/>
                </a:lnTo>
                <a:lnTo>
                  <a:pt x="2361002" y="403100"/>
                </a:lnTo>
                <a:lnTo>
                  <a:pt x="2361890" y="391198"/>
                </a:lnTo>
                <a:lnTo>
                  <a:pt x="2364773" y="431679"/>
                </a:lnTo>
                <a:close/>
              </a:path>
              <a:path w="4882896" h="890016">
                <a:moveTo>
                  <a:pt x="2351532" y="417576"/>
                </a:moveTo>
                <a:lnTo>
                  <a:pt x="2351607" y="393916"/>
                </a:lnTo>
                <a:lnTo>
                  <a:pt x="2356904" y="405602"/>
                </a:lnTo>
                <a:lnTo>
                  <a:pt x="2360676" y="417576"/>
                </a:lnTo>
                <a:lnTo>
                  <a:pt x="2360676" y="426719"/>
                </a:lnTo>
                <a:lnTo>
                  <a:pt x="2352251" y="428102"/>
                </a:lnTo>
                <a:lnTo>
                  <a:pt x="2351532" y="417576"/>
                </a:lnTo>
                <a:close/>
              </a:path>
              <a:path w="4882896" h="890016">
                <a:moveTo>
                  <a:pt x="2312928" y="420330"/>
                </a:moveTo>
                <a:lnTo>
                  <a:pt x="2322731" y="417576"/>
                </a:lnTo>
                <a:lnTo>
                  <a:pt x="2351532" y="417576"/>
                </a:lnTo>
                <a:lnTo>
                  <a:pt x="2352251" y="428102"/>
                </a:lnTo>
                <a:lnTo>
                  <a:pt x="2339443" y="424999"/>
                </a:lnTo>
                <a:lnTo>
                  <a:pt x="2326338" y="422400"/>
                </a:lnTo>
                <a:lnTo>
                  <a:pt x="2312928" y="420330"/>
                </a:lnTo>
                <a:close/>
              </a:path>
              <a:path w="4882896" h="890016">
                <a:moveTo>
                  <a:pt x="2240279" y="408432"/>
                </a:moveTo>
                <a:lnTo>
                  <a:pt x="2301240" y="408432"/>
                </a:lnTo>
                <a:lnTo>
                  <a:pt x="2312928" y="420330"/>
                </a:lnTo>
                <a:lnTo>
                  <a:pt x="2299201" y="418818"/>
                </a:lnTo>
                <a:lnTo>
                  <a:pt x="2285149" y="417891"/>
                </a:lnTo>
                <a:lnTo>
                  <a:pt x="2270759" y="417576"/>
                </a:lnTo>
                <a:lnTo>
                  <a:pt x="2264719" y="417631"/>
                </a:lnTo>
                <a:lnTo>
                  <a:pt x="2250228" y="418209"/>
                </a:lnTo>
                <a:lnTo>
                  <a:pt x="2240279" y="408432"/>
                </a:lnTo>
                <a:close/>
              </a:path>
              <a:path w="4882896" h="890016">
                <a:moveTo>
                  <a:pt x="2209287" y="417576"/>
                </a:moveTo>
                <a:lnTo>
                  <a:pt x="2231135" y="417576"/>
                </a:lnTo>
                <a:lnTo>
                  <a:pt x="2237151" y="407289"/>
                </a:lnTo>
                <a:lnTo>
                  <a:pt x="2250228" y="418209"/>
                </a:lnTo>
                <a:lnTo>
                  <a:pt x="2235929" y="419395"/>
                </a:lnTo>
                <a:lnTo>
                  <a:pt x="2221845" y="421162"/>
                </a:lnTo>
                <a:lnTo>
                  <a:pt x="2209287" y="417576"/>
                </a:lnTo>
                <a:close/>
              </a:path>
              <a:path w="4882896" h="890016">
                <a:moveTo>
                  <a:pt x="2191511" y="417576"/>
                </a:moveTo>
                <a:lnTo>
                  <a:pt x="2209287" y="417576"/>
                </a:lnTo>
                <a:lnTo>
                  <a:pt x="2221845" y="421162"/>
                </a:lnTo>
                <a:lnTo>
                  <a:pt x="2207997" y="423480"/>
                </a:lnTo>
                <a:lnTo>
                  <a:pt x="2194409" y="426324"/>
                </a:lnTo>
                <a:lnTo>
                  <a:pt x="2191511" y="417576"/>
                </a:lnTo>
                <a:close/>
              </a:path>
              <a:path w="4882896" h="890016">
                <a:moveTo>
                  <a:pt x="2181101" y="429663"/>
                </a:moveTo>
                <a:lnTo>
                  <a:pt x="2170847" y="355319"/>
                </a:lnTo>
                <a:lnTo>
                  <a:pt x="2175725" y="370238"/>
                </a:lnTo>
                <a:lnTo>
                  <a:pt x="2178684" y="383512"/>
                </a:lnTo>
                <a:lnTo>
                  <a:pt x="2180204" y="395552"/>
                </a:lnTo>
                <a:lnTo>
                  <a:pt x="2181101" y="429663"/>
                </a:lnTo>
                <a:close/>
              </a:path>
              <a:path w="4882896" h="890016">
                <a:moveTo>
                  <a:pt x="2127031" y="386263"/>
                </a:moveTo>
                <a:lnTo>
                  <a:pt x="2130551" y="435864"/>
                </a:lnTo>
                <a:lnTo>
                  <a:pt x="2134194" y="435759"/>
                </a:lnTo>
                <a:lnTo>
                  <a:pt x="2149401" y="432965"/>
                </a:lnTo>
                <a:lnTo>
                  <a:pt x="2160930" y="428838"/>
                </a:lnTo>
                <a:lnTo>
                  <a:pt x="2168096" y="433472"/>
                </a:lnTo>
                <a:lnTo>
                  <a:pt x="2155416" y="437721"/>
                </a:lnTo>
                <a:lnTo>
                  <a:pt x="2143082" y="442384"/>
                </a:lnTo>
                <a:lnTo>
                  <a:pt x="2131117" y="447432"/>
                </a:lnTo>
                <a:lnTo>
                  <a:pt x="2127031" y="386263"/>
                </a:lnTo>
                <a:close/>
              </a:path>
              <a:path w="4882896" h="890016">
                <a:moveTo>
                  <a:pt x="2130551" y="435864"/>
                </a:moveTo>
                <a:lnTo>
                  <a:pt x="2127031" y="386263"/>
                </a:lnTo>
                <a:lnTo>
                  <a:pt x="2129660" y="406306"/>
                </a:lnTo>
                <a:lnTo>
                  <a:pt x="2130551" y="426719"/>
                </a:lnTo>
                <a:lnTo>
                  <a:pt x="2130551" y="435864"/>
                </a:lnTo>
                <a:close/>
              </a:path>
              <a:path w="4882896" h="890016">
                <a:moveTo>
                  <a:pt x="2097653" y="464610"/>
                </a:moveTo>
                <a:lnTo>
                  <a:pt x="2097909" y="455035"/>
                </a:lnTo>
                <a:lnTo>
                  <a:pt x="2110609" y="450973"/>
                </a:lnTo>
                <a:lnTo>
                  <a:pt x="2121408" y="445008"/>
                </a:lnTo>
                <a:lnTo>
                  <a:pt x="2131117" y="447432"/>
                </a:lnTo>
                <a:lnTo>
                  <a:pt x="2119542" y="452837"/>
                </a:lnTo>
                <a:lnTo>
                  <a:pt x="2108380" y="458573"/>
                </a:lnTo>
                <a:lnTo>
                  <a:pt x="2097653" y="464610"/>
                </a:lnTo>
                <a:close/>
              </a:path>
              <a:path w="4882896" h="890016">
                <a:moveTo>
                  <a:pt x="2087382" y="470920"/>
                </a:moveTo>
                <a:lnTo>
                  <a:pt x="2085767" y="459657"/>
                </a:lnTo>
                <a:lnTo>
                  <a:pt x="2097909" y="455035"/>
                </a:lnTo>
                <a:lnTo>
                  <a:pt x="2097653" y="464610"/>
                </a:lnTo>
                <a:lnTo>
                  <a:pt x="2087382" y="470920"/>
                </a:lnTo>
                <a:close/>
              </a:path>
              <a:path w="4882896" h="890016">
                <a:moveTo>
                  <a:pt x="2077590" y="477478"/>
                </a:moveTo>
                <a:lnTo>
                  <a:pt x="2071921" y="466562"/>
                </a:lnTo>
                <a:lnTo>
                  <a:pt x="2075075" y="455129"/>
                </a:lnTo>
                <a:lnTo>
                  <a:pt x="2078594" y="441479"/>
                </a:lnTo>
                <a:lnTo>
                  <a:pt x="2077590" y="477478"/>
                </a:lnTo>
                <a:close/>
              </a:path>
              <a:path w="4882896" h="890016">
                <a:moveTo>
                  <a:pt x="2060448" y="481583"/>
                </a:moveTo>
                <a:lnTo>
                  <a:pt x="2068298" y="484253"/>
                </a:lnTo>
                <a:lnTo>
                  <a:pt x="2059528" y="491219"/>
                </a:lnTo>
                <a:lnTo>
                  <a:pt x="2051303" y="498348"/>
                </a:lnTo>
                <a:lnTo>
                  <a:pt x="2051099" y="490168"/>
                </a:lnTo>
                <a:lnTo>
                  <a:pt x="2060448" y="481583"/>
                </a:lnTo>
                <a:close/>
              </a:path>
              <a:path w="4882896" h="890016">
                <a:moveTo>
                  <a:pt x="2041412" y="498414"/>
                </a:moveTo>
                <a:lnTo>
                  <a:pt x="2051099" y="490168"/>
                </a:lnTo>
                <a:lnTo>
                  <a:pt x="2051202" y="498439"/>
                </a:lnTo>
                <a:lnTo>
                  <a:pt x="2041349" y="507749"/>
                </a:lnTo>
                <a:lnTo>
                  <a:pt x="2032085" y="517388"/>
                </a:lnTo>
                <a:lnTo>
                  <a:pt x="2041412" y="498414"/>
                </a:lnTo>
                <a:close/>
              </a:path>
              <a:path w="4882896" h="890016">
                <a:moveTo>
                  <a:pt x="2031492" y="507492"/>
                </a:moveTo>
                <a:lnTo>
                  <a:pt x="2020823" y="516635"/>
                </a:lnTo>
                <a:lnTo>
                  <a:pt x="2018275" y="514429"/>
                </a:lnTo>
                <a:lnTo>
                  <a:pt x="2008778" y="506958"/>
                </a:lnTo>
                <a:lnTo>
                  <a:pt x="1998630" y="500063"/>
                </a:lnTo>
                <a:lnTo>
                  <a:pt x="2009451" y="493575"/>
                </a:lnTo>
                <a:lnTo>
                  <a:pt x="2020620" y="500278"/>
                </a:lnTo>
                <a:lnTo>
                  <a:pt x="2031492" y="507492"/>
                </a:lnTo>
                <a:close/>
              </a:path>
              <a:path w="4882896" h="890016">
                <a:moveTo>
                  <a:pt x="1874513" y="454474"/>
                </a:moveTo>
                <a:lnTo>
                  <a:pt x="1887215" y="455345"/>
                </a:lnTo>
                <a:lnTo>
                  <a:pt x="1899909" y="456762"/>
                </a:lnTo>
                <a:lnTo>
                  <a:pt x="1912568" y="458723"/>
                </a:lnTo>
                <a:lnTo>
                  <a:pt x="1925167" y="461224"/>
                </a:lnTo>
                <a:lnTo>
                  <a:pt x="1937678" y="464261"/>
                </a:lnTo>
                <a:lnTo>
                  <a:pt x="1950076" y="467832"/>
                </a:lnTo>
                <a:lnTo>
                  <a:pt x="1962335" y="471933"/>
                </a:lnTo>
                <a:lnTo>
                  <a:pt x="1974428" y="476561"/>
                </a:lnTo>
                <a:lnTo>
                  <a:pt x="1986329" y="481713"/>
                </a:lnTo>
                <a:lnTo>
                  <a:pt x="1998012" y="487385"/>
                </a:lnTo>
                <a:lnTo>
                  <a:pt x="2009451" y="493575"/>
                </a:lnTo>
                <a:lnTo>
                  <a:pt x="1998630" y="500063"/>
                </a:lnTo>
                <a:lnTo>
                  <a:pt x="1987890" y="493747"/>
                </a:lnTo>
                <a:lnTo>
                  <a:pt x="1976617" y="488014"/>
                </a:lnTo>
                <a:lnTo>
                  <a:pt x="1964868" y="482868"/>
                </a:lnTo>
                <a:lnTo>
                  <a:pt x="1952703" y="478312"/>
                </a:lnTo>
                <a:lnTo>
                  <a:pt x="1940180" y="474352"/>
                </a:lnTo>
                <a:lnTo>
                  <a:pt x="1927358" y="470990"/>
                </a:lnTo>
                <a:lnTo>
                  <a:pt x="1914295" y="468230"/>
                </a:lnTo>
                <a:lnTo>
                  <a:pt x="1901049" y="466077"/>
                </a:lnTo>
                <a:lnTo>
                  <a:pt x="1887680" y="464535"/>
                </a:lnTo>
                <a:lnTo>
                  <a:pt x="1874513" y="454474"/>
                </a:lnTo>
                <a:close/>
              </a:path>
              <a:path w="4882896" h="890016">
                <a:moveTo>
                  <a:pt x="1859752" y="463297"/>
                </a:moveTo>
                <a:lnTo>
                  <a:pt x="1860804" y="454151"/>
                </a:lnTo>
                <a:lnTo>
                  <a:pt x="1861829" y="454153"/>
                </a:lnTo>
                <a:lnTo>
                  <a:pt x="1874513" y="454474"/>
                </a:lnTo>
                <a:lnTo>
                  <a:pt x="1887680" y="464535"/>
                </a:lnTo>
                <a:lnTo>
                  <a:pt x="1874245" y="463606"/>
                </a:lnTo>
                <a:lnTo>
                  <a:pt x="1860804" y="463296"/>
                </a:lnTo>
                <a:lnTo>
                  <a:pt x="1859752" y="463297"/>
                </a:lnTo>
                <a:close/>
              </a:path>
              <a:path w="4882896" h="890016">
                <a:moveTo>
                  <a:pt x="1712477" y="493055"/>
                </a:moveTo>
                <a:lnTo>
                  <a:pt x="1723335" y="486907"/>
                </a:lnTo>
                <a:lnTo>
                  <a:pt x="1734325" y="481277"/>
                </a:lnTo>
                <a:lnTo>
                  <a:pt x="1745488" y="476167"/>
                </a:lnTo>
                <a:lnTo>
                  <a:pt x="1756868" y="471582"/>
                </a:lnTo>
                <a:lnTo>
                  <a:pt x="1768507" y="467523"/>
                </a:lnTo>
                <a:lnTo>
                  <a:pt x="1780447" y="463995"/>
                </a:lnTo>
                <a:lnTo>
                  <a:pt x="1792731" y="461001"/>
                </a:lnTo>
                <a:lnTo>
                  <a:pt x="1805402" y="458544"/>
                </a:lnTo>
                <a:lnTo>
                  <a:pt x="1818502" y="456627"/>
                </a:lnTo>
                <a:lnTo>
                  <a:pt x="1832074" y="455254"/>
                </a:lnTo>
                <a:lnTo>
                  <a:pt x="1846160" y="454428"/>
                </a:lnTo>
                <a:lnTo>
                  <a:pt x="1860804" y="454151"/>
                </a:lnTo>
                <a:lnTo>
                  <a:pt x="1859752" y="463297"/>
                </a:lnTo>
                <a:lnTo>
                  <a:pt x="1846795" y="463618"/>
                </a:lnTo>
                <a:lnTo>
                  <a:pt x="1833901" y="464489"/>
                </a:lnTo>
                <a:lnTo>
                  <a:pt x="1821087" y="465906"/>
                </a:lnTo>
                <a:lnTo>
                  <a:pt x="1808371" y="467867"/>
                </a:lnTo>
                <a:lnTo>
                  <a:pt x="1795767" y="470368"/>
                </a:lnTo>
                <a:lnTo>
                  <a:pt x="1783292" y="473405"/>
                </a:lnTo>
                <a:lnTo>
                  <a:pt x="1770963" y="476976"/>
                </a:lnTo>
                <a:lnTo>
                  <a:pt x="1758796" y="481077"/>
                </a:lnTo>
                <a:lnTo>
                  <a:pt x="1746808" y="485705"/>
                </a:lnTo>
                <a:lnTo>
                  <a:pt x="1735014" y="490857"/>
                </a:lnTo>
                <a:lnTo>
                  <a:pt x="1723432" y="496529"/>
                </a:lnTo>
                <a:lnTo>
                  <a:pt x="1712477" y="493055"/>
                </a:lnTo>
                <a:close/>
              </a:path>
              <a:path w="4882896" h="890016">
                <a:moveTo>
                  <a:pt x="1690116" y="516635"/>
                </a:moveTo>
                <a:lnTo>
                  <a:pt x="1690983" y="506889"/>
                </a:lnTo>
                <a:lnTo>
                  <a:pt x="1701707" y="499716"/>
                </a:lnTo>
                <a:lnTo>
                  <a:pt x="1712477" y="493055"/>
                </a:lnTo>
                <a:lnTo>
                  <a:pt x="1723432" y="496529"/>
                </a:lnTo>
                <a:lnTo>
                  <a:pt x="1712077" y="502718"/>
                </a:lnTo>
                <a:lnTo>
                  <a:pt x="1700966" y="509422"/>
                </a:lnTo>
                <a:lnTo>
                  <a:pt x="1690116" y="516635"/>
                </a:lnTo>
                <a:close/>
              </a:path>
              <a:path w="4882896" h="890016">
                <a:moveTo>
                  <a:pt x="2980943" y="307848"/>
                </a:moveTo>
                <a:lnTo>
                  <a:pt x="2981038" y="292661"/>
                </a:lnTo>
                <a:lnTo>
                  <a:pt x="2993220" y="285733"/>
                </a:lnTo>
                <a:lnTo>
                  <a:pt x="3005401" y="279915"/>
                </a:lnTo>
                <a:lnTo>
                  <a:pt x="3017583" y="275128"/>
                </a:lnTo>
                <a:lnTo>
                  <a:pt x="3029764" y="271293"/>
                </a:lnTo>
                <a:lnTo>
                  <a:pt x="3041946" y="268332"/>
                </a:lnTo>
                <a:lnTo>
                  <a:pt x="3054127" y="266166"/>
                </a:lnTo>
                <a:lnTo>
                  <a:pt x="3066309" y="264717"/>
                </a:lnTo>
                <a:lnTo>
                  <a:pt x="3078490" y="263905"/>
                </a:lnTo>
                <a:lnTo>
                  <a:pt x="3090671" y="263651"/>
                </a:lnTo>
                <a:lnTo>
                  <a:pt x="3103804" y="263839"/>
                </a:lnTo>
                <a:lnTo>
                  <a:pt x="3118293" y="264558"/>
                </a:lnTo>
                <a:lnTo>
                  <a:pt x="3132184" y="265888"/>
                </a:lnTo>
                <a:lnTo>
                  <a:pt x="3145457" y="267906"/>
                </a:lnTo>
                <a:lnTo>
                  <a:pt x="3158094" y="270687"/>
                </a:lnTo>
                <a:lnTo>
                  <a:pt x="3170075" y="274308"/>
                </a:lnTo>
                <a:lnTo>
                  <a:pt x="3181382" y="278844"/>
                </a:lnTo>
                <a:lnTo>
                  <a:pt x="3191996" y="284371"/>
                </a:lnTo>
                <a:lnTo>
                  <a:pt x="3201897" y="290966"/>
                </a:lnTo>
                <a:lnTo>
                  <a:pt x="3211067" y="298703"/>
                </a:lnTo>
                <a:lnTo>
                  <a:pt x="3217365" y="291863"/>
                </a:lnTo>
                <a:lnTo>
                  <a:pt x="3211067" y="307848"/>
                </a:lnTo>
                <a:lnTo>
                  <a:pt x="3202803" y="300761"/>
                </a:lnTo>
                <a:lnTo>
                  <a:pt x="3193006" y="293970"/>
                </a:lnTo>
                <a:lnTo>
                  <a:pt x="3182499" y="288189"/>
                </a:lnTo>
                <a:lnTo>
                  <a:pt x="3171302" y="283363"/>
                </a:lnTo>
                <a:lnTo>
                  <a:pt x="3159433" y="279433"/>
                </a:lnTo>
                <a:lnTo>
                  <a:pt x="3146912" y="276345"/>
                </a:lnTo>
                <a:lnTo>
                  <a:pt x="3133756" y="274041"/>
                </a:lnTo>
                <a:lnTo>
                  <a:pt x="3119985" y="272465"/>
                </a:lnTo>
                <a:lnTo>
                  <a:pt x="3105617" y="271561"/>
                </a:lnTo>
                <a:lnTo>
                  <a:pt x="3090671" y="271272"/>
                </a:lnTo>
                <a:lnTo>
                  <a:pt x="3089270" y="271276"/>
                </a:lnTo>
                <a:lnTo>
                  <a:pt x="3076234" y="271694"/>
                </a:lnTo>
                <a:lnTo>
                  <a:pt x="3063279" y="272854"/>
                </a:lnTo>
                <a:lnTo>
                  <a:pt x="3050477" y="274828"/>
                </a:lnTo>
                <a:lnTo>
                  <a:pt x="3037900" y="277690"/>
                </a:lnTo>
                <a:lnTo>
                  <a:pt x="3025622" y="281511"/>
                </a:lnTo>
                <a:lnTo>
                  <a:pt x="3013714" y="286365"/>
                </a:lnTo>
                <a:lnTo>
                  <a:pt x="3002250" y="292324"/>
                </a:lnTo>
                <a:lnTo>
                  <a:pt x="2991302" y="299461"/>
                </a:lnTo>
                <a:lnTo>
                  <a:pt x="2980943" y="307848"/>
                </a:lnTo>
                <a:close/>
              </a:path>
              <a:path w="4882896" h="890016">
                <a:moveTo>
                  <a:pt x="2930651" y="236219"/>
                </a:moveTo>
                <a:lnTo>
                  <a:pt x="2937362" y="243602"/>
                </a:lnTo>
                <a:lnTo>
                  <a:pt x="2943525" y="253627"/>
                </a:lnTo>
                <a:lnTo>
                  <a:pt x="2951987" y="263651"/>
                </a:lnTo>
                <a:lnTo>
                  <a:pt x="2957196" y="260139"/>
                </a:lnTo>
                <a:lnTo>
                  <a:pt x="2961132" y="271272"/>
                </a:lnTo>
                <a:lnTo>
                  <a:pt x="2965577" y="305323"/>
                </a:lnTo>
                <a:lnTo>
                  <a:pt x="2959669" y="293902"/>
                </a:lnTo>
                <a:lnTo>
                  <a:pt x="2953164" y="282904"/>
                </a:lnTo>
                <a:lnTo>
                  <a:pt x="2946063" y="272351"/>
                </a:lnTo>
                <a:lnTo>
                  <a:pt x="2938369" y="262266"/>
                </a:lnTo>
                <a:lnTo>
                  <a:pt x="2930651" y="236219"/>
                </a:lnTo>
                <a:close/>
              </a:path>
              <a:path w="4882896" h="890016">
                <a:moveTo>
                  <a:pt x="3027188" y="227554"/>
                </a:moveTo>
                <a:lnTo>
                  <a:pt x="3039735" y="224186"/>
                </a:lnTo>
                <a:lnTo>
                  <a:pt x="3052404" y="221504"/>
                </a:lnTo>
                <a:lnTo>
                  <a:pt x="3065149" y="219543"/>
                </a:lnTo>
                <a:lnTo>
                  <a:pt x="3077921" y="218341"/>
                </a:lnTo>
                <a:lnTo>
                  <a:pt x="3090671" y="217932"/>
                </a:lnTo>
                <a:lnTo>
                  <a:pt x="3100137" y="218083"/>
                </a:lnTo>
                <a:lnTo>
                  <a:pt x="3114884" y="218965"/>
                </a:lnTo>
                <a:lnTo>
                  <a:pt x="3128814" y="220604"/>
                </a:lnTo>
                <a:lnTo>
                  <a:pt x="3142008" y="222965"/>
                </a:lnTo>
                <a:lnTo>
                  <a:pt x="3154548" y="226014"/>
                </a:lnTo>
                <a:lnTo>
                  <a:pt x="3166515" y="229714"/>
                </a:lnTo>
                <a:lnTo>
                  <a:pt x="3177992" y="234032"/>
                </a:lnTo>
                <a:lnTo>
                  <a:pt x="3189060" y="238932"/>
                </a:lnTo>
                <a:lnTo>
                  <a:pt x="3199801" y="244379"/>
                </a:lnTo>
                <a:lnTo>
                  <a:pt x="3210297" y="250338"/>
                </a:lnTo>
                <a:lnTo>
                  <a:pt x="3220629" y="256774"/>
                </a:lnTo>
                <a:lnTo>
                  <a:pt x="3230879" y="263651"/>
                </a:lnTo>
                <a:lnTo>
                  <a:pt x="3233147" y="261707"/>
                </a:lnTo>
                <a:lnTo>
                  <a:pt x="3230879" y="271272"/>
                </a:lnTo>
                <a:lnTo>
                  <a:pt x="3224892" y="267465"/>
                </a:lnTo>
                <a:lnTo>
                  <a:pt x="3214134" y="261143"/>
                </a:lnTo>
                <a:lnTo>
                  <a:pt x="3202964" y="255228"/>
                </a:lnTo>
                <a:lnTo>
                  <a:pt x="3191423" y="249759"/>
                </a:lnTo>
                <a:lnTo>
                  <a:pt x="3179551" y="244780"/>
                </a:lnTo>
                <a:lnTo>
                  <a:pt x="3167390" y="240331"/>
                </a:lnTo>
                <a:lnTo>
                  <a:pt x="3154982" y="236452"/>
                </a:lnTo>
                <a:lnTo>
                  <a:pt x="3142368" y="233187"/>
                </a:lnTo>
                <a:lnTo>
                  <a:pt x="3129588" y="230575"/>
                </a:lnTo>
                <a:lnTo>
                  <a:pt x="3116685" y="228659"/>
                </a:lnTo>
                <a:lnTo>
                  <a:pt x="3103699" y="227478"/>
                </a:lnTo>
                <a:lnTo>
                  <a:pt x="3090671" y="227076"/>
                </a:lnTo>
                <a:lnTo>
                  <a:pt x="3080104" y="227357"/>
                </a:lnTo>
                <a:lnTo>
                  <a:pt x="3066516" y="228520"/>
                </a:lnTo>
                <a:lnTo>
                  <a:pt x="3053031" y="230537"/>
                </a:lnTo>
                <a:lnTo>
                  <a:pt x="3039751" y="233356"/>
                </a:lnTo>
                <a:lnTo>
                  <a:pt x="3027188" y="227554"/>
                </a:lnTo>
                <a:close/>
              </a:path>
              <a:path w="4882896" h="890016">
                <a:moveTo>
                  <a:pt x="2990730" y="251638"/>
                </a:moveTo>
                <a:lnTo>
                  <a:pt x="2990771" y="241411"/>
                </a:lnTo>
                <a:lnTo>
                  <a:pt x="3002659" y="236203"/>
                </a:lnTo>
                <a:lnTo>
                  <a:pt x="3014814" y="231572"/>
                </a:lnTo>
                <a:lnTo>
                  <a:pt x="3027188" y="227554"/>
                </a:lnTo>
                <a:lnTo>
                  <a:pt x="3039751" y="233356"/>
                </a:lnTo>
                <a:lnTo>
                  <a:pt x="3026779" y="236927"/>
                </a:lnTo>
                <a:lnTo>
                  <a:pt x="3014216" y="241198"/>
                </a:lnTo>
                <a:lnTo>
                  <a:pt x="3002166" y="246119"/>
                </a:lnTo>
                <a:lnTo>
                  <a:pt x="2990730" y="251638"/>
                </a:lnTo>
                <a:close/>
              </a:path>
              <a:path w="4882896" h="890016">
                <a:moveTo>
                  <a:pt x="2961132" y="271272"/>
                </a:moveTo>
                <a:lnTo>
                  <a:pt x="2967992" y="253415"/>
                </a:lnTo>
                <a:lnTo>
                  <a:pt x="2979199" y="247160"/>
                </a:lnTo>
                <a:lnTo>
                  <a:pt x="2990771" y="241411"/>
                </a:lnTo>
                <a:lnTo>
                  <a:pt x="2990730" y="251638"/>
                </a:lnTo>
                <a:lnTo>
                  <a:pt x="2980011" y="257704"/>
                </a:lnTo>
                <a:lnTo>
                  <a:pt x="2970111" y="264265"/>
                </a:lnTo>
                <a:lnTo>
                  <a:pt x="2961132" y="271272"/>
                </a:lnTo>
                <a:close/>
              </a:path>
              <a:path w="4882896" h="890016">
                <a:moveTo>
                  <a:pt x="2930651" y="236219"/>
                </a:moveTo>
                <a:lnTo>
                  <a:pt x="2938369" y="262266"/>
                </a:lnTo>
                <a:lnTo>
                  <a:pt x="2930084" y="252673"/>
                </a:lnTo>
                <a:lnTo>
                  <a:pt x="2921508" y="227076"/>
                </a:lnTo>
                <a:lnTo>
                  <a:pt x="2932452" y="221191"/>
                </a:lnTo>
                <a:lnTo>
                  <a:pt x="2940221" y="230053"/>
                </a:lnTo>
                <a:lnTo>
                  <a:pt x="2930651" y="236219"/>
                </a:lnTo>
                <a:close/>
              </a:path>
              <a:path w="4882896" h="890016">
                <a:moveTo>
                  <a:pt x="3291200" y="772981"/>
                </a:moveTo>
                <a:lnTo>
                  <a:pt x="3281171" y="780287"/>
                </a:lnTo>
                <a:lnTo>
                  <a:pt x="3279043" y="782333"/>
                </a:lnTo>
                <a:lnTo>
                  <a:pt x="3270887" y="790753"/>
                </a:lnTo>
                <a:lnTo>
                  <a:pt x="3263123" y="799694"/>
                </a:lnTo>
                <a:lnTo>
                  <a:pt x="3255718" y="809158"/>
                </a:lnTo>
                <a:lnTo>
                  <a:pt x="3248637" y="819143"/>
                </a:lnTo>
                <a:lnTo>
                  <a:pt x="3241847" y="829650"/>
                </a:lnTo>
                <a:lnTo>
                  <a:pt x="3235314" y="840679"/>
                </a:lnTo>
                <a:lnTo>
                  <a:pt x="3242976" y="815568"/>
                </a:lnTo>
                <a:lnTo>
                  <a:pt x="3252470" y="807072"/>
                </a:lnTo>
                <a:lnTo>
                  <a:pt x="3261359" y="798576"/>
                </a:lnTo>
                <a:lnTo>
                  <a:pt x="3263606" y="787487"/>
                </a:lnTo>
                <a:lnTo>
                  <a:pt x="3273046" y="778991"/>
                </a:lnTo>
                <a:lnTo>
                  <a:pt x="3282276" y="770496"/>
                </a:lnTo>
                <a:lnTo>
                  <a:pt x="3291200" y="772981"/>
                </a:lnTo>
                <a:close/>
              </a:path>
              <a:path w="4882896" h="890016">
                <a:moveTo>
                  <a:pt x="3039735" y="786542"/>
                </a:moveTo>
                <a:lnTo>
                  <a:pt x="3052404" y="783860"/>
                </a:lnTo>
                <a:lnTo>
                  <a:pt x="3065149" y="781899"/>
                </a:lnTo>
                <a:lnTo>
                  <a:pt x="3077921" y="780696"/>
                </a:lnTo>
                <a:lnTo>
                  <a:pt x="3090671" y="780287"/>
                </a:lnTo>
                <a:lnTo>
                  <a:pt x="3100137" y="780438"/>
                </a:lnTo>
                <a:lnTo>
                  <a:pt x="3114885" y="781320"/>
                </a:lnTo>
                <a:lnTo>
                  <a:pt x="3128814" y="782960"/>
                </a:lnTo>
                <a:lnTo>
                  <a:pt x="3142008" y="785321"/>
                </a:lnTo>
                <a:lnTo>
                  <a:pt x="3154548" y="788370"/>
                </a:lnTo>
                <a:lnTo>
                  <a:pt x="3166515" y="792070"/>
                </a:lnTo>
                <a:lnTo>
                  <a:pt x="3177992" y="796388"/>
                </a:lnTo>
                <a:lnTo>
                  <a:pt x="3189060" y="801288"/>
                </a:lnTo>
                <a:lnTo>
                  <a:pt x="3199801" y="806735"/>
                </a:lnTo>
                <a:lnTo>
                  <a:pt x="3210297" y="812694"/>
                </a:lnTo>
                <a:lnTo>
                  <a:pt x="3220629" y="819130"/>
                </a:lnTo>
                <a:lnTo>
                  <a:pt x="3230879" y="826008"/>
                </a:lnTo>
                <a:lnTo>
                  <a:pt x="3233147" y="824063"/>
                </a:lnTo>
                <a:lnTo>
                  <a:pt x="3242976" y="815568"/>
                </a:lnTo>
                <a:lnTo>
                  <a:pt x="3235314" y="840679"/>
                </a:lnTo>
                <a:lnTo>
                  <a:pt x="3230879" y="835151"/>
                </a:lnTo>
                <a:lnTo>
                  <a:pt x="3224526" y="830891"/>
                </a:lnTo>
                <a:lnTo>
                  <a:pt x="3213788" y="824279"/>
                </a:lnTo>
                <a:lnTo>
                  <a:pt x="3202642" y="818131"/>
                </a:lnTo>
                <a:lnTo>
                  <a:pt x="3191127" y="812482"/>
                </a:lnTo>
                <a:lnTo>
                  <a:pt x="3179286" y="807366"/>
                </a:lnTo>
                <a:lnTo>
                  <a:pt x="3167158" y="802818"/>
                </a:lnTo>
                <a:lnTo>
                  <a:pt x="3154785" y="798874"/>
                </a:lnTo>
                <a:lnTo>
                  <a:pt x="3142207" y="795568"/>
                </a:lnTo>
                <a:lnTo>
                  <a:pt x="3129466" y="792936"/>
                </a:lnTo>
                <a:lnTo>
                  <a:pt x="3116603" y="791013"/>
                </a:lnTo>
                <a:lnTo>
                  <a:pt x="3103658" y="789833"/>
                </a:lnTo>
                <a:lnTo>
                  <a:pt x="3090671" y="789432"/>
                </a:lnTo>
                <a:lnTo>
                  <a:pt x="3079609" y="789741"/>
                </a:lnTo>
                <a:lnTo>
                  <a:pt x="3066072" y="790936"/>
                </a:lnTo>
                <a:lnTo>
                  <a:pt x="3052641" y="792991"/>
                </a:lnTo>
                <a:lnTo>
                  <a:pt x="3039735" y="786542"/>
                </a:lnTo>
                <a:close/>
              </a:path>
              <a:path w="4882896" h="890016">
                <a:moveTo>
                  <a:pt x="3216914" y="876899"/>
                </a:moveTo>
                <a:lnTo>
                  <a:pt x="3217365" y="855743"/>
                </a:lnTo>
                <a:lnTo>
                  <a:pt x="3223400" y="845447"/>
                </a:lnTo>
                <a:lnTo>
                  <a:pt x="3230879" y="835151"/>
                </a:lnTo>
                <a:lnTo>
                  <a:pt x="3235314" y="840679"/>
                </a:lnTo>
                <a:lnTo>
                  <a:pt x="3229003" y="852231"/>
                </a:lnTo>
                <a:lnTo>
                  <a:pt x="3222881" y="864304"/>
                </a:lnTo>
                <a:lnTo>
                  <a:pt x="3216914" y="876899"/>
                </a:lnTo>
                <a:close/>
              </a:path>
              <a:path w="4882896" h="890016">
                <a:moveTo>
                  <a:pt x="3263944" y="90790"/>
                </a:moveTo>
                <a:lnTo>
                  <a:pt x="3267475" y="103622"/>
                </a:lnTo>
                <a:lnTo>
                  <a:pt x="3272027" y="181356"/>
                </a:lnTo>
                <a:lnTo>
                  <a:pt x="3279367" y="186927"/>
                </a:lnTo>
                <a:lnTo>
                  <a:pt x="3290338" y="192311"/>
                </a:lnTo>
                <a:lnTo>
                  <a:pt x="3300984" y="199644"/>
                </a:lnTo>
                <a:lnTo>
                  <a:pt x="3303641" y="194646"/>
                </a:lnTo>
                <a:lnTo>
                  <a:pt x="3308272" y="182179"/>
                </a:lnTo>
                <a:lnTo>
                  <a:pt x="3310650" y="169713"/>
                </a:lnTo>
                <a:lnTo>
                  <a:pt x="3312081" y="202631"/>
                </a:lnTo>
                <a:lnTo>
                  <a:pt x="3301486" y="210302"/>
                </a:lnTo>
                <a:lnTo>
                  <a:pt x="3291840" y="208787"/>
                </a:lnTo>
                <a:lnTo>
                  <a:pt x="3286107" y="203766"/>
                </a:lnTo>
                <a:lnTo>
                  <a:pt x="3276555" y="196175"/>
                </a:lnTo>
                <a:lnTo>
                  <a:pt x="3266593" y="189160"/>
                </a:lnTo>
                <a:lnTo>
                  <a:pt x="3263944" y="90790"/>
                </a:lnTo>
                <a:close/>
              </a:path>
              <a:path w="4882896" h="890016">
                <a:moveTo>
                  <a:pt x="3272027" y="181356"/>
                </a:moveTo>
                <a:lnTo>
                  <a:pt x="3267475" y="103622"/>
                </a:lnTo>
                <a:lnTo>
                  <a:pt x="3270001" y="116923"/>
                </a:lnTo>
                <a:lnTo>
                  <a:pt x="3271520" y="130655"/>
                </a:lnTo>
                <a:lnTo>
                  <a:pt x="3272027" y="144780"/>
                </a:lnTo>
                <a:lnTo>
                  <a:pt x="3272027" y="181356"/>
                </a:lnTo>
                <a:close/>
              </a:path>
              <a:path w="4882896" h="890016">
                <a:moveTo>
                  <a:pt x="3182111" y="144780"/>
                </a:moveTo>
                <a:lnTo>
                  <a:pt x="3183862" y="144884"/>
                </a:lnTo>
                <a:lnTo>
                  <a:pt x="3193457" y="147678"/>
                </a:lnTo>
                <a:lnTo>
                  <a:pt x="3205617" y="151805"/>
                </a:lnTo>
                <a:lnTo>
                  <a:pt x="3221735" y="153924"/>
                </a:lnTo>
                <a:lnTo>
                  <a:pt x="3228855" y="157388"/>
                </a:lnTo>
                <a:lnTo>
                  <a:pt x="3242342" y="164722"/>
                </a:lnTo>
                <a:lnTo>
                  <a:pt x="3252801" y="170114"/>
                </a:lnTo>
                <a:lnTo>
                  <a:pt x="3261359" y="172212"/>
                </a:lnTo>
                <a:lnTo>
                  <a:pt x="3263944" y="90790"/>
                </a:lnTo>
                <a:lnTo>
                  <a:pt x="3266593" y="189160"/>
                </a:lnTo>
                <a:lnTo>
                  <a:pt x="3256231" y="182710"/>
                </a:lnTo>
                <a:lnTo>
                  <a:pt x="3245483" y="176813"/>
                </a:lnTo>
                <a:lnTo>
                  <a:pt x="3234360" y="171455"/>
                </a:lnTo>
                <a:lnTo>
                  <a:pt x="3222874" y="166627"/>
                </a:lnTo>
                <a:lnTo>
                  <a:pt x="3211036" y="162314"/>
                </a:lnTo>
                <a:lnTo>
                  <a:pt x="3198860" y="158507"/>
                </a:lnTo>
                <a:lnTo>
                  <a:pt x="3186356" y="155192"/>
                </a:lnTo>
                <a:lnTo>
                  <a:pt x="3182111" y="144780"/>
                </a:lnTo>
                <a:close/>
              </a:path>
              <a:path w="4882896" h="890016">
                <a:moveTo>
                  <a:pt x="3159484" y="118370"/>
                </a:moveTo>
                <a:lnTo>
                  <a:pt x="3161493" y="96349"/>
                </a:lnTo>
                <a:lnTo>
                  <a:pt x="3170146" y="106276"/>
                </a:lnTo>
                <a:lnTo>
                  <a:pt x="3176630" y="117703"/>
                </a:lnTo>
                <a:lnTo>
                  <a:pt x="3171443" y="144780"/>
                </a:lnTo>
                <a:lnTo>
                  <a:pt x="3170979" y="143232"/>
                </a:lnTo>
                <a:lnTo>
                  <a:pt x="3166027" y="130270"/>
                </a:lnTo>
                <a:lnTo>
                  <a:pt x="3159484" y="118370"/>
                </a:lnTo>
                <a:close/>
              </a:path>
              <a:path w="4882896" h="890016">
                <a:moveTo>
                  <a:pt x="3028097" y="117443"/>
                </a:moveTo>
                <a:lnTo>
                  <a:pt x="3028769" y="98291"/>
                </a:lnTo>
                <a:lnTo>
                  <a:pt x="3038820" y="88931"/>
                </a:lnTo>
                <a:lnTo>
                  <a:pt x="3050424" y="81495"/>
                </a:lnTo>
                <a:lnTo>
                  <a:pt x="3063193" y="76073"/>
                </a:lnTo>
                <a:lnTo>
                  <a:pt x="3076738" y="72754"/>
                </a:lnTo>
                <a:lnTo>
                  <a:pt x="3090671" y="71628"/>
                </a:lnTo>
                <a:lnTo>
                  <a:pt x="3094263" y="71675"/>
                </a:lnTo>
                <a:lnTo>
                  <a:pt x="3110088" y="73048"/>
                </a:lnTo>
                <a:lnTo>
                  <a:pt x="3124968" y="76273"/>
                </a:lnTo>
                <a:lnTo>
                  <a:pt x="3138659" y="81278"/>
                </a:lnTo>
                <a:lnTo>
                  <a:pt x="3150915" y="87993"/>
                </a:lnTo>
                <a:lnTo>
                  <a:pt x="3161493" y="96349"/>
                </a:lnTo>
                <a:lnTo>
                  <a:pt x="3159484" y="118370"/>
                </a:lnTo>
                <a:lnTo>
                  <a:pt x="3151420" y="107737"/>
                </a:lnTo>
                <a:lnTo>
                  <a:pt x="3141903" y="98577"/>
                </a:lnTo>
                <a:lnTo>
                  <a:pt x="3131001" y="91095"/>
                </a:lnTo>
                <a:lnTo>
                  <a:pt x="3118783" y="85497"/>
                </a:lnTo>
                <a:lnTo>
                  <a:pt x="3105317" y="81987"/>
                </a:lnTo>
                <a:lnTo>
                  <a:pt x="3090671" y="80772"/>
                </a:lnTo>
                <a:lnTo>
                  <a:pt x="3084541" y="80995"/>
                </a:lnTo>
                <a:lnTo>
                  <a:pt x="3069606" y="83551"/>
                </a:lnTo>
                <a:lnTo>
                  <a:pt x="3056222" y="88746"/>
                </a:lnTo>
                <a:lnTo>
                  <a:pt x="3044661" y="96308"/>
                </a:lnTo>
                <a:lnTo>
                  <a:pt x="3035195" y="105964"/>
                </a:lnTo>
                <a:lnTo>
                  <a:pt x="3028097" y="117443"/>
                </a:lnTo>
                <a:close/>
              </a:path>
              <a:path w="4882896" h="890016">
                <a:moveTo>
                  <a:pt x="3023638" y="130473"/>
                </a:moveTo>
                <a:lnTo>
                  <a:pt x="3022092" y="144780"/>
                </a:lnTo>
                <a:lnTo>
                  <a:pt x="3020659" y="109485"/>
                </a:lnTo>
                <a:lnTo>
                  <a:pt x="3028769" y="98291"/>
                </a:lnTo>
                <a:lnTo>
                  <a:pt x="3028097" y="117443"/>
                </a:lnTo>
                <a:lnTo>
                  <a:pt x="3023638" y="130473"/>
                </a:lnTo>
                <a:close/>
              </a:path>
              <a:path w="4882896" h="890016">
                <a:moveTo>
                  <a:pt x="2973550" y="153819"/>
                </a:moveTo>
                <a:lnTo>
                  <a:pt x="2983145" y="151026"/>
                </a:lnTo>
                <a:lnTo>
                  <a:pt x="2995305" y="146898"/>
                </a:lnTo>
                <a:lnTo>
                  <a:pt x="3011424" y="144780"/>
                </a:lnTo>
                <a:lnTo>
                  <a:pt x="3009504" y="153867"/>
                </a:lnTo>
                <a:lnTo>
                  <a:pt x="2997156" y="156989"/>
                </a:lnTo>
                <a:lnTo>
                  <a:pt x="2984881" y="160605"/>
                </a:lnTo>
                <a:lnTo>
                  <a:pt x="2973550" y="153819"/>
                </a:lnTo>
                <a:close/>
              </a:path>
              <a:path w="4882896" h="890016">
                <a:moveTo>
                  <a:pt x="2972694" y="164727"/>
                </a:moveTo>
                <a:lnTo>
                  <a:pt x="2971800" y="153924"/>
                </a:lnTo>
                <a:lnTo>
                  <a:pt x="2973550" y="153819"/>
                </a:lnTo>
                <a:lnTo>
                  <a:pt x="2984881" y="160605"/>
                </a:lnTo>
                <a:lnTo>
                  <a:pt x="2972694" y="164727"/>
                </a:lnTo>
                <a:close/>
              </a:path>
              <a:path w="4882896" h="890016">
                <a:moveTo>
                  <a:pt x="2960608" y="169368"/>
                </a:moveTo>
                <a:lnTo>
                  <a:pt x="2948638" y="174540"/>
                </a:lnTo>
                <a:lnTo>
                  <a:pt x="2949740" y="165186"/>
                </a:lnTo>
                <a:lnTo>
                  <a:pt x="2961132" y="163067"/>
                </a:lnTo>
                <a:lnTo>
                  <a:pt x="2972694" y="164727"/>
                </a:lnTo>
                <a:lnTo>
                  <a:pt x="2960608" y="169368"/>
                </a:lnTo>
                <a:close/>
              </a:path>
              <a:path w="4882896" h="890016">
                <a:moveTo>
                  <a:pt x="2921508" y="172212"/>
                </a:moveTo>
                <a:lnTo>
                  <a:pt x="2923378" y="172107"/>
                </a:lnTo>
                <a:lnTo>
                  <a:pt x="2935670" y="169313"/>
                </a:lnTo>
                <a:lnTo>
                  <a:pt x="2949740" y="165186"/>
                </a:lnTo>
                <a:lnTo>
                  <a:pt x="2948638" y="174540"/>
                </a:lnTo>
                <a:lnTo>
                  <a:pt x="2936799" y="180255"/>
                </a:lnTo>
                <a:lnTo>
                  <a:pt x="2925104" y="186525"/>
                </a:lnTo>
                <a:lnTo>
                  <a:pt x="2921508" y="172212"/>
                </a:lnTo>
                <a:close/>
              </a:path>
              <a:path w="4882896" h="890016">
                <a:moveTo>
                  <a:pt x="2921508" y="172212"/>
                </a:moveTo>
                <a:lnTo>
                  <a:pt x="2925104" y="186525"/>
                </a:lnTo>
                <a:lnTo>
                  <a:pt x="2913567" y="193362"/>
                </a:lnTo>
                <a:lnTo>
                  <a:pt x="2914656" y="111286"/>
                </a:lnTo>
                <a:lnTo>
                  <a:pt x="2918301" y="98178"/>
                </a:lnTo>
                <a:lnTo>
                  <a:pt x="2921508" y="144780"/>
                </a:lnTo>
                <a:lnTo>
                  <a:pt x="2921508" y="172212"/>
                </a:lnTo>
                <a:close/>
              </a:path>
              <a:path w="4882896" h="890016">
                <a:moveTo>
                  <a:pt x="3281171" y="442845"/>
                </a:moveTo>
                <a:lnTo>
                  <a:pt x="3281171" y="426719"/>
                </a:lnTo>
                <a:lnTo>
                  <a:pt x="3281916" y="409113"/>
                </a:lnTo>
                <a:lnTo>
                  <a:pt x="3281171" y="454653"/>
                </a:lnTo>
                <a:lnTo>
                  <a:pt x="3281171" y="442845"/>
                </a:lnTo>
                <a:close/>
              </a:path>
              <a:path w="4882896" h="890016">
                <a:moveTo>
                  <a:pt x="3262618" y="654900"/>
                </a:moveTo>
                <a:lnTo>
                  <a:pt x="3261359" y="734567"/>
                </a:lnTo>
                <a:lnTo>
                  <a:pt x="3261359" y="708660"/>
                </a:lnTo>
                <a:lnTo>
                  <a:pt x="3261194" y="701459"/>
                </a:lnTo>
                <a:lnTo>
                  <a:pt x="3259907" y="687638"/>
                </a:lnTo>
                <a:lnTo>
                  <a:pt x="3257522" y="642236"/>
                </a:lnTo>
                <a:lnTo>
                  <a:pt x="3262618" y="654900"/>
                </a:lnTo>
                <a:close/>
              </a:path>
              <a:path w="4882896" h="890016">
                <a:moveTo>
                  <a:pt x="3259907" y="687638"/>
                </a:moveTo>
                <a:lnTo>
                  <a:pt x="3257400" y="674424"/>
                </a:lnTo>
                <a:lnTo>
                  <a:pt x="3253738" y="661817"/>
                </a:lnTo>
                <a:lnTo>
                  <a:pt x="3248983" y="649818"/>
                </a:lnTo>
                <a:lnTo>
                  <a:pt x="3243201" y="638426"/>
                </a:lnTo>
                <a:lnTo>
                  <a:pt x="3236454" y="627641"/>
                </a:lnTo>
                <a:lnTo>
                  <a:pt x="3244369" y="618238"/>
                </a:lnTo>
                <a:lnTo>
                  <a:pt x="3251423" y="629997"/>
                </a:lnTo>
                <a:lnTo>
                  <a:pt x="3257522" y="642236"/>
                </a:lnTo>
                <a:lnTo>
                  <a:pt x="3259907" y="687638"/>
                </a:lnTo>
                <a:close/>
              </a:path>
              <a:path w="4882896" h="890016">
                <a:moveTo>
                  <a:pt x="3244369" y="618238"/>
                </a:moveTo>
                <a:lnTo>
                  <a:pt x="3236454" y="627641"/>
                </a:lnTo>
                <a:lnTo>
                  <a:pt x="3228807" y="617464"/>
                </a:lnTo>
                <a:lnTo>
                  <a:pt x="3220323" y="607894"/>
                </a:lnTo>
                <a:lnTo>
                  <a:pt x="3211067" y="598932"/>
                </a:lnTo>
                <a:lnTo>
                  <a:pt x="3207524" y="594618"/>
                </a:lnTo>
                <a:lnTo>
                  <a:pt x="3198575" y="585014"/>
                </a:lnTo>
                <a:lnTo>
                  <a:pt x="3207543" y="577147"/>
                </a:lnTo>
                <a:lnTo>
                  <a:pt x="3217946" y="586415"/>
                </a:lnTo>
                <a:lnTo>
                  <a:pt x="3227583" y="596391"/>
                </a:lnTo>
                <a:lnTo>
                  <a:pt x="3236407" y="607017"/>
                </a:lnTo>
                <a:lnTo>
                  <a:pt x="3244369" y="618238"/>
                </a:lnTo>
                <a:close/>
              </a:path>
              <a:path w="4882896" h="890016">
                <a:moveTo>
                  <a:pt x="3207543" y="577147"/>
                </a:moveTo>
                <a:lnTo>
                  <a:pt x="3198575" y="585014"/>
                </a:lnTo>
                <a:lnTo>
                  <a:pt x="3188974" y="576420"/>
                </a:lnTo>
                <a:lnTo>
                  <a:pt x="3178738" y="568837"/>
                </a:lnTo>
                <a:lnTo>
                  <a:pt x="3167884" y="562266"/>
                </a:lnTo>
                <a:lnTo>
                  <a:pt x="3156427" y="556705"/>
                </a:lnTo>
                <a:lnTo>
                  <a:pt x="3144384" y="552156"/>
                </a:lnTo>
                <a:lnTo>
                  <a:pt x="3131771" y="548617"/>
                </a:lnTo>
                <a:lnTo>
                  <a:pt x="3145688" y="543413"/>
                </a:lnTo>
                <a:lnTo>
                  <a:pt x="3159213" y="548290"/>
                </a:lnTo>
                <a:lnTo>
                  <a:pt x="3172209" y="554159"/>
                </a:lnTo>
                <a:lnTo>
                  <a:pt x="3184627" y="560962"/>
                </a:lnTo>
                <a:lnTo>
                  <a:pt x="3196421" y="568644"/>
                </a:lnTo>
                <a:lnTo>
                  <a:pt x="3207543" y="577147"/>
                </a:lnTo>
                <a:close/>
              </a:path>
              <a:path w="4882896" h="890016">
                <a:moveTo>
                  <a:pt x="3145688" y="543413"/>
                </a:moveTo>
                <a:lnTo>
                  <a:pt x="3131771" y="548617"/>
                </a:lnTo>
                <a:lnTo>
                  <a:pt x="3118604" y="546090"/>
                </a:lnTo>
                <a:lnTo>
                  <a:pt x="3104898" y="544573"/>
                </a:lnTo>
                <a:lnTo>
                  <a:pt x="3090671" y="544067"/>
                </a:lnTo>
                <a:lnTo>
                  <a:pt x="3086309" y="544117"/>
                </a:lnTo>
                <a:lnTo>
                  <a:pt x="3072474" y="544952"/>
                </a:lnTo>
                <a:lnTo>
                  <a:pt x="3059102" y="546820"/>
                </a:lnTo>
                <a:lnTo>
                  <a:pt x="3046219" y="549720"/>
                </a:lnTo>
                <a:lnTo>
                  <a:pt x="3033848" y="553652"/>
                </a:lnTo>
                <a:lnTo>
                  <a:pt x="3046885" y="540397"/>
                </a:lnTo>
                <a:lnTo>
                  <a:pt x="3061115" y="537395"/>
                </a:lnTo>
                <a:lnTo>
                  <a:pt x="3075727" y="535551"/>
                </a:lnTo>
                <a:lnTo>
                  <a:pt x="3090671" y="534924"/>
                </a:lnTo>
                <a:lnTo>
                  <a:pt x="3102406" y="535299"/>
                </a:lnTo>
                <a:lnTo>
                  <a:pt x="3117237" y="536861"/>
                </a:lnTo>
                <a:lnTo>
                  <a:pt x="3131680" y="539584"/>
                </a:lnTo>
                <a:lnTo>
                  <a:pt x="3145688" y="543413"/>
                </a:lnTo>
                <a:close/>
              </a:path>
              <a:path w="4882896" h="890016">
                <a:moveTo>
                  <a:pt x="3046885" y="540397"/>
                </a:moveTo>
                <a:lnTo>
                  <a:pt x="3033848" y="553652"/>
                </a:lnTo>
                <a:lnTo>
                  <a:pt x="3022015" y="558618"/>
                </a:lnTo>
                <a:lnTo>
                  <a:pt x="3010745" y="564615"/>
                </a:lnTo>
                <a:lnTo>
                  <a:pt x="3000064" y="571646"/>
                </a:lnTo>
                <a:lnTo>
                  <a:pt x="2989996" y="579709"/>
                </a:lnTo>
                <a:lnTo>
                  <a:pt x="2980566" y="588804"/>
                </a:lnTo>
                <a:lnTo>
                  <a:pt x="2971800" y="598932"/>
                </a:lnTo>
                <a:lnTo>
                  <a:pt x="2967039" y="603375"/>
                </a:lnTo>
                <a:lnTo>
                  <a:pt x="2972259" y="579524"/>
                </a:lnTo>
                <a:lnTo>
                  <a:pt x="2983170" y="570777"/>
                </a:lnTo>
                <a:lnTo>
                  <a:pt x="2994757" y="562844"/>
                </a:lnTo>
                <a:lnTo>
                  <a:pt x="3006972" y="555781"/>
                </a:lnTo>
                <a:lnTo>
                  <a:pt x="3019764" y="549648"/>
                </a:lnTo>
                <a:lnTo>
                  <a:pt x="3033084" y="544501"/>
                </a:lnTo>
                <a:lnTo>
                  <a:pt x="3046885" y="540397"/>
                </a:lnTo>
                <a:close/>
              </a:path>
              <a:path w="4882896" h="890016">
                <a:moveTo>
                  <a:pt x="2972259" y="579524"/>
                </a:moveTo>
                <a:lnTo>
                  <a:pt x="2967039" y="603375"/>
                </a:lnTo>
                <a:lnTo>
                  <a:pt x="2958165" y="612644"/>
                </a:lnTo>
                <a:lnTo>
                  <a:pt x="2950095" y="622520"/>
                </a:lnTo>
                <a:lnTo>
                  <a:pt x="2942894" y="633004"/>
                </a:lnTo>
                <a:lnTo>
                  <a:pt x="2936626" y="644095"/>
                </a:lnTo>
                <a:lnTo>
                  <a:pt x="2944072" y="610073"/>
                </a:lnTo>
                <a:lnTo>
                  <a:pt x="2952661" y="599230"/>
                </a:lnTo>
                <a:lnTo>
                  <a:pt x="2962072" y="589028"/>
                </a:lnTo>
                <a:lnTo>
                  <a:pt x="2972259" y="579524"/>
                </a:lnTo>
                <a:close/>
              </a:path>
              <a:path w="4882896" h="890016">
                <a:moveTo>
                  <a:pt x="2944072" y="610073"/>
                </a:moveTo>
                <a:lnTo>
                  <a:pt x="2936626" y="644095"/>
                </a:lnTo>
                <a:lnTo>
                  <a:pt x="2931353" y="655793"/>
                </a:lnTo>
                <a:lnTo>
                  <a:pt x="2927142" y="668099"/>
                </a:lnTo>
                <a:lnTo>
                  <a:pt x="2924054" y="681012"/>
                </a:lnTo>
                <a:lnTo>
                  <a:pt x="2929562" y="633454"/>
                </a:lnTo>
                <a:lnTo>
                  <a:pt x="2936356" y="621500"/>
                </a:lnTo>
                <a:lnTo>
                  <a:pt x="2944072" y="610073"/>
                </a:lnTo>
                <a:close/>
              </a:path>
              <a:path w="4882896" h="890016">
                <a:moveTo>
                  <a:pt x="2923738" y="645876"/>
                </a:moveTo>
                <a:lnTo>
                  <a:pt x="2929562" y="633454"/>
                </a:lnTo>
                <a:lnTo>
                  <a:pt x="2924054" y="681012"/>
                </a:lnTo>
                <a:lnTo>
                  <a:pt x="2922155" y="694532"/>
                </a:lnTo>
                <a:lnTo>
                  <a:pt x="2921508" y="708660"/>
                </a:lnTo>
                <a:lnTo>
                  <a:pt x="2918934" y="658709"/>
                </a:lnTo>
                <a:lnTo>
                  <a:pt x="2923738" y="645876"/>
                </a:lnTo>
                <a:close/>
              </a:path>
              <a:path w="4882896" h="890016">
                <a:moveTo>
                  <a:pt x="3263944" y="90790"/>
                </a:moveTo>
                <a:lnTo>
                  <a:pt x="3261359" y="172212"/>
                </a:lnTo>
                <a:lnTo>
                  <a:pt x="3261359" y="144780"/>
                </a:lnTo>
                <a:lnTo>
                  <a:pt x="3261255" y="139057"/>
                </a:lnTo>
                <a:lnTo>
                  <a:pt x="3260079" y="125020"/>
                </a:lnTo>
                <a:lnTo>
                  <a:pt x="3259412" y="78465"/>
                </a:lnTo>
                <a:lnTo>
                  <a:pt x="3263944" y="90790"/>
                </a:lnTo>
                <a:close/>
              </a:path>
              <a:path w="4882896" h="890016">
                <a:moveTo>
                  <a:pt x="3260079" y="125020"/>
                </a:moveTo>
                <a:lnTo>
                  <a:pt x="3257648" y="111619"/>
                </a:lnTo>
                <a:lnTo>
                  <a:pt x="3254029" y="98867"/>
                </a:lnTo>
                <a:lnTo>
                  <a:pt x="3249288" y="86773"/>
                </a:lnTo>
                <a:lnTo>
                  <a:pt x="3243491" y="75350"/>
                </a:lnTo>
                <a:lnTo>
                  <a:pt x="3236704" y="64607"/>
                </a:lnTo>
                <a:lnTo>
                  <a:pt x="3228994" y="54556"/>
                </a:lnTo>
                <a:lnTo>
                  <a:pt x="3220426" y="45209"/>
                </a:lnTo>
                <a:lnTo>
                  <a:pt x="3211067" y="36576"/>
                </a:lnTo>
                <a:lnTo>
                  <a:pt x="3205028" y="27394"/>
                </a:lnTo>
                <a:lnTo>
                  <a:pt x="3211428" y="17275"/>
                </a:lnTo>
                <a:lnTo>
                  <a:pt x="3221883" y="25765"/>
                </a:lnTo>
                <a:lnTo>
                  <a:pt x="3231359" y="34989"/>
                </a:lnTo>
                <a:lnTo>
                  <a:pt x="3239854" y="44909"/>
                </a:lnTo>
                <a:lnTo>
                  <a:pt x="3247364" y="55486"/>
                </a:lnTo>
                <a:lnTo>
                  <a:pt x="3253884" y="66684"/>
                </a:lnTo>
                <a:lnTo>
                  <a:pt x="3259412" y="78465"/>
                </a:lnTo>
                <a:lnTo>
                  <a:pt x="3260079" y="125020"/>
                </a:lnTo>
                <a:close/>
              </a:path>
              <a:path w="4882896" h="890016">
                <a:moveTo>
                  <a:pt x="3211428" y="17275"/>
                </a:moveTo>
                <a:lnTo>
                  <a:pt x="3205028" y="27394"/>
                </a:lnTo>
                <a:lnTo>
                  <a:pt x="3196173" y="18909"/>
                </a:lnTo>
                <a:lnTo>
                  <a:pt x="3185534" y="11827"/>
                </a:lnTo>
                <a:lnTo>
                  <a:pt x="3173579" y="5680"/>
                </a:lnTo>
                <a:lnTo>
                  <a:pt x="3160776" y="0"/>
                </a:lnTo>
                <a:lnTo>
                  <a:pt x="3182111" y="0"/>
                </a:lnTo>
                <a:lnTo>
                  <a:pt x="3187602" y="2648"/>
                </a:lnTo>
                <a:lnTo>
                  <a:pt x="3200000" y="9557"/>
                </a:lnTo>
                <a:lnTo>
                  <a:pt x="3211428" y="17275"/>
                </a:lnTo>
                <a:close/>
              </a:path>
              <a:path w="4882896" h="890016">
                <a:moveTo>
                  <a:pt x="2990609" y="814632"/>
                </a:moveTo>
                <a:lnTo>
                  <a:pt x="2990771" y="803767"/>
                </a:lnTo>
                <a:lnTo>
                  <a:pt x="3002659" y="798559"/>
                </a:lnTo>
                <a:lnTo>
                  <a:pt x="3014814" y="793928"/>
                </a:lnTo>
                <a:lnTo>
                  <a:pt x="3027189" y="789910"/>
                </a:lnTo>
                <a:lnTo>
                  <a:pt x="3039735" y="786542"/>
                </a:lnTo>
                <a:lnTo>
                  <a:pt x="3052641" y="792991"/>
                </a:lnTo>
                <a:lnTo>
                  <a:pt x="3039416" y="795861"/>
                </a:lnTo>
                <a:lnTo>
                  <a:pt x="3026500" y="799503"/>
                </a:lnTo>
                <a:lnTo>
                  <a:pt x="3013992" y="803875"/>
                </a:lnTo>
                <a:lnTo>
                  <a:pt x="3001995" y="808932"/>
                </a:lnTo>
                <a:lnTo>
                  <a:pt x="2990609" y="814632"/>
                </a:lnTo>
                <a:close/>
              </a:path>
              <a:path w="4882896" h="890016">
                <a:moveTo>
                  <a:pt x="2961132" y="835151"/>
                </a:moveTo>
                <a:lnTo>
                  <a:pt x="2967992" y="815771"/>
                </a:lnTo>
                <a:lnTo>
                  <a:pt x="2979200" y="809517"/>
                </a:lnTo>
                <a:lnTo>
                  <a:pt x="2990771" y="803767"/>
                </a:lnTo>
                <a:lnTo>
                  <a:pt x="2990609" y="814632"/>
                </a:lnTo>
                <a:lnTo>
                  <a:pt x="2979936" y="820931"/>
                </a:lnTo>
                <a:lnTo>
                  <a:pt x="2970076" y="827785"/>
                </a:lnTo>
                <a:lnTo>
                  <a:pt x="2961132" y="835151"/>
                </a:lnTo>
                <a:close/>
              </a:path>
              <a:path w="4882896" h="890016">
                <a:moveTo>
                  <a:pt x="3230879" y="717803"/>
                </a:moveTo>
                <a:lnTo>
                  <a:pt x="3221735" y="717803"/>
                </a:lnTo>
                <a:lnTo>
                  <a:pt x="3224007" y="667125"/>
                </a:lnTo>
                <a:lnTo>
                  <a:pt x="3227779" y="680370"/>
                </a:lnTo>
                <a:lnTo>
                  <a:pt x="3230093" y="694236"/>
                </a:lnTo>
                <a:lnTo>
                  <a:pt x="3230879" y="708660"/>
                </a:lnTo>
                <a:lnTo>
                  <a:pt x="3230879" y="717803"/>
                </a:lnTo>
                <a:close/>
              </a:path>
              <a:path w="4882896" h="890016">
                <a:moveTo>
                  <a:pt x="3224007" y="667125"/>
                </a:moveTo>
                <a:lnTo>
                  <a:pt x="3221735" y="717803"/>
                </a:lnTo>
                <a:lnTo>
                  <a:pt x="3221693" y="705750"/>
                </a:lnTo>
                <a:lnTo>
                  <a:pt x="3220193" y="691227"/>
                </a:lnTo>
                <a:lnTo>
                  <a:pt x="3218844" y="654569"/>
                </a:lnTo>
                <a:lnTo>
                  <a:pt x="3224007" y="667125"/>
                </a:lnTo>
                <a:close/>
              </a:path>
              <a:path w="4882896" h="890016">
                <a:moveTo>
                  <a:pt x="3216775" y="677764"/>
                </a:moveTo>
                <a:lnTo>
                  <a:pt x="3211760" y="665363"/>
                </a:lnTo>
                <a:lnTo>
                  <a:pt x="3212359" y="642766"/>
                </a:lnTo>
                <a:lnTo>
                  <a:pt x="3218844" y="654569"/>
                </a:lnTo>
                <a:lnTo>
                  <a:pt x="3220193" y="691227"/>
                </a:lnTo>
                <a:lnTo>
                  <a:pt x="3216775" y="677764"/>
                </a:lnTo>
                <a:close/>
              </a:path>
              <a:path w="4882896" h="890016">
                <a:moveTo>
                  <a:pt x="3182111" y="626364"/>
                </a:moveTo>
                <a:lnTo>
                  <a:pt x="3185656" y="612538"/>
                </a:lnTo>
                <a:lnTo>
                  <a:pt x="3195697" y="621685"/>
                </a:lnTo>
                <a:lnTo>
                  <a:pt x="3204620" y="631783"/>
                </a:lnTo>
                <a:lnTo>
                  <a:pt x="3212359" y="642766"/>
                </a:lnTo>
                <a:lnTo>
                  <a:pt x="3211760" y="665363"/>
                </a:lnTo>
                <a:lnTo>
                  <a:pt x="3205466" y="654022"/>
                </a:lnTo>
                <a:lnTo>
                  <a:pt x="3198214" y="643742"/>
                </a:lnTo>
                <a:lnTo>
                  <a:pt x="3190322" y="634522"/>
                </a:lnTo>
                <a:lnTo>
                  <a:pt x="3182111" y="626364"/>
                </a:lnTo>
                <a:close/>
              </a:path>
              <a:path w="4882896" h="890016">
                <a:moveTo>
                  <a:pt x="3120154" y="593123"/>
                </a:moveTo>
                <a:lnTo>
                  <a:pt x="3121098" y="583362"/>
                </a:lnTo>
                <a:lnTo>
                  <a:pt x="3135696" y="586770"/>
                </a:lnTo>
                <a:lnTo>
                  <a:pt x="3149519" y="591457"/>
                </a:lnTo>
                <a:lnTo>
                  <a:pt x="3162499" y="597358"/>
                </a:lnTo>
                <a:lnTo>
                  <a:pt x="3174568" y="604407"/>
                </a:lnTo>
                <a:lnTo>
                  <a:pt x="3185656" y="612538"/>
                </a:lnTo>
                <a:lnTo>
                  <a:pt x="3182111" y="626364"/>
                </a:lnTo>
                <a:lnTo>
                  <a:pt x="3175662" y="621041"/>
                </a:lnTo>
                <a:lnTo>
                  <a:pt x="3166405" y="614161"/>
                </a:lnTo>
                <a:lnTo>
                  <a:pt x="3156285" y="607694"/>
                </a:lnTo>
                <a:lnTo>
                  <a:pt x="3145242" y="601875"/>
                </a:lnTo>
                <a:lnTo>
                  <a:pt x="3133218" y="596940"/>
                </a:lnTo>
                <a:lnTo>
                  <a:pt x="3120154" y="593123"/>
                </a:lnTo>
                <a:close/>
              </a:path>
              <a:path w="4882896" h="890016">
                <a:moveTo>
                  <a:pt x="3048390" y="600273"/>
                </a:moveTo>
                <a:lnTo>
                  <a:pt x="3049120" y="587512"/>
                </a:lnTo>
                <a:lnTo>
                  <a:pt x="3062567" y="583746"/>
                </a:lnTo>
                <a:lnTo>
                  <a:pt x="3076454" y="581432"/>
                </a:lnTo>
                <a:lnTo>
                  <a:pt x="3090671" y="580644"/>
                </a:lnTo>
                <a:lnTo>
                  <a:pt x="3105794" y="581298"/>
                </a:lnTo>
                <a:lnTo>
                  <a:pt x="3121098" y="583362"/>
                </a:lnTo>
                <a:lnTo>
                  <a:pt x="3120154" y="593123"/>
                </a:lnTo>
                <a:lnTo>
                  <a:pt x="3105992" y="590660"/>
                </a:lnTo>
                <a:lnTo>
                  <a:pt x="3090671" y="589787"/>
                </a:lnTo>
                <a:lnTo>
                  <a:pt x="3083328" y="590165"/>
                </a:lnTo>
                <a:lnTo>
                  <a:pt x="3071798" y="592142"/>
                </a:lnTo>
                <a:lnTo>
                  <a:pt x="3060146" y="595593"/>
                </a:lnTo>
                <a:lnTo>
                  <a:pt x="3048390" y="600273"/>
                </a:lnTo>
                <a:close/>
              </a:path>
              <a:path w="4882896" h="890016">
                <a:moveTo>
                  <a:pt x="3001894" y="615608"/>
                </a:moveTo>
                <a:lnTo>
                  <a:pt x="3012499" y="606778"/>
                </a:lnTo>
                <a:lnTo>
                  <a:pt x="3023977" y="599103"/>
                </a:lnTo>
                <a:lnTo>
                  <a:pt x="3036220" y="592656"/>
                </a:lnTo>
                <a:lnTo>
                  <a:pt x="3049120" y="587512"/>
                </a:lnTo>
                <a:lnTo>
                  <a:pt x="3048390" y="600273"/>
                </a:lnTo>
                <a:lnTo>
                  <a:pt x="3036553" y="605935"/>
                </a:lnTo>
                <a:lnTo>
                  <a:pt x="3024655" y="612335"/>
                </a:lnTo>
                <a:lnTo>
                  <a:pt x="3012716" y="619227"/>
                </a:lnTo>
                <a:lnTo>
                  <a:pt x="3001894" y="615608"/>
                </a:lnTo>
                <a:close/>
              </a:path>
              <a:path w="4882896" h="890016">
                <a:moveTo>
                  <a:pt x="3012716" y="619227"/>
                </a:moveTo>
                <a:lnTo>
                  <a:pt x="3000756" y="626364"/>
                </a:lnTo>
                <a:lnTo>
                  <a:pt x="2993743" y="633747"/>
                </a:lnTo>
                <a:lnTo>
                  <a:pt x="2986920" y="643326"/>
                </a:lnTo>
                <a:lnTo>
                  <a:pt x="2981402" y="654067"/>
                </a:lnTo>
                <a:lnTo>
                  <a:pt x="2977158" y="665971"/>
                </a:lnTo>
                <a:lnTo>
                  <a:pt x="2983739" y="636432"/>
                </a:lnTo>
                <a:lnTo>
                  <a:pt x="2992271" y="625517"/>
                </a:lnTo>
                <a:lnTo>
                  <a:pt x="3001894" y="615608"/>
                </a:lnTo>
                <a:lnTo>
                  <a:pt x="3012716" y="619227"/>
                </a:lnTo>
                <a:close/>
              </a:path>
              <a:path w="4882896" h="890016">
                <a:moveTo>
                  <a:pt x="3006806" y="0"/>
                </a:moveTo>
                <a:lnTo>
                  <a:pt x="3031235" y="0"/>
                </a:lnTo>
                <a:lnTo>
                  <a:pt x="3025880" y="2478"/>
                </a:lnTo>
                <a:lnTo>
                  <a:pt x="3015064" y="7648"/>
                </a:lnTo>
                <a:lnTo>
                  <a:pt x="3004248" y="13312"/>
                </a:lnTo>
                <a:lnTo>
                  <a:pt x="3000897" y="0"/>
                </a:lnTo>
                <a:lnTo>
                  <a:pt x="3006806" y="0"/>
                </a:lnTo>
                <a:close/>
              </a:path>
              <a:path w="4882896" h="890016">
                <a:moveTo>
                  <a:pt x="3000897" y="0"/>
                </a:moveTo>
                <a:lnTo>
                  <a:pt x="3004248" y="13312"/>
                </a:lnTo>
                <a:lnTo>
                  <a:pt x="2993432" y="19800"/>
                </a:lnTo>
                <a:lnTo>
                  <a:pt x="2982616" y="27445"/>
                </a:lnTo>
                <a:lnTo>
                  <a:pt x="2971800" y="36576"/>
                </a:lnTo>
                <a:lnTo>
                  <a:pt x="2968010" y="39903"/>
                </a:lnTo>
                <a:lnTo>
                  <a:pt x="2958955" y="48819"/>
                </a:lnTo>
                <a:lnTo>
                  <a:pt x="2950719" y="58446"/>
                </a:lnTo>
                <a:lnTo>
                  <a:pt x="2943366" y="68772"/>
                </a:lnTo>
                <a:lnTo>
                  <a:pt x="2951152" y="40664"/>
                </a:lnTo>
                <a:lnTo>
                  <a:pt x="2960065" y="31032"/>
                </a:lnTo>
                <a:lnTo>
                  <a:pt x="2969566" y="22111"/>
                </a:lnTo>
                <a:lnTo>
                  <a:pt x="2979570" y="13940"/>
                </a:lnTo>
                <a:lnTo>
                  <a:pt x="2989994" y="6557"/>
                </a:lnTo>
                <a:lnTo>
                  <a:pt x="3000756" y="0"/>
                </a:lnTo>
                <a:lnTo>
                  <a:pt x="3000897" y="0"/>
                </a:lnTo>
                <a:close/>
              </a:path>
              <a:path w="4882896" h="890016">
                <a:moveTo>
                  <a:pt x="2951152" y="40664"/>
                </a:moveTo>
                <a:lnTo>
                  <a:pt x="2943366" y="68772"/>
                </a:lnTo>
                <a:lnTo>
                  <a:pt x="2936963" y="79785"/>
                </a:lnTo>
                <a:lnTo>
                  <a:pt x="2931575" y="91474"/>
                </a:lnTo>
                <a:lnTo>
                  <a:pt x="2927270" y="103830"/>
                </a:lnTo>
                <a:lnTo>
                  <a:pt x="2924113" y="116840"/>
                </a:lnTo>
                <a:lnTo>
                  <a:pt x="2928765" y="73453"/>
                </a:lnTo>
                <a:lnTo>
                  <a:pt x="2935418" y="61912"/>
                </a:lnTo>
                <a:lnTo>
                  <a:pt x="2942909" y="50970"/>
                </a:lnTo>
                <a:lnTo>
                  <a:pt x="2951152" y="40664"/>
                </a:lnTo>
                <a:close/>
              </a:path>
              <a:path w="4882896" h="890016">
                <a:moveTo>
                  <a:pt x="2923031" y="85554"/>
                </a:moveTo>
                <a:lnTo>
                  <a:pt x="2928765" y="73453"/>
                </a:lnTo>
                <a:lnTo>
                  <a:pt x="2924113" y="116840"/>
                </a:lnTo>
                <a:lnTo>
                  <a:pt x="2922170" y="130493"/>
                </a:lnTo>
                <a:lnTo>
                  <a:pt x="2921508" y="144780"/>
                </a:lnTo>
                <a:lnTo>
                  <a:pt x="2918301" y="98178"/>
                </a:lnTo>
                <a:lnTo>
                  <a:pt x="2923031" y="85554"/>
                </a:lnTo>
                <a:close/>
              </a:path>
              <a:path w="4882896" h="890016">
                <a:moveTo>
                  <a:pt x="2911133" y="699100"/>
                </a:moveTo>
                <a:lnTo>
                  <a:pt x="2910840" y="734567"/>
                </a:lnTo>
                <a:lnTo>
                  <a:pt x="2910840" y="708660"/>
                </a:lnTo>
                <a:lnTo>
                  <a:pt x="2911133" y="699100"/>
                </a:lnTo>
                <a:close/>
              </a:path>
              <a:path w="4882896" h="890016">
                <a:moveTo>
                  <a:pt x="2910959" y="138807"/>
                </a:moveTo>
                <a:lnTo>
                  <a:pt x="2910840" y="181356"/>
                </a:lnTo>
                <a:lnTo>
                  <a:pt x="2910840" y="144780"/>
                </a:lnTo>
                <a:lnTo>
                  <a:pt x="2910959" y="138807"/>
                </a:lnTo>
                <a:close/>
              </a:path>
              <a:path w="4882896" h="890016">
                <a:moveTo>
                  <a:pt x="2910522" y="442018"/>
                </a:moveTo>
                <a:lnTo>
                  <a:pt x="2908173" y="453706"/>
                </a:lnTo>
                <a:lnTo>
                  <a:pt x="2910105" y="409113"/>
                </a:lnTo>
                <a:lnTo>
                  <a:pt x="2910840" y="426719"/>
                </a:lnTo>
                <a:lnTo>
                  <a:pt x="2910522" y="442018"/>
                </a:lnTo>
                <a:close/>
              </a:path>
              <a:path w="4882896" h="890016">
                <a:moveTo>
                  <a:pt x="2901695" y="426719"/>
                </a:moveTo>
                <a:lnTo>
                  <a:pt x="2901685" y="424974"/>
                </a:lnTo>
                <a:lnTo>
                  <a:pt x="2900920" y="411638"/>
                </a:lnTo>
                <a:lnTo>
                  <a:pt x="2898994" y="398675"/>
                </a:lnTo>
                <a:lnTo>
                  <a:pt x="2895977" y="386085"/>
                </a:lnTo>
                <a:lnTo>
                  <a:pt x="2899489" y="359359"/>
                </a:lnTo>
                <a:lnTo>
                  <a:pt x="2904379" y="375387"/>
                </a:lnTo>
                <a:lnTo>
                  <a:pt x="2901695" y="426719"/>
                </a:lnTo>
                <a:close/>
              </a:path>
              <a:path w="4882896" h="890016">
                <a:moveTo>
                  <a:pt x="2893314" y="343947"/>
                </a:moveTo>
                <a:lnTo>
                  <a:pt x="2899489" y="359359"/>
                </a:lnTo>
                <a:lnTo>
                  <a:pt x="2895977" y="386085"/>
                </a:lnTo>
                <a:lnTo>
                  <a:pt x="2891941" y="373869"/>
                </a:lnTo>
                <a:lnTo>
                  <a:pt x="2886958" y="362025"/>
                </a:lnTo>
                <a:lnTo>
                  <a:pt x="2885904" y="329199"/>
                </a:lnTo>
                <a:lnTo>
                  <a:pt x="2893314" y="343947"/>
                </a:lnTo>
                <a:close/>
              </a:path>
              <a:path w="4882896" h="890016">
                <a:moveTo>
                  <a:pt x="2867046" y="328731"/>
                </a:moveTo>
                <a:lnTo>
                  <a:pt x="2867582" y="301873"/>
                </a:lnTo>
                <a:lnTo>
                  <a:pt x="2877310" y="315159"/>
                </a:lnTo>
                <a:lnTo>
                  <a:pt x="2885904" y="329199"/>
                </a:lnTo>
                <a:lnTo>
                  <a:pt x="2886958" y="362025"/>
                </a:lnTo>
                <a:lnTo>
                  <a:pt x="2881100" y="350554"/>
                </a:lnTo>
                <a:lnTo>
                  <a:pt x="2874439" y="339456"/>
                </a:lnTo>
                <a:lnTo>
                  <a:pt x="2867046" y="328731"/>
                </a:lnTo>
                <a:close/>
              </a:path>
              <a:path w="4882896" h="890016">
                <a:moveTo>
                  <a:pt x="2831592" y="289560"/>
                </a:moveTo>
                <a:lnTo>
                  <a:pt x="2832099" y="267001"/>
                </a:lnTo>
                <a:lnTo>
                  <a:pt x="2844927" y="277749"/>
                </a:lnTo>
                <a:lnTo>
                  <a:pt x="2856771" y="289388"/>
                </a:lnTo>
                <a:lnTo>
                  <a:pt x="2867582" y="301873"/>
                </a:lnTo>
                <a:lnTo>
                  <a:pt x="2867046" y="328731"/>
                </a:lnTo>
                <a:lnTo>
                  <a:pt x="2858993" y="318378"/>
                </a:lnTo>
                <a:lnTo>
                  <a:pt x="2850351" y="308399"/>
                </a:lnTo>
                <a:lnTo>
                  <a:pt x="2841194" y="298793"/>
                </a:lnTo>
                <a:lnTo>
                  <a:pt x="2831592" y="289560"/>
                </a:lnTo>
                <a:close/>
              </a:path>
              <a:path w="4882896" h="890016">
                <a:moveTo>
                  <a:pt x="2802970" y="267531"/>
                </a:moveTo>
                <a:lnTo>
                  <a:pt x="2803696" y="248362"/>
                </a:lnTo>
                <a:lnTo>
                  <a:pt x="2818339" y="257190"/>
                </a:lnTo>
                <a:lnTo>
                  <a:pt x="2832099" y="267001"/>
                </a:lnTo>
                <a:lnTo>
                  <a:pt x="2831592" y="289560"/>
                </a:lnTo>
                <a:lnTo>
                  <a:pt x="2823247" y="282647"/>
                </a:lnTo>
                <a:lnTo>
                  <a:pt x="2813258" y="274899"/>
                </a:lnTo>
                <a:lnTo>
                  <a:pt x="2802970" y="267531"/>
                </a:lnTo>
                <a:close/>
              </a:path>
              <a:path w="4882896" h="890016">
                <a:moveTo>
                  <a:pt x="2770171" y="248268"/>
                </a:moveTo>
                <a:lnTo>
                  <a:pt x="2771965" y="233838"/>
                </a:lnTo>
                <a:lnTo>
                  <a:pt x="2788221" y="240563"/>
                </a:lnTo>
                <a:lnTo>
                  <a:pt x="2803696" y="248362"/>
                </a:lnTo>
                <a:lnTo>
                  <a:pt x="2802970" y="267531"/>
                </a:lnTo>
                <a:lnTo>
                  <a:pt x="2792367" y="260599"/>
                </a:lnTo>
                <a:lnTo>
                  <a:pt x="2781439" y="254160"/>
                </a:lnTo>
                <a:lnTo>
                  <a:pt x="2770171" y="248268"/>
                </a:lnTo>
                <a:close/>
              </a:path>
              <a:path w="4882896" h="890016">
                <a:moveTo>
                  <a:pt x="2734204" y="234443"/>
                </a:moveTo>
                <a:lnTo>
                  <a:pt x="2737308" y="223795"/>
                </a:lnTo>
                <a:lnTo>
                  <a:pt x="2754977" y="228234"/>
                </a:lnTo>
                <a:lnTo>
                  <a:pt x="2771965" y="233838"/>
                </a:lnTo>
                <a:lnTo>
                  <a:pt x="2770171" y="248268"/>
                </a:lnTo>
                <a:lnTo>
                  <a:pt x="2758551" y="242981"/>
                </a:lnTo>
                <a:lnTo>
                  <a:pt x="2746566" y="238354"/>
                </a:lnTo>
                <a:lnTo>
                  <a:pt x="2734204" y="234443"/>
                </a:lnTo>
                <a:close/>
              </a:path>
              <a:path w="4882896" h="890016">
                <a:moveTo>
                  <a:pt x="2694719" y="227564"/>
                </a:moveTo>
                <a:lnTo>
                  <a:pt x="2700127" y="218598"/>
                </a:lnTo>
                <a:lnTo>
                  <a:pt x="2719008" y="220568"/>
                </a:lnTo>
                <a:lnTo>
                  <a:pt x="2737308" y="223795"/>
                </a:lnTo>
                <a:lnTo>
                  <a:pt x="2734204" y="234443"/>
                </a:lnTo>
                <a:lnTo>
                  <a:pt x="2721450" y="231304"/>
                </a:lnTo>
                <a:lnTo>
                  <a:pt x="2708293" y="228992"/>
                </a:lnTo>
                <a:lnTo>
                  <a:pt x="2694719" y="227564"/>
                </a:lnTo>
                <a:close/>
              </a:path>
              <a:path w="4882896" h="890016">
                <a:moveTo>
                  <a:pt x="2643572" y="230701"/>
                </a:moveTo>
                <a:lnTo>
                  <a:pt x="2645016" y="220568"/>
                </a:lnTo>
                <a:lnTo>
                  <a:pt x="2662749" y="218598"/>
                </a:lnTo>
                <a:lnTo>
                  <a:pt x="2680716" y="217932"/>
                </a:lnTo>
                <a:lnTo>
                  <a:pt x="2700127" y="218598"/>
                </a:lnTo>
                <a:lnTo>
                  <a:pt x="2694719" y="227564"/>
                </a:lnTo>
                <a:lnTo>
                  <a:pt x="2680716" y="227076"/>
                </a:lnTo>
                <a:lnTo>
                  <a:pt x="2670352" y="227355"/>
                </a:lnTo>
                <a:lnTo>
                  <a:pt x="2656789" y="228572"/>
                </a:lnTo>
                <a:lnTo>
                  <a:pt x="2643572" y="230701"/>
                </a:lnTo>
                <a:close/>
              </a:path>
              <a:path w="4882896" h="890016">
                <a:moveTo>
                  <a:pt x="2606036" y="241990"/>
                </a:moveTo>
                <a:lnTo>
                  <a:pt x="2610551" y="228234"/>
                </a:lnTo>
                <a:lnTo>
                  <a:pt x="2627592" y="223795"/>
                </a:lnTo>
                <a:lnTo>
                  <a:pt x="2645016" y="220568"/>
                </a:lnTo>
                <a:lnTo>
                  <a:pt x="2643572" y="230701"/>
                </a:lnTo>
                <a:lnTo>
                  <a:pt x="2630704" y="233685"/>
                </a:lnTo>
                <a:lnTo>
                  <a:pt x="2618191" y="237467"/>
                </a:lnTo>
                <a:lnTo>
                  <a:pt x="2606036" y="241990"/>
                </a:lnTo>
                <a:close/>
              </a:path>
              <a:path w="4882896" h="890016">
                <a:moveTo>
                  <a:pt x="2561091" y="266337"/>
                </a:moveTo>
                <a:lnTo>
                  <a:pt x="2562467" y="248362"/>
                </a:lnTo>
                <a:lnTo>
                  <a:pt x="2577914" y="240563"/>
                </a:lnTo>
                <a:lnTo>
                  <a:pt x="2593967" y="233838"/>
                </a:lnTo>
                <a:lnTo>
                  <a:pt x="2610551" y="228234"/>
                </a:lnTo>
                <a:lnTo>
                  <a:pt x="2606036" y="241990"/>
                </a:lnTo>
                <a:lnTo>
                  <a:pt x="2594244" y="247196"/>
                </a:lnTo>
                <a:lnTo>
                  <a:pt x="2582820" y="253027"/>
                </a:lnTo>
                <a:lnTo>
                  <a:pt x="2571767" y="259427"/>
                </a:lnTo>
                <a:lnTo>
                  <a:pt x="2561091" y="266337"/>
                </a:lnTo>
                <a:close/>
              </a:path>
              <a:path w="4882896" h="890016">
                <a:moveTo>
                  <a:pt x="2531364" y="289560"/>
                </a:moveTo>
                <a:lnTo>
                  <a:pt x="2533689" y="267001"/>
                </a:lnTo>
                <a:lnTo>
                  <a:pt x="2547701" y="257190"/>
                </a:lnTo>
                <a:lnTo>
                  <a:pt x="2562467" y="248362"/>
                </a:lnTo>
                <a:lnTo>
                  <a:pt x="2561091" y="266337"/>
                </a:lnTo>
                <a:lnTo>
                  <a:pt x="2550795" y="273701"/>
                </a:lnTo>
                <a:lnTo>
                  <a:pt x="2540885" y="281461"/>
                </a:lnTo>
                <a:lnTo>
                  <a:pt x="2531364" y="289560"/>
                </a:lnTo>
                <a:close/>
              </a:path>
              <a:path w="4882896" h="890016">
                <a:moveTo>
                  <a:pt x="2531364" y="289560"/>
                </a:moveTo>
                <a:lnTo>
                  <a:pt x="2530104" y="290729"/>
                </a:lnTo>
                <a:lnTo>
                  <a:pt x="2520555" y="300010"/>
                </a:lnTo>
                <a:lnTo>
                  <a:pt x="2511459" y="309664"/>
                </a:lnTo>
                <a:lnTo>
                  <a:pt x="2502890" y="319692"/>
                </a:lnTo>
                <a:lnTo>
                  <a:pt x="2494918" y="330092"/>
                </a:lnTo>
                <a:lnTo>
                  <a:pt x="2487615" y="340865"/>
                </a:lnTo>
                <a:lnTo>
                  <a:pt x="2496921" y="301873"/>
                </a:lnTo>
                <a:lnTo>
                  <a:pt x="2508224" y="289388"/>
                </a:lnTo>
                <a:lnTo>
                  <a:pt x="2520505" y="277749"/>
                </a:lnTo>
                <a:lnTo>
                  <a:pt x="2533689" y="267001"/>
                </a:lnTo>
                <a:lnTo>
                  <a:pt x="2531364" y="289560"/>
                </a:lnTo>
                <a:close/>
              </a:path>
              <a:path w="4882896" h="890016">
                <a:moveTo>
                  <a:pt x="2496921" y="301873"/>
                </a:moveTo>
                <a:lnTo>
                  <a:pt x="2487615" y="340865"/>
                </a:lnTo>
                <a:lnTo>
                  <a:pt x="2481053" y="352011"/>
                </a:lnTo>
                <a:lnTo>
                  <a:pt x="2475304" y="363530"/>
                </a:lnTo>
                <a:lnTo>
                  <a:pt x="2470439" y="375422"/>
                </a:lnTo>
                <a:lnTo>
                  <a:pt x="2477543" y="329199"/>
                </a:lnTo>
                <a:lnTo>
                  <a:pt x="2486669" y="315159"/>
                </a:lnTo>
                <a:lnTo>
                  <a:pt x="2496921" y="301873"/>
                </a:lnTo>
                <a:close/>
              </a:path>
              <a:path w="4882896" h="890016">
                <a:moveTo>
                  <a:pt x="2469618" y="343947"/>
                </a:moveTo>
                <a:lnTo>
                  <a:pt x="2477543" y="329199"/>
                </a:lnTo>
                <a:lnTo>
                  <a:pt x="2470439" y="375422"/>
                </a:lnTo>
                <a:lnTo>
                  <a:pt x="2466531" y="387687"/>
                </a:lnTo>
                <a:lnTo>
                  <a:pt x="2463650" y="400325"/>
                </a:lnTo>
                <a:lnTo>
                  <a:pt x="2462966" y="359359"/>
                </a:lnTo>
                <a:lnTo>
                  <a:pt x="2469618" y="343947"/>
                </a:lnTo>
                <a:close/>
              </a:path>
              <a:path w="4882896" h="890016">
                <a:moveTo>
                  <a:pt x="2461869" y="413336"/>
                </a:moveTo>
                <a:lnTo>
                  <a:pt x="2461259" y="426719"/>
                </a:lnTo>
                <a:lnTo>
                  <a:pt x="2462966" y="359359"/>
                </a:lnTo>
                <a:lnTo>
                  <a:pt x="2463650" y="400325"/>
                </a:lnTo>
                <a:lnTo>
                  <a:pt x="2461869" y="413336"/>
                </a:lnTo>
                <a:close/>
              </a:path>
              <a:path w="4882896" h="890016">
                <a:moveTo>
                  <a:pt x="2450592" y="426719"/>
                </a:moveTo>
                <a:lnTo>
                  <a:pt x="2451402" y="409113"/>
                </a:lnTo>
                <a:lnTo>
                  <a:pt x="2453784" y="391987"/>
                </a:lnTo>
                <a:lnTo>
                  <a:pt x="2457664" y="375387"/>
                </a:lnTo>
                <a:lnTo>
                  <a:pt x="2458494" y="453813"/>
                </a:lnTo>
                <a:lnTo>
                  <a:pt x="2453357" y="442298"/>
                </a:lnTo>
                <a:lnTo>
                  <a:pt x="2450592" y="426719"/>
                </a:lnTo>
                <a:close/>
              </a:path>
              <a:path w="4882896" h="890016">
                <a:moveTo>
                  <a:pt x="2881884" y="752856"/>
                </a:moveTo>
                <a:lnTo>
                  <a:pt x="2881884" y="708660"/>
                </a:lnTo>
                <a:lnTo>
                  <a:pt x="2881884" y="752856"/>
                </a:lnTo>
                <a:close/>
              </a:path>
              <a:path w="4882896" h="890016">
                <a:moveTo>
                  <a:pt x="3538011" y="123083"/>
                </a:moveTo>
                <a:lnTo>
                  <a:pt x="3541776" y="135635"/>
                </a:lnTo>
                <a:lnTo>
                  <a:pt x="3545418" y="135638"/>
                </a:lnTo>
                <a:lnTo>
                  <a:pt x="3560625" y="136119"/>
                </a:lnTo>
                <a:lnTo>
                  <a:pt x="3572154" y="138609"/>
                </a:lnTo>
                <a:lnTo>
                  <a:pt x="3581400" y="144780"/>
                </a:lnTo>
                <a:lnTo>
                  <a:pt x="3581327" y="144490"/>
                </a:lnTo>
                <a:lnTo>
                  <a:pt x="3576895" y="131293"/>
                </a:lnTo>
                <a:lnTo>
                  <a:pt x="3570618" y="119165"/>
                </a:lnTo>
                <a:lnTo>
                  <a:pt x="3562638" y="108319"/>
                </a:lnTo>
                <a:lnTo>
                  <a:pt x="3571180" y="95976"/>
                </a:lnTo>
                <a:lnTo>
                  <a:pt x="3579921" y="105948"/>
                </a:lnTo>
                <a:lnTo>
                  <a:pt x="3586493" y="117455"/>
                </a:lnTo>
                <a:lnTo>
                  <a:pt x="3582914" y="152780"/>
                </a:lnTo>
                <a:lnTo>
                  <a:pt x="3569944" y="150335"/>
                </a:lnTo>
                <a:lnTo>
                  <a:pt x="3556770" y="148335"/>
                </a:lnTo>
                <a:lnTo>
                  <a:pt x="3543397" y="146780"/>
                </a:lnTo>
                <a:lnTo>
                  <a:pt x="3538011" y="123083"/>
                </a:lnTo>
                <a:close/>
              </a:path>
              <a:path w="4882896" h="890016">
                <a:moveTo>
                  <a:pt x="3432048" y="144780"/>
                </a:moveTo>
                <a:lnTo>
                  <a:pt x="3436642" y="140987"/>
                </a:lnTo>
                <a:lnTo>
                  <a:pt x="3448954" y="136304"/>
                </a:lnTo>
                <a:lnTo>
                  <a:pt x="3461003" y="135635"/>
                </a:lnTo>
                <a:lnTo>
                  <a:pt x="3468462" y="124485"/>
                </a:lnTo>
                <a:lnTo>
                  <a:pt x="3477622" y="115440"/>
                </a:lnTo>
                <a:lnTo>
                  <a:pt x="3488542" y="110012"/>
                </a:lnTo>
                <a:lnTo>
                  <a:pt x="3502151" y="108203"/>
                </a:lnTo>
                <a:lnTo>
                  <a:pt x="3514417" y="109407"/>
                </a:lnTo>
                <a:lnTo>
                  <a:pt x="3528166" y="114340"/>
                </a:lnTo>
                <a:lnTo>
                  <a:pt x="3538011" y="123083"/>
                </a:lnTo>
                <a:lnTo>
                  <a:pt x="3543397" y="146780"/>
                </a:lnTo>
                <a:lnTo>
                  <a:pt x="3529832" y="145669"/>
                </a:lnTo>
                <a:lnTo>
                  <a:pt x="3531108" y="135635"/>
                </a:lnTo>
                <a:lnTo>
                  <a:pt x="3529250" y="128706"/>
                </a:lnTo>
                <a:lnTo>
                  <a:pt x="3519869" y="120654"/>
                </a:lnTo>
                <a:lnTo>
                  <a:pt x="3502151" y="117348"/>
                </a:lnTo>
                <a:lnTo>
                  <a:pt x="3493318" y="119370"/>
                </a:lnTo>
                <a:lnTo>
                  <a:pt x="3482662" y="126252"/>
                </a:lnTo>
                <a:lnTo>
                  <a:pt x="3471671" y="135635"/>
                </a:lnTo>
                <a:lnTo>
                  <a:pt x="3468776" y="146353"/>
                </a:lnTo>
                <a:lnTo>
                  <a:pt x="3455882" y="147818"/>
                </a:lnTo>
                <a:lnTo>
                  <a:pt x="3443070" y="149760"/>
                </a:lnTo>
                <a:lnTo>
                  <a:pt x="3432048" y="144780"/>
                </a:lnTo>
                <a:close/>
              </a:path>
              <a:path w="4882896" h="890016">
                <a:moveTo>
                  <a:pt x="3471671" y="135635"/>
                </a:moveTo>
                <a:lnTo>
                  <a:pt x="3531108" y="135635"/>
                </a:lnTo>
                <a:lnTo>
                  <a:pt x="3529832" y="145669"/>
                </a:lnTo>
                <a:lnTo>
                  <a:pt x="3516081" y="145002"/>
                </a:lnTo>
                <a:lnTo>
                  <a:pt x="3502151" y="144780"/>
                </a:lnTo>
                <a:lnTo>
                  <a:pt x="3494750" y="144856"/>
                </a:lnTo>
                <a:lnTo>
                  <a:pt x="3481738" y="145366"/>
                </a:lnTo>
                <a:lnTo>
                  <a:pt x="3471671" y="135635"/>
                </a:lnTo>
                <a:close/>
              </a:path>
              <a:path w="4882896" h="890016">
                <a:moveTo>
                  <a:pt x="3570618" y="391961"/>
                </a:moveTo>
                <a:lnTo>
                  <a:pt x="3571180" y="372566"/>
                </a:lnTo>
                <a:lnTo>
                  <a:pt x="3579921" y="382808"/>
                </a:lnTo>
                <a:lnTo>
                  <a:pt x="3586493" y="393916"/>
                </a:lnTo>
                <a:lnTo>
                  <a:pt x="3584425" y="427569"/>
                </a:lnTo>
                <a:lnTo>
                  <a:pt x="3571347" y="424617"/>
                </a:lnTo>
                <a:lnTo>
                  <a:pt x="3557996" y="422147"/>
                </a:lnTo>
                <a:lnTo>
                  <a:pt x="3544386" y="420184"/>
                </a:lnTo>
                <a:lnTo>
                  <a:pt x="3559929" y="417576"/>
                </a:lnTo>
                <a:lnTo>
                  <a:pt x="3581400" y="417576"/>
                </a:lnTo>
                <a:lnTo>
                  <a:pt x="3581327" y="417286"/>
                </a:lnTo>
                <a:lnTo>
                  <a:pt x="3576895" y="404088"/>
                </a:lnTo>
                <a:lnTo>
                  <a:pt x="3570618" y="391961"/>
                </a:lnTo>
                <a:close/>
              </a:path>
              <a:path w="4882896" h="890016">
                <a:moveTo>
                  <a:pt x="3492433" y="391953"/>
                </a:moveTo>
                <a:lnTo>
                  <a:pt x="3502151" y="390144"/>
                </a:lnTo>
                <a:lnTo>
                  <a:pt x="3514417" y="391347"/>
                </a:lnTo>
                <a:lnTo>
                  <a:pt x="3528166" y="396280"/>
                </a:lnTo>
                <a:lnTo>
                  <a:pt x="3538011" y="405023"/>
                </a:lnTo>
                <a:lnTo>
                  <a:pt x="3541776" y="417576"/>
                </a:lnTo>
                <a:lnTo>
                  <a:pt x="3559929" y="417576"/>
                </a:lnTo>
                <a:lnTo>
                  <a:pt x="3544386" y="420184"/>
                </a:lnTo>
                <a:lnTo>
                  <a:pt x="3531108" y="408432"/>
                </a:lnTo>
                <a:lnTo>
                  <a:pt x="3530367" y="404639"/>
                </a:lnTo>
                <a:lnTo>
                  <a:pt x="3521523" y="399956"/>
                </a:lnTo>
                <a:lnTo>
                  <a:pt x="3502151" y="399287"/>
                </a:lnTo>
                <a:lnTo>
                  <a:pt x="3492433" y="391953"/>
                </a:lnTo>
                <a:close/>
              </a:path>
              <a:path w="4882896" h="890016">
                <a:moveTo>
                  <a:pt x="3491484" y="408432"/>
                </a:moveTo>
                <a:lnTo>
                  <a:pt x="3531108" y="408432"/>
                </a:lnTo>
                <a:lnTo>
                  <a:pt x="3544386" y="420184"/>
                </a:lnTo>
                <a:lnTo>
                  <a:pt x="3530533" y="418751"/>
                </a:lnTo>
                <a:lnTo>
                  <a:pt x="3516450" y="417874"/>
                </a:lnTo>
                <a:lnTo>
                  <a:pt x="3502151" y="417576"/>
                </a:lnTo>
                <a:lnTo>
                  <a:pt x="3491484" y="408432"/>
                </a:lnTo>
                <a:close/>
              </a:path>
              <a:path w="4882896" h="890016">
                <a:moveTo>
                  <a:pt x="3469576" y="406426"/>
                </a:moveTo>
                <a:lnTo>
                  <a:pt x="3480955" y="397380"/>
                </a:lnTo>
                <a:lnTo>
                  <a:pt x="3482340" y="408432"/>
                </a:lnTo>
                <a:lnTo>
                  <a:pt x="3491484" y="408432"/>
                </a:lnTo>
                <a:lnTo>
                  <a:pt x="3502151" y="417576"/>
                </a:lnTo>
                <a:lnTo>
                  <a:pt x="3491202" y="417796"/>
                </a:lnTo>
                <a:lnTo>
                  <a:pt x="3477939" y="418641"/>
                </a:lnTo>
                <a:lnTo>
                  <a:pt x="3469576" y="406426"/>
                </a:lnTo>
                <a:close/>
              </a:path>
              <a:path w="4882896" h="890016">
                <a:moveTo>
                  <a:pt x="3502151" y="399287"/>
                </a:moveTo>
                <a:lnTo>
                  <a:pt x="3482340" y="399287"/>
                </a:lnTo>
                <a:lnTo>
                  <a:pt x="3482340" y="408432"/>
                </a:lnTo>
                <a:lnTo>
                  <a:pt x="3480955" y="397380"/>
                </a:lnTo>
                <a:lnTo>
                  <a:pt x="3492433" y="391953"/>
                </a:lnTo>
                <a:lnTo>
                  <a:pt x="3502151" y="399287"/>
                </a:lnTo>
                <a:close/>
              </a:path>
              <a:path w="4882896" h="890016">
                <a:moveTo>
                  <a:pt x="3432048" y="417576"/>
                </a:moveTo>
                <a:lnTo>
                  <a:pt x="3461003" y="417576"/>
                </a:lnTo>
                <a:lnTo>
                  <a:pt x="3469576" y="406426"/>
                </a:lnTo>
                <a:lnTo>
                  <a:pt x="3477939" y="418641"/>
                </a:lnTo>
                <a:lnTo>
                  <a:pt x="3464730" y="420093"/>
                </a:lnTo>
                <a:lnTo>
                  <a:pt x="3451607" y="422124"/>
                </a:lnTo>
                <a:lnTo>
                  <a:pt x="3438598" y="424706"/>
                </a:lnTo>
                <a:lnTo>
                  <a:pt x="3432048" y="417576"/>
                </a:lnTo>
                <a:close/>
              </a:path>
              <a:path w="4882896" h="890016">
                <a:moveTo>
                  <a:pt x="3425734" y="427812"/>
                </a:moveTo>
                <a:lnTo>
                  <a:pt x="3413044" y="431414"/>
                </a:lnTo>
                <a:lnTo>
                  <a:pt x="3421379" y="417576"/>
                </a:lnTo>
                <a:lnTo>
                  <a:pt x="3421912" y="410162"/>
                </a:lnTo>
                <a:lnTo>
                  <a:pt x="3425175" y="397591"/>
                </a:lnTo>
                <a:lnTo>
                  <a:pt x="3431095" y="385570"/>
                </a:lnTo>
                <a:lnTo>
                  <a:pt x="3432048" y="417576"/>
                </a:lnTo>
                <a:lnTo>
                  <a:pt x="3438598" y="424706"/>
                </a:lnTo>
                <a:lnTo>
                  <a:pt x="3425734" y="427812"/>
                </a:lnTo>
                <a:close/>
              </a:path>
              <a:path w="4882896" h="890016">
                <a:moveTo>
                  <a:pt x="3381756" y="435864"/>
                </a:moveTo>
                <a:lnTo>
                  <a:pt x="3385778" y="432786"/>
                </a:lnTo>
                <a:lnTo>
                  <a:pt x="3397831" y="427855"/>
                </a:lnTo>
                <a:lnTo>
                  <a:pt x="3410900" y="423686"/>
                </a:lnTo>
                <a:lnTo>
                  <a:pt x="3421379" y="417576"/>
                </a:lnTo>
                <a:lnTo>
                  <a:pt x="3413044" y="431414"/>
                </a:lnTo>
                <a:lnTo>
                  <a:pt x="3400559" y="435484"/>
                </a:lnTo>
                <a:lnTo>
                  <a:pt x="3388309" y="439995"/>
                </a:lnTo>
                <a:lnTo>
                  <a:pt x="3381756" y="435864"/>
                </a:lnTo>
                <a:close/>
              </a:path>
              <a:path w="4882896" h="890016">
                <a:moveTo>
                  <a:pt x="3371891" y="414005"/>
                </a:moveTo>
                <a:lnTo>
                  <a:pt x="3374467" y="400736"/>
                </a:lnTo>
                <a:lnTo>
                  <a:pt x="3378706" y="387945"/>
                </a:lnTo>
                <a:lnTo>
                  <a:pt x="3381756" y="426719"/>
                </a:lnTo>
                <a:lnTo>
                  <a:pt x="3381756" y="435864"/>
                </a:lnTo>
                <a:lnTo>
                  <a:pt x="3376324" y="444919"/>
                </a:lnTo>
                <a:lnTo>
                  <a:pt x="3371891" y="414005"/>
                </a:lnTo>
                <a:close/>
              </a:path>
              <a:path w="4882896" h="890016">
                <a:moveTo>
                  <a:pt x="3331464" y="463296"/>
                </a:moveTo>
                <a:lnTo>
                  <a:pt x="3323956" y="447717"/>
                </a:lnTo>
                <a:lnTo>
                  <a:pt x="3327257" y="382850"/>
                </a:lnTo>
                <a:lnTo>
                  <a:pt x="3331464" y="426719"/>
                </a:lnTo>
                <a:lnTo>
                  <a:pt x="3331464" y="454151"/>
                </a:lnTo>
                <a:lnTo>
                  <a:pt x="3338583" y="451074"/>
                </a:lnTo>
                <a:lnTo>
                  <a:pt x="3331464" y="463296"/>
                </a:lnTo>
                <a:close/>
              </a:path>
              <a:path w="4882896" h="890016">
                <a:moveTo>
                  <a:pt x="3320795" y="426719"/>
                </a:moveTo>
                <a:lnTo>
                  <a:pt x="3320823" y="423816"/>
                </a:lnTo>
                <a:lnTo>
                  <a:pt x="3321732" y="409770"/>
                </a:lnTo>
                <a:lnTo>
                  <a:pt x="3323894" y="396101"/>
                </a:lnTo>
                <a:lnTo>
                  <a:pt x="3327257" y="382850"/>
                </a:lnTo>
                <a:lnTo>
                  <a:pt x="3323956" y="447717"/>
                </a:lnTo>
                <a:lnTo>
                  <a:pt x="3321190" y="436202"/>
                </a:lnTo>
                <a:lnTo>
                  <a:pt x="3320795" y="426719"/>
                </a:lnTo>
                <a:close/>
              </a:path>
              <a:path w="4882896" h="890016">
                <a:moveTo>
                  <a:pt x="3538011" y="681740"/>
                </a:moveTo>
                <a:lnTo>
                  <a:pt x="3541776" y="690372"/>
                </a:lnTo>
                <a:lnTo>
                  <a:pt x="3545418" y="690476"/>
                </a:lnTo>
                <a:lnTo>
                  <a:pt x="3560625" y="693270"/>
                </a:lnTo>
                <a:lnTo>
                  <a:pt x="3572154" y="697397"/>
                </a:lnTo>
                <a:lnTo>
                  <a:pt x="3581400" y="699516"/>
                </a:lnTo>
                <a:lnTo>
                  <a:pt x="3581327" y="699226"/>
                </a:lnTo>
                <a:lnTo>
                  <a:pt x="3576895" y="686029"/>
                </a:lnTo>
                <a:lnTo>
                  <a:pt x="3570618" y="673901"/>
                </a:lnTo>
                <a:lnTo>
                  <a:pt x="3562638" y="663056"/>
                </a:lnTo>
                <a:lnTo>
                  <a:pt x="3571180" y="654506"/>
                </a:lnTo>
                <a:lnTo>
                  <a:pt x="3579921" y="664748"/>
                </a:lnTo>
                <a:lnTo>
                  <a:pt x="3586493" y="675856"/>
                </a:lnTo>
                <a:lnTo>
                  <a:pt x="3583075" y="709037"/>
                </a:lnTo>
                <a:lnTo>
                  <a:pt x="3570081" y="706214"/>
                </a:lnTo>
                <a:lnTo>
                  <a:pt x="3556881" y="703857"/>
                </a:lnTo>
                <a:lnTo>
                  <a:pt x="3543481" y="701989"/>
                </a:lnTo>
                <a:lnTo>
                  <a:pt x="3538011" y="681740"/>
                </a:lnTo>
                <a:close/>
              </a:path>
              <a:path w="4882896" h="890016">
                <a:moveTo>
                  <a:pt x="3432048" y="699516"/>
                </a:moveTo>
                <a:lnTo>
                  <a:pt x="3436642" y="699476"/>
                </a:lnTo>
                <a:lnTo>
                  <a:pt x="3448953" y="697715"/>
                </a:lnTo>
                <a:lnTo>
                  <a:pt x="3461003" y="690372"/>
                </a:lnTo>
                <a:lnTo>
                  <a:pt x="3468462" y="682960"/>
                </a:lnTo>
                <a:lnTo>
                  <a:pt x="3477622" y="673696"/>
                </a:lnTo>
                <a:lnTo>
                  <a:pt x="3488542" y="666093"/>
                </a:lnTo>
                <a:lnTo>
                  <a:pt x="3502151" y="662940"/>
                </a:lnTo>
                <a:lnTo>
                  <a:pt x="3514417" y="665094"/>
                </a:lnTo>
                <a:lnTo>
                  <a:pt x="3528166" y="672310"/>
                </a:lnTo>
                <a:lnTo>
                  <a:pt x="3538011" y="681740"/>
                </a:lnTo>
                <a:lnTo>
                  <a:pt x="3543481" y="701989"/>
                </a:lnTo>
                <a:lnTo>
                  <a:pt x="3529889" y="700629"/>
                </a:lnTo>
                <a:lnTo>
                  <a:pt x="3531108" y="690372"/>
                </a:lnTo>
                <a:lnTo>
                  <a:pt x="3529250" y="683442"/>
                </a:lnTo>
                <a:lnTo>
                  <a:pt x="3519869" y="675389"/>
                </a:lnTo>
                <a:lnTo>
                  <a:pt x="3502151" y="672083"/>
                </a:lnTo>
                <a:lnTo>
                  <a:pt x="3493318" y="674106"/>
                </a:lnTo>
                <a:lnTo>
                  <a:pt x="3482661" y="680988"/>
                </a:lnTo>
                <a:lnTo>
                  <a:pt x="3471671" y="690372"/>
                </a:lnTo>
                <a:lnTo>
                  <a:pt x="3469240" y="701409"/>
                </a:lnTo>
                <a:lnTo>
                  <a:pt x="3456314" y="703156"/>
                </a:lnTo>
                <a:lnTo>
                  <a:pt x="3443470" y="705436"/>
                </a:lnTo>
                <a:lnTo>
                  <a:pt x="3432048" y="699516"/>
                </a:lnTo>
                <a:close/>
              </a:path>
              <a:path w="4882896" h="890016">
                <a:moveTo>
                  <a:pt x="3471671" y="690372"/>
                </a:moveTo>
                <a:lnTo>
                  <a:pt x="3531108" y="690372"/>
                </a:lnTo>
                <a:lnTo>
                  <a:pt x="3529889" y="700629"/>
                </a:lnTo>
                <a:lnTo>
                  <a:pt x="3516110" y="699797"/>
                </a:lnTo>
                <a:lnTo>
                  <a:pt x="3502151" y="699516"/>
                </a:lnTo>
                <a:lnTo>
                  <a:pt x="3495277" y="699600"/>
                </a:lnTo>
                <a:lnTo>
                  <a:pt x="3482233" y="700215"/>
                </a:lnTo>
                <a:lnTo>
                  <a:pt x="3471671" y="690372"/>
                </a:lnTo>
                <a:close/>
              </a:path>
              <a:path w="4882896" h="890016">
                <a:moveTo>
                  <a:pt x="3639622" y="570184"/>
                </a:moveTo>
                <a:lnTo>
                  <a:pt x="3633530" y="581598"/>
                </a:lnTo>
                <a:lnTo>
                  <a:pt x="3627854" y="593276"/>
                </a:lnTo>
                <a:lnTo>
                  <a:pt x="3622630" y="605207"/>
                </a:lnTo>
                <a:lnTo>
                  <a:pt x="3617891" y="617382"/>
                </a:lnTo>
                <a:lnTo>
                  <a:pt x="3613672" y="629792"/>
                </a:lnTo>
                <a:lnTo>
                  <a:pt x="3610008" y="642428"/>
                </a:lnTo>
                <a:lnTo>
                  <a:pt x="3614641" y="598423"/>
                </a:lnTo>
                <a:lnTo>
                  <a:pt x="3621024" y="589787"/>
                </a:lnTo>
                <a:lnTo>
                  <a:pt x="3627734" y="573261"/>
                </a:lnTo>
                <a:lnTo>
                  <a:pt x="3633897" y="563236"/>
                </a:lnTo>
                <a:lnTo>
                  <a:pt x="3639622" y="570184"/>
                </a:lnTo>
                <a:close/>
              </a:path>
              <a:path w="4882896" h="890016">
                <a:moveTo>
                  <a:pt x="3609990" y="608620"/>
                </a:moveTo>
                <a:lnTo>
                  <a:pt x="3614641" y="598423"/>
                </a:lnTo>
                <a:lnTo>
                  <a:pt x="3610008" y="642428"/>
                </a:lnTo>
                <a:lnTo>
                  <a:pt x="3606933" y="655279"/>
                </a:lnTo>
                <a:lnTo>
                  <a:pt x="3604482" y="668338"/>
                </a:lnTo>
                <a:lnTo>
                  <a:pt x="3603688" y="621939"/>
                </a:lnTo>
                <a:lnTo>
                  <a:pt x="3609990" y="608620"/>
                </a:lnTo>
                <a:close/>
              </a:path>
              <a:path w="4882896" h="890016">
                <a:moveTo>
                  <a:pt x="3592701" y="673620"/>
                </a:moveTo>
                <a:lnTo>
                  <a:pt x="3594114" y="660185"/>
                </a:lnTo>
                <a:lnTo>
                  <a:pt x="3596812" y="647204"/>
                </a:lnTo>
                <a:lnTo>
                  <a:pt x="3601211" y="635508"/>
                </a:lnTo>
                <a:lnTo>
                  <a:pt x="3603688" y="621939"/>
                </a:lnTo>
                <a:lnTo>
                  <a:pt x="3604482" y="668338"/>
                </a:lnTo>
                <a:lnTo>
                  <a:pt x="3602688" y="681594"/>
                </a:lnTo>
                <a:lnTo>
                  <a:pt x="3601586" y="695037"/>
                </a:lnTo>
                <a:lnTo>
                  <a:pt x="3601211" y="708660"/>
                </a:lnTo>
                <a:lnTo>
                  <a:pt x="3595857" y="712307"/>
                </a:lnTo>
                <a:lnTo>
                  <a:pt x="3592701" y="673620"/>
                </a:lnTo>
                <a:close/>
              </a:path>
              <a:path w="4882896" h="890016">
                <a:moveTo>
                  <a:pt x="3601211" y="635508"/>
                </a:moveTo>
                <a:lnTo>
                  <a:pt x="3592067" y="626364"/>
                </a:lnTo>
                <a:lnTo>
                  <a:pt x="3593519" y="617170"/>
                </a:lnTo>
                <a:lnTo>
                  <a:pt x="3601211" y="626364"/>
                </a:lnTo>
                <a:lnTo>
                  <a:pt x="3603688" y="621939"/>
                </a:lnTo>
                <a:lnTo>
                  <a:pt x="3601211" y="635508"/>
                </a:lnTo>
                <a:close/>
              </a:path>
              <a:path w="4882896" h="890016">
                <a:moveTo>
                  <a:pt x="3410249" y="677437"/>
                </a:moveTo>
                <a:lnTo>
                  <a:pt x="3408900" y="619926"/>
                </a:lnTo>
                <a:lnTo>
                  <a:pt x="3419361" y="611400"/>
                </a:lnTo>
                <a:lnTo>
                  <a:pt x="3429914" y="603740"/>
                </a:lnTo>
                <a:lnTo>
                  <a:pt x="3440683" y="597030"/>
                </a:lnTo>
                <a:lnTo>
                  <a:pt x="3451793" y="591353"/>
                </a:lnTo>
                <a:lnTo>
                  <a:pt x="3463370" y="586793"/>
                </a:lnTo>
                <a:lnTo>
                  <a:pt x="3475539" y="583432"/>
                </a:lnTo>
                <a:lnTo>
                  <a:pt x="3488425" y="581355"/>
                </a:lnTo>
                <a:lnTo>
                  <a:pt x="3502151" y="580644"/>
                </a:lnTo>
                <a:lnTo>
                  <a:pt x="3510319" y="580900"/>
                </a:lnTo>
                <a:lnTo>
                  <a:pt x="3524037" y="582467"/>
                </a:lnTo>
                <a:lnTo>
                  <a:pt x="3537456" y="585382"/>
                </a:lnTo>
                <a:lnTo>
                  <a:pt x="3550390" y="589561"/>
                </a:lnTo>
                <a:lnTo>
                  <a:pt x="3562651" y="594915"/>
                </a:lnTo>
                <a:lnTo>
                  <a:pt x="3574051" y="601359"/>
                </a:lnTo>
                <a:lnTo>
                  <a:pt x="3584403" y="608806"/>
                </a:lnTo>
                <a:lnTo>
                  <a:pt x="3593519" y="617170"/>
                </a:lnTo>
                <a:lnTo>
                  <a:pt x="3592067" y="626364"/>
                </a:lnTo>
                <a:lnTo>
                  <a:pt x="3586839" y="621757"/>
                </a:lnTo>
                <a:lnTo>
                  <a:pt x="3577824" y="614749"/>
                </a:lnTo>
                <a:lnTo>
                  <a:pt x="3567748" y="608146"/>
                </a:lnTo>
                <a:lnTo>
                  <a:pt x="3556629" y="602192"/>
                </a:lnTo>
                <a:lnTo>
                  <a:pt x="3544490" y="597134"/>
                </a:lnTo>
                <a:lnTo>
                  <a:pt x="3531351" y="593216"/>
                </a:lnTo>
                <a:lnTo>
                  <a:pt x="3517231" y="590686"/>
                </a:lnTo>
                <a:lnTo>
                  <a:pt x="3502151" y="589787"/>
                </a:lnTo>
                <a:lnTo>
                  <a:pt x="3489324" y="590821"/>
                </a:lnTo>
                <a:lnTo>
                  <a:pt x="3476441" y="593789"/>
                </a:lnTo>
                <a:lnTo>
                  <a:pt x="3463931" y="598370"/>
                </a:lnTo>
                <a:lnTo>
                  <a:pt x="3451982" y="604240"/>
                </a:lnTo>
                <a:lnTo>
                  <a:pt x="3440781" y="611077"/>
                </a:lnTo>
                <a:lnTo>
                  <a:pt x="3430518" y="618559"/>
                </a:lnTo>
                <a:lnTo>
                  <a:pt x="3421379" y="626364"/>
                </a:lnTo>
                <a:lnTo>
                  <a:pt x="3412235" y="626364"/>
                </a:lnTo>
                <a:lnTo>
                  <a:pt x="3410249" y="677437"/>
                </a:lnTo>
                <a:close/>
              </a:path>
              <a:path w="4882896" h="890016">
                <a:moveTo>
                  <a:pt x="3412235" y="626364"/>
                </a:moveTo>
                <a:lnTo>
                  <a:pt x="3412235" y="708660"/>
                </a:lnTo>
                <a:lnTo>
                  <a:pt x="3412189" y="703876"/>
                </a:lnTo>
                <a:lnTo>
                  <a:pt x="3411571" y="690569"/>
                </a:lnTo>
                <a:lnTo>
                  <a:pt x="3410249" y="677437"/>
                </a:lnTo>
                <a:lnTo>
                  <a:pt x="3412235" y="626364"/>
                </a:lnTo>
                <a:close/>
              </a:path>
              <a:path w="4882896" h="890016">
                <a:moveTo>
                  <a:pt x="3408900" y="619926"/>
                </a:moveTo>
                <a:lnTo>
                  <a:pt x="3410249" y="677437"/>
                </a:lnTo>
                <a:lnTo>
                  <a:pt x="3408248" y="664489"/>
                </a:lnTo>
                <a:lnTo>
                  <a:pt x="3405588" y="651734"/>
                </a:lnTo>
                <a:lnTo>
                  <a:pt x="3402292" y="639180"/>
                </a:lnTo>
                <a:lnTo>
                  <a:pt x="3401567" y="626364"/>
                </a:lnTo>
                <a:lnTo>
                  <a:pt x="3408900" y="619926"/>
                </a:lnTo>
                <a:close/>
              </a:path>
              <a:path w="4882896" h="890016">
                <a:moveTo>
                  <a:pt x="3398802" y="610785"/>
                </a:moveTo>
                <a:lnTo>
                  <a:pt x="3401567" y="626364"/>
                </a:lnTo>
                <a:lnTo>
                  <a:pt x="3402292" y="639180"/>
                </a:lnTo>
                <a:lnTo>
                  <a:pt x="3398382" y="626836"/>
                </a:lnTo>
                <a:lnTo>
                  <a:pt x="3393881" y="614712"/>
                </a:lnTo>
                <a:lnTo>
                  <a:pt x="3393665" y="599270"/>
                </a:lnTo>
                <a:lnTo>
                  <a:pt x="3398802" y="610785"/>
                </a:lnTo>
                <a:close/>
              </a:path>
              <a:path w="4882896" h="890016">
                <a:moveTo>
                  <a:pt x="3377511" y="568807"/>
                </a:moveTo>
                <a:lnTo>
                  <a:pt x="3381756" y="580644"/>
                </a:lnTo>
                <a:lnTo>
                  <a:pt x="3383403" y="579509"/>
                </a:lnTo>
                <a:lnTo>
                  <a:pt x="3390900" y="589787"/>
                </a:lnTo>
                <a:lnTo>
                  <a:pt x="3393665" y="599270"/>
                </a:lnTo>
                <a:lnTo>
                  <a:pt x="3393881" y="614712"/>
                </a:lnTo>
                <a:lnTo>
                  <a:pt x="3388810" y="602816"/>
                </a:lnTo>
                <a:lnTo>
                  <a:pt x="3383191" y="591156"/>
                </a:lnTo>
                <a:lnTo>
                  <a:pt x="3377511" y="568807"/>
                </a:lnTo>
                <a:close/>
              </a:path>
              <a:path w="4882896" h="890016">
                <a:moveTo>
                  <a:pt x="3592067" y="417576"/>
                </a:moveTo>
                <a:lnTo>
                  <a:pt x="3595640" y="420654"/>
                </a:lnTo>
                <a:lnTo>
                  <a:pt x="3604888" y="425584"/>
                </a:lnTo>
                <a:lnTo>
                  <a:pt x="3616530" y="429753"/>
                </a:lnTo>
                <a:lnTo>
                  <a:pt x="3631692" y="435864"/>
                </a:lnTo>
                <a:lnTo>
                  <a:pt x="3633730" y="443709"/>
                </a:lnTo>
                <a:lnTo>
                  <a:pt x="3621884" y="439073"/>
                </a:lnTo>
                <a:lnTo>
                  <a:pt x="3609708" y="434821"/>
                </a:lnTo>
                <a:lnTo>
                  <a:pt x="3597217" y="430979"/>
                </a:lnTo>
                <a:lnTo>
                  <a:pt x="3592067" y="417576"/>
                </a:lnTo>
                <a:close/>
              </a:path>
              <a:path w="4882896" h="890016">
                <a:moveTo>
                  <a:pt x="3592067" y="417576"/>
                </a:moveTo>
                <a:lnTo>
                  <a:pt x="3597217" y="430979"/>
                </a:lnTo>
                <a:lnTo>
                  <a:pt x="3584425" y="427569"/>
                </a:lnTo>
                <a:lnTo>
                  <a:pt x="3586493" y="393916"/>
                </a:lnTo>
                <a:lnTo>
                  <a:pt x="3590630" y="405602"/>
                </a:lnTo>
                <a:lnTo>
                  <a:pt x="3592067" y="417576"/>
                </a:lnTo>
                <a:close/>
              </a:path>
              <a:path w="4882896" h="890016">
                <a:moveTo>
                  <a:pt x="3437946" y="390530"/>
                </a:moveTo>
                <a:lnTo>
                  <a:pt x="3439310" y="374445"/>
                </a:lnTo>
                <a:lnTo>
                  <a:pt x="3449459" y="364564"/>
                </a:lnTo>
                <a:lnTo>
                  <a:pt x="3461180" y="356273"/>
                </a:lnTo>
                <a:lnTo>
                  <a:pt x="3474110" y="349922"/>
                </a:lnTo>
                <a:lnTo>
                  <a:pt x="3487887" y="345856"/>
                </a:lnTo>
                <a:lnTo>
                  <a:pt x="3502151" y="344424"/>
                </a:lnTo>
                <a:lnTo>
                  <a:pt x="3504184" y="344445"/>
                </a:lnTo>
                <a:lnTo>
                  <a:pt x="3519807" y="346028"/>
                </a:lnTo>
                <a:lnTo>
                  <a:pt x="3534582" y="349921"/>
                </a:lnTo>
                <a:lnTo>
                  <a:pt x="3548246" y="355833"/>
                </a:lnTo>
                <a:lnTo>
                  <a:pt x="3560533" y="363478"/>
                </a:lnTo>
                <a:lnTo>
                  <a:pt x="3571180" y="372566"/>
                </a:lnTo>
                <a:lnTo>
                  <a:pt x="3570618" y="391961"/>
                </a:lnTo>
                <a:lnTo>
                  <a:pt x="3562638" y="381115"/>
                </a:lnTo>
                <a:lnTo>
                  <a:pt x="3553097" y="371765"/>
                </a:lnTo>
                <a:lnTo>
                  <a:pt x="3542136" y="364123"/>
                </a:lnTo>
                <a:lnTo>
                  <a:pt x="3529897" y="358400"/>
                </a:lnTo>
                <a:lnTo>
                  <a:pt x="3516521" y="354811"/>
                </a:lnTo>
                <a:lnTo>
                  <a:pt x="3502151" y="353567"/>
                </a:lnTo>
                <a:lnTo>
                  <a:pt x="3494463" y="353895"/>
                </a:lnTo>
                <a:lnTo>
                  <a:pt x="3479349" y="356631"/>
                </a:lnTo>
                <a:lnTo>
                  <a:pt x="3465899" y="361925"/>
                </a:lnTo>
                <a:lnTo>
                  <a:pt x="3454355" y="369515"/>
                </a:lnTo>
                <a:lnTo>
                  <a:pt x="3444957" y="379137"/>
                </a:lnTo>
                <a:lnTo>
                  <a:pt x="3437946" y="390530"/>
                </a:lnTo>
                <a:close/>
              </a:path>
              <a:path w="4882896" h="890016">
                <a:moveTo>
                  <a:pt x="3433562" y="403431"/>
                </a:moveTo>
                <a:lnTo>
                  <a:pt x="3432048" y="417576"/>
                </a:lnTo>
                <a:lnTo>
                  <a:pt x="3431095" y="385570"/>
                </a:lnTo>
                <a:lnTo>
                  <a:pt x="3439310" y="374445"/>
                </a:lnTo>
                <a:lnTo>
                  <a:pt x="3437946" y="390530"/>
                </a:lnTo>
                <a:lnTo>
                  <a:pt x="3433562" y="403431"/>
                </a:lnTo>
                <a:close/>
              </a:path>
              <a:path w="4882896" h="890016">
                <a:moveTo>
                  <a:pt x="3752087" y="0"/>
                </a:moveTo>
                <a:lnTo>
                  <a:pt x="3771900" y="0"/>
                </a:lnTo>
                <a:lnTo>
                  <a:pt x="3761232" y="9144"/>
                </a:lnTo>
                <a:lnTo>
                  <a:pt x="3754690" y="15202"/>
                </a:lnTo>
                <a:lnTo>
                  <a:pt x="3745510" y="24762"/>
                </a:lnTo>
                <a:lnTo>
                  <a:pt x="3742837" y="9191"/>
                </a:lnTo>
                <a:lnTo>
                  <a:pt x="3752087" y="0"/>
                </a:lnTo>
                <a:close/>
              </a:path>
              <a:path w="4882896" h="890016">
                <a:moveTo>
                  <a:pt x="3712724" y="79366"/>
                </a:moveTo>
                <a:lnTo>
                  <a:pt x="3713202" y="51566"/>
                </a:lnTo>
                <a:lnTo>
                  <a:pt x="3719487" y="40227"/>
                </a:lnTo>
                <a:lnTo>
                  <a:pt x="3726528" y="29353"/>
                </a:lnTo>
                <a:lnTo>
                  <a:pt x="3734314" y="18992"/>
                </a:lnTo>
                <a:lnTo>
                  <a:pt x="3742837" y="9191"/>
                </a:lnTo>
                <a:lnTo>
                  <a:pt x="3745510" y="24762"/>
                </a:lnTo>
                <a:lnTo>
                  <a:pt x="3737204" y="34784"/>
                </a:lnTo>
                <a:lnTo>
                  <a:pt x="3729773" y="45261"/>
                </a:lnTo>
                <a:lnTo>
                  <a:pt x="3723215" y="56187"/>
                </a:lnTo>
                <a:lnTo>
                  <a:pt x="3717533" y="67558"/>
                </a:lnTo>
                <a:lnTo>
                  <a:pt x="3712724" y="79366"/>
                </a:lnTo>
                <a:close/>
              </a:path>
              <a:path w="4882896" h="890016">
                <a:moveTo>
                  <a:pt x="3708790" y="91607"/>
                </a:moveTo>
                <a:lnTo>
                  <a:pt x="3705730" y="104275"/>
                </a:lnTo>
                <a:lnTo>
                  <a:pt x="3707683" y="63319"/>
                </a:lnTo>
                <a:lnTo>
                  <a:pt x="3713202" y="51566"/>
                </a:lnTo>
                <a:lnTo>
                  <a:pt x="3712724" y="79366"/>
                </a:lnTo>
                <a:lnTo>
                  <a:pt x="3708790" y="91607"/>
                </a:lnTo>
                <a:close/>
              </a:path>
              <a:path w="4882896" h="890016">
                <a:moveTo>
                  <a:pt x="3703544" y="117363"/>
                </a:moveTo>
                <a:lnTo>
                  <a:pt x="3702939" y="75441"/>
                </a:lnTo>
                <a:lnTo>
                  <a:pt x="3707683" y="63319"/>
                </a:lnTo>
                <a:lnTo>
                  <a:pt x="3705730" y="104275"/>
                </a:lnTo>
                <a:lnTo>
                  <a:pt x="3703544" y="117363"/>
                </a:lnTo>
                <a:close/>
              </a:path>
              <a:path w="4882896" h="890016">
                <a:moveTo>
                  <a:pt x="3699926" y="201670"/>
                </a:moveTo>
                <a:lnTo>
                  <a:pt x="3689359" y="194781"/>
                </a:lnTo>
                <a:lnTo>
                  <a:pt x="3691127" y="190500"/>
                </a:lnTo>
                <a:lnTo>
                  <a:pt x="3691184" y="139870"/>
                </a:lnTo>
                <a:lnTo>
                  <a:pt x="3691908" y="126635"/>
                </a:lnTo>
                <a:lnTo>
                  <a:pt x="3693455" y="113527"/>
                </a:lnTo>
                <a:lnTo>
                  <a:pt x="3695815" y="100593"/>
                </a:lnTo>
                <a:lnTo>
                  <a:pt x="3698980" y="87882"/>
                </a:lnTo>
                <a:lnTo>
                  <a:pt x="3702939" y="75441"/>
                </a:lnTo>
                <a:lnTo>
                  <a:pt x="3699926" y="201670"/>
                </a:lnTo>
                <a:close/>
              </a:path>
              <a:path w="4882896" h="890016">
                <a:moveTo>
                  <a:pt x="3644000" y="117757"/>
                </a:moveTo>
                <a:lnTo>
                  <a:pt x="3645958" y="104948"/>
                </a:lnTo>
                <a:lnTo>
                  <a:pt x="3651503" y="163067"/>
                </a:lnTo>
                <a:lnTo>
                  <a:pt x="3659227" y="168813"/>
                </a:lnTo>
                <a:lnTo>
                  <a:pt x="3670680" y="176042"/>
                </a:lnTo>
                <a:lnTo>
                  <a:pt x="3682039" y="183271"/>
                </a:lnTo>
                <a:lnTo>
                  <a:pt x="3691127" y="190500"/>
                </a:lnTo>
                <a:lnTo>
                  <a:pt x="3689359" y="194781"/>
                </a:lnTo>
                <a:lnTo>
                  <a:pt x="3678522" y="188336"/>
                </a:lnTo>
                <a:lnTo>
                  <a:pt x="3667423" y="182336"/>
                </a:lnTo>
                <a:lnTo>
                  <a:pt x="3656068" y="176780"/>
                </a:lnTo>
                <a:lnTo>
                  <a:pt x="3644462" y="171669"/>
                </a:lnTo>
                <a:lnTo>
                  <a:pt x="3644000" y="117757"/>
                </a:lnTo>
                <a:close/>
              </a:path>
              <a:path w="4882896" h="890016">
                <a:moveTo>
                  <a:pt x="3651503" y="144780"/>
                </a:moveTo>
                <a:lnTo>
                  <a:pt x="3651503" y="163067"/>
                </a:lnTo>
                <a:lnTo>
                  <a:pt x="3648627" y="92439"/>
                </a:lnTo>
                <a:lnTo>
                  <a:pt x="3651969" y="80203"/>
                </a:lnTo>
                <a:lnTo>
                  <a:pt x="3651906" y="131325"/>
                </a:lnTo>
                <a:lnTo>
                  <a:pt x="3651503" y="144780"/>
                </a:lnTo>
                <a:close/>
              </a:path>
              <a:path w="4882896" h="890016">
                <a:moveTo>
                  <a:pt x="3644462" y="171669"/>
                </a:moveTo>
                <a:lnTo>
                  <a:pt x="3632614" y="167002"/>
                </a:lnTo>
                <a:lnTo>
                  <a:pt x="3642359" y="163067"/>
                </a:lnTo>
                <a:lnTo>
                  <a:pt x="3642360" y="144378"/>
                </a:lnTo>
                <a:lnTo>
                  <a:pt x="3642788" y="130891"/>
                </a:lnTo>
                <a:lnTo>
                  <a:pt x="3644000" y="117757"/>
                </a:lnTo>
                <a:lnTo>
                  <a:pt x="3644462" y="171669"/>
                </a:lnTo>
                <a:close/>
              </a:path>
              <a:path w="4882896" h="890016">
                <a:moveTo>
                  <a:pt x="3601211" y="144780"/>
                </a:moveTo>
                <a:lnTo>
                  <a:pt x="3606719" y="148418"/>
                </a:lnTo>
                <a:lnTo>
                  <a:pt x="3618860" y="153040"/>
                </a:lnTo>
                <a:lnTo>
                  <a:pt x="3631561" y="157103"/>
                </a:lnTo>
                <a:lnTo>
                  <a:pt x="3642359" y="163067"/>
                </a:lnTo>
                <a:lnTo>
                  <a:pt x="3632614" y="167002"/>
                </a:lnTo>
                <a:lnTo>
                  <a:pt x="3620528" y="162780"/>
                </a:lnTo>
                <a:lnTo>
                  <a:pt x="3608212" y="159002"/>
                </a:lnTo>
                <a:lnTo>
                  <a:pt x="3601211" y="144780"/>
                </a:lnTo>
                <a:close/>
              </a:path>
              <a:path w="4882896" h="890016">
                <a:moveTo>
                  <a:pt x="3592701" y="114972"/>
                </a:moveTo>
                <a:lnTo>
                  <a:pt x="3594114" y="102879"/>
                </a:lnTo>
                <a:lnTo>
                  <a:pt x="3596812" y="91617"/>
                </a:lnTo>
                <a:lnTo>
                  <a:pt x="3601211" y="80772"/>
                </a:lnTo>
                <a:lnTo>
                  <a:pt x="3601211" y="71628"/>
                </a:lnTo>
                <a:lnTo>
                  <a:pt x="3593195" y="55946"/>
                </a:lnTo>
                <a:lnTo>
                  <a:pt x="3601211" y="62483"/>
                </a:lnTo>
                <a:lnTo>
                  <a:pt x="3602842" y="61008"/>
                </a:lnTo>
                <a:lnTo>
                  <a:pt x="3601211" y="144780"/>
                </a:lnTo>
                <a:lnTo>
                  <a:pt x="3595672" y="155669"/>
                </a:lnTo>
                <a:lnTo>
                  <a:pt x="3592701" y="114972"/>
                </a:lnTo>
                <a:close/>
              </a:path>
              <a:path w="4882896" h="890016">
                <a:moveTo>
                  <a:pt x="3595672" y="155669"/>
                </a:moveTo>
                <a:lnTo>
                  <a:pt x="3582914" y="152780"/>
                </a:lnTo>
                <a:lnTo>
                  <a:pt x="3592067" y="144780"/>
                </a:lnTo>
                <a:lnTo>
                  <a:pt x="3592158" y="128312"/>
                </a:lnTo>
                <a:lnTo>
                  <a:pt x="3592701" y="114972"/>
                </a:lnTo>
                <a:lnTo>
                  <a:pt x="3595672" y="155669"/>
                </a:lnTo>
                <a:close/>
              </a:path>
              <a:path w="4882896" h="890016">
                <a:moveTo>
                  <a:pt x="3592067" y="144780"/>
                </a:moveTo>
                <a:lnTo>
                  <a:pt x="3582914" y="152780"/>
                </a:lnTo>
                <a:lnTo>
                  <a:pt x="3586493" y="117455"/>
                </a:lnTo>
                <a:lnTo>
                  <a:pt x="3590630" y="130422"/>
                </a:lnTo>
                <a:lnTo>
                  <a:pt x="3592067" y="144780"/>
                </a:lnTo>
                <a:close/>
              </a:path>
              <a:path w="4882896" h="890016">
                <a:moveTo>
                  <a:pt x="3571180" y="95976"/>
                </a:moveTo>
                <a:lnTo>
                  <a:pt x="3562638" y="108319"/>
                </a:lnTo>
                <a:lnTo>
                  <a:pt x="3553097" y="98969"/>
                </a:lnTo>
                <a:lnTo>
                  <a:pt x="3542136" y="91327"/>
                </a:lnTo>
                <a:lnTo>
                  <a:pt x="3529897" y="85605"/>
                </a:lnTo>
                <a:lnTo>
                  <a:pt x="3516521" y="82016"/>
                </a:lnTo>
                <a:lnTo>
                  <a:pt x="3502151" y="80772"/>
                </a:lnTo>
                <a:lnTo>
                  <a:pt x="3494463" y="81099"/>
                </a:lnTo>
                <a:lnTo>
                  <a:pt x="3479349" y="83835"/>
                </a:lnTo>
                <a:lnTo>
                  <a:pt x="3465899" y="89129"/>
                </a:lnTo>
                <a:lnTo>
                  <a:pt x="3454355" y="96719"/>
                </a:lnTo>
                <a:lnTo>
                  <a:pt x="3444957" y="106341"/>
                </a:lnTo>
                <a:lnTo>
                  <a:pt x="3437946" y="117734"/>
                </a:lnTo>
                <a:lnTo>
                  <a:pt x="3433562" y="130634"/>
                </a:lnTo>
                <a:lnTo>
                  <a:pt x="3439310" y="97762"/>
                </a:lnTo>
                <a:lnTo>
                  <a:pt x="3449459" y="88585"/>
                </a:lnTo>
                <a:lnTo>
                  <a:pt x="3461180" y="81297"/>
                </a:lnTo>
                <a:lnTo>
                  <a:pt x="3474110" y="75983"/>
                </a:lnTo>
                <a:lnTo>
                  <a:pt x="3487887" y="72731"/>
                </a:lnTo>
                <a:lnTo>
                  <a:pt x="3502151" y="71628"/>
                </a:lnTo>
                <a:lnTo>
                  <a:pt x="3504184" y="71644"/>
                </a:lnTo>
                <a:lnTo>
                  <a:pt x="3519807" y="72865"/>
                </a:lnTo>
                <a:lnTo>
                  <a:pt x="3534582" y="75982"/>
                </a:lnTo>
                <a:lnTo>
                  <a:pt x="3548246" y="80920"/>
                </a:lnTo>
                <a:lnTo>
                  <a:pt x="3560533" y="87609"/>
                </a:lnTo>
                <a:lnTo>
                  <a:pt x="3571180" y="95976"/>
                </a:lnTo>
                <a:close/>
              </a:path>
              <a:path w="4882896" h="890016">
                <a:moveTo>
                  <a:pt x="3431095" y="108740"/>
                </a:moveTo>
                <a:lnTo>
                  <a:pt x="3439310" y="97762"/>
                </a:lnTo>
                <a:lnTo>
                  <a:pt x="3433562" y="130634"/>
                </a:lnTo>
                <a:lnTo>
                  <a:pt x="3432048" y="144780"/>
                </a:lnTo>
                <a:lnTo>
                  <a:pt x="3430356" y="152179"/>
                </a:lnTo>
                <a:lnTo>
                  <a:pt x="3425175" y="121432"/>
                </a:lnTo>
                <a:lnTo>
                  <a:pt x="3431095" y="108740"/>
                </a:lnTo>
                <a:close/>
              </a:path>
              <a:path w="4882896" h="890016">
                <a:moveTo>
                  <a:pt x="3701156" y="491262"/>
                </a:moveTo>
                <a:lnTo>
                  <a:pt x="3691127" y="498348"/>
                </a:lnTo>
                <a:lnTo>
                  <a:pt x="3691998" y="489929"/>
                </a:lnTo>
                <a:lnTo>
                  <a:pt x="3701795" y="481583"/>
                </a:lnTo>
                <a:lnTo>
                  <a:pt x="3711489" y="484337"/>
                </a:lnTo>
                <a:lnTo>
                  <a:pt x="3701156" y="491262"/>
                </a:lnTo>
                <a:close/>
              </a:path>
              <a:path w="4882896" h="890016">
                <a:moveTo>
                  <a:pt x="3662503" y="500221"/>
                </a:moveTo>
                <a:lnTo>
                  <a:pt x="3671316" y="507492"/>
                </a:lnTo>
                <a:lnTo>
                  <a:pt x="3672828" y="506197"/>
                </a:lnTo>
                <a:lnTo>
                  <a:pt x="3682538" y="497939"/>
                </a:lnTo>
                <a:lnTo>
                  <a:pt x="3691998" y="489929"/>
                </a:lnTo>
                <a:lnTo>
                  <a:pt x="3691127" y="498348"/>
                </a:lnTo>
                <a:lnTo>
                  <a:pt x="3683000" y="507749"/>
                </a:lnTo>
                <a:lnTo>
                  <a:pt x="3675131" y="517388"/>
                </a:lnTo>
                <a:lnTo>
                  <a:pt x="3671316" y="516635"/>
                </a:lnTo>
                <a:lnTo>
                  <a:pt x="3662503" y="500221"/>
                </a:lnTo>
                <a:close/>
              </a:path>
              <a:path w="4882896" h="890016">
                <a:moveTo>
                  <a:pt x="3667471" y="527346"/>
                </a:moveTo>
                <a:lnTo>
                  <a:pt x="3660056" y="537614"/>
                </a:lnTo>
                <a:lnTo>
                  <a:pt x="3662216" y="525370"/>
                </a:lnTo>
                <a:lnTo>
                  <a:pt x="3671316" y="516635"/>
                </a:lnTo>
                <a:lnTo>
                  <a:pt x="3675131" y="517388"/>
                </a:lnTo>
                <a:lnTo>
                  <a:pt x="3667471" y="527346"/>
                </a:lnTo>
                <a:close/>
              </a:path>
              <a:path w="4882896" h="890016">
                <a:moveTo>
                  <a:pt x="3370401" y="568584"/>
                </a:moveTo>
                <a:lnTo>
                  <a:pt x="3368297" y="539807"/>
                </a:lnTo>
                <a:lnTo>
                  <a:pt x="3379035" y="533195"/>
                </a:lnTo>
                <a:lnTo>
                  <a:pt x="3390182" y="527047"/>
                </a:lnTo>
                <a:lnTo>
                  <a:pt x="3401696" y="521398"/>
                </a:lnTo>
                <a:lnTo>
                  <a:pt x="3413538" y="516281"/>
                </a:lnTo>
                <a:lnTo>
                  <a:pt x="3425665" y="511734"/>
                </a:lnTo>
                <a:lnTo>
                  <a:pt x="3438038" y="507789"/>
                </a:lnTo>
                <a:lnTo>
                  <a:pt x="3450616" y="504484"/>
                </a:lnTo>
                <a:lnTo>
                  <a:pt x="3463357" y="501852"/>
                </a:lnTo>
                <a:lnTo>
                  <a:pt x="3476220" y="499928"/>
                </a:lnTo>
                <a:lnTo>
                  <a:pt x="3489165" y="498749"/>
                </a:lnTo>
                <a:lnTo>
                  <a:pt x="3502151" y="498348"/>
                </a:lnTo>
                <a:lnTo>
                  <a:pt x="3511389" y="498499"/>
                </a:lnTo>
                <a:lnTo>
                  <a:pt x="3525818" y="499381"/>
                </a:lnTo>
                <a:lnTo>
                  <a:pt x="3539497" y="501020"/>
                </a:lnTo>
                <a:lnTo>
                  <a:pt x="3552508" y="503381"/>
                </a:lnTo>
                <a:lnTo>
                  <a:pt x="3564933" y="506430"/>
                </a:lnTo>
                <a:lnTo>
                  <a:pt x="3576853" y="510130"/>
                </a:lnTo>
                <a:lnTo>
                  <a:pt x="3588351" y="514448"/>
                </a:lnTo>
                <a:lnTo>
                  <a:pt x="3599507" y="519348"/>
                </a:lnTo>
                <a:lnTo>
                  <a:pt x="3610405" y="524795"/>
                </a:lnTo>
                <a:lnTo>
                  <a:pt x="3621125" y="530754"/>
                </a:lnTo>
                <a:lnTo>
                  <a:pt x="3631749" y="537190"/>
                </a:lnTo>
                <a:lnTo>
                  <a:pt x="3642359" y="544067"/>
                </a:lnTo>
                <a:lnTo>
                  <a:pt x="3643597" y="542839"/>
                </a:lnTo>
                <a:lnTo>
                  <a:pt x="3652780" y="534104"/>
                </a:lnTo>
                <a:lnTo>
                  <a:pt x="3662216" y="525370"/>
                </a:lnTo>
                <a:lnTo>
                  <a:pt x="3660056" y="537614"/>
                </a:lnTo>
                <a:lnTo>
                  <a:pt x="3652919" y="548182"/>
                </a:lnTo>
                <a:lnTo>
                  <a:pt x="3646097" y="559042"/>
                </a:lnTo>
                <a:lnTo>
                  <a:pt x="3635777" y="548951"/>
                </a:lnTo>
                <a:lnTo>
                  <a:pt x="3624721" y="542340"/>
                </a:lnTo>
                <a:lnTo>
                  <a:pt x="3613324" y="536191"/>
                </a:lnTo>
                <a:lnTo>
                  <a:pt x="3601627" y="530542"/>
                </a:lnTo>
                <a:lnTo>
                  <a:pt x="3589671" y="525426"/>
                </a:lnTo>
                <a:lnTo>
                  <a:pt x="3577496" y="520878"/>
                </a:lnTo>
                <a:lnTo>
                  <a:pt x="3565144" y="516934"/>
                </a:lnTo>
                <a:lnTo>
                  <a:pt x="3552655" y="513628"/>
                </a:lnTo>
                <a:lnTo>
                  <a:pt x="3540070" y="510996"/>
                </a:lnTo>
                <a:lnTo>
                  <a:pt x="3527431" y="509073"/>
                </a:lnTo>
                <a:lnTo>
                  <a:pt x="3514778" y="507893"/>
                </a:lnTo>
                <a:lnTo>
                  <a:pt x="3502151" y="507492"/>
                </a:lnTo>
                <a:lnTo>
                  <a:pt x="3489539" y="507883"/>
                </a:lnTo>
                <a:lnTo>
                  <a:pt x="3476442" y="509152"/>
                </a:lnTo>
                <a:lnTo>
                  <a:pt x="3463772" y="511258"/>
                </a:lnTo>
                <a:lnTo>
                  <a:pt x="3451474" y="514159"/>
                </a:lnTo>
                <a:lnTo>
                  <a:pt x="3439492" y="517814"/>
                </a:lnTo>
                <a:lnTo>
                  <a:pt x="3427769" y="522181"/>
                </a:lnTo>
                <a:lnTo>
                  <a:pt x="3416249" y="527216"/>
                </a:lnTo>
                <a:lnTo>
                  <a:pt x="3404878" y="532879"/>
                </a:lnTo>
                <a:lnTo>
                  <a:pt x="3393597" y="539127"/>
                </a:lnTo>
                <a:lnTo>
                  <a:pt x="3382353" y="545919"/>
                </a:lnTo>
                <a:lnTo>
                  <a:pt x="3371087" y="553212"/>
                </a:lnTo>
                <a:lnTo>
                  <a:pt x="3370401" y="568584"/>
                </a:lnTo>
                <a:close/>
              </a:path>
              <a:path w="4882896" h="890016">
                <a:moveTo>
                  <a:pt x="3639622" y="570184"/>
                </a:moveTo>
                <a:lnTo>
                  <a:pt x="3633897" y="563236"/>
                </a:lnTo>
                <a:lnTo>
                  <a:pt x="3642359" y="553212"/>
                </a:lnTo>
                <a:lnTo>
                  <a:pt x="3646097" y="559042"/>
                </a:lnTo>
                <a:lnTo>
                  <a:pt x="3639622" y="570184"/>
                </a:lnTo>
                <a:close/>
              </a:path>
              <a:path w="4882896" h="890016">
                <a:moveTo>
                  <a:pt x="3627734" y="573261"/>
                </a:moveTo>
                <a:lnTo>
                  <a:pt x="3621024" y="589787"/>
                </a:lnTo>
                <a:lnTo>
                  <a:pt x="3620777" y="589554"/>
                </a:lnTo>
                <a:lnTo>
                  <a:pt x="3611735" y="581646"/>
                </a:lnTo>
                <a:lnTo>
                  <a:pt x="3601994" y="574340"/>
                </a:lnTo>
                <a:lnTo>
                  <a:pt x="3591581" y="567689"/>
                </a:lnTo>
                <a:lnTo>
                  <a:pt x="3580523" y="561748"/>
                </a:lnTo>
                <a:lnTo>
                  <a:pt x="3568847" y="556573"/>
                </a:lnTo>
                <a:lnTo>
                  <a:pt x="3556580" y="552216"/>
                </a:lnTo>
                <a:lnTo>
                  <a:pt x="3543750" y="548733"/>
                </a:lnTo>
                <a:lnTo>
                  <a:pt x="3530384" y="546177"/>
                </a:lnTo>
                <a:lnTo>
                  <a:pt x="3516509" y="544604"/>
                </a:lnTo>
                <a:lnTo>
                  <a:pt x="3502151" y="544067"/>
                </a:lnTo>
                <a:lnTo>
                  <a:pt x="3496026" y="544202"/>
                </a:lnTo>
                <a:lnTo>
                  <a:pt x="3483119" y="545357"/>
                </a:lnTo>
                <a:lnTo>
                  <a:pt x="3470392" y="547639"/>
                </a:lnTo>
                <a:lnTo>
                  <a:pt x="3457901" y="550986"/>
                </a:lnTo>
                <a:lnTo>
                  <a:pt x="3445698" y="555332"/>
                </a:lnTo>
                <a:lnTo>
                  <a:pt x="3433838" y="560612"/>
                </a:lnTo>
                <a:lnTo>
                  <a:pt x="3422374" y="566763"/>
                </a:lnTo>
                <a:lnTo>
                  <a:pt x="3411361" y="573718"/>
                </a:lnTo>
                <a:lnTo>
                  <a:pt x="3400851" y="581415"/>
                </a:lnTo>
                <a:lnTo>
                  <a:pt x="3390900" y="589787"/>
                </a:lnTo>
                <a:lnTo>
                  <a:pt x="3383403" y="579509"/>
                </a:lnTo>
                <a:lnTo>
                  <a:pt x="3395127" y="571748"/>
                </a:lnTo>
                <a:lnTo>
                  <a:pt x="3406862" y="564580"/>
                </a:lnTo>
                <a:lnTo>
                  <a:pt x="3418615" y="558059"/>
                </a:lnTo>
                <a:lnTo>
                  <a:pt x="3430396" y="552237"/>
                </a:lnTo>
                <a:lnTo>
                  <a:pt x="3442214" y="547166"/>
                </a:lnTo>
                <a:lnTo>
                  <a:pt x="3454076" y="542899"/>
                </a:lnTo>
                <a:lnTo>
                  <a:pt x="3465992" y="539489"/>
                </a:lnTo>
                <a:lnTo>
                  <a:pt x="3477971" y="536988"/>
                </a:lnTo>
                <a:lnTo>
                  <a:pt x="3490021" y="535449"/>
                </a:lnTo>
                <a:lnTo>
                  <a:pt x="3502151" y="534924"/>
                </a:lnTo>
                <a:lnTo>
                  <a:pt x="3502566" y="534924"/>
                </a:lnTo>
                <a:lnTo>
                  <a:pt x="3516910" y="535491"/>
                </a:lnTo>
                <a:lnTo>
                  <a:pt x="3530771" y="537093"/>
                </a:lnTo>
                <a:lnTo>
                  <a:pt x="3544123" y="539675"/>
                </a:lnTo>
                <a:lnTo>
                  <a:pt x="3556937" y="543184"/>
                </a:lnTo>
                <a:lnTo>
                  <a:pt x="3569187" y="547565"/>
                </a:lnTo>
                <a:lnTo>
                  <a:pt x="3580846" y="552763"/>
                </a:lnTo>
                <a:lnTo>
                  <a:pt x="3591886" y="558725"/>
                </a:lnTo>
                <a:lnTo>
                  <a:pt x="3602281" y="565395"/>
                </a:lnTo>
                <a:lnTo>
                  <a:pt x="3612002" y="572719"/>
                </a:lnTo>
                <a:lnTo>
                  <a:pt x="3621024" y="580644"/>
                </a:lnTo>
                <a:lnTo>
                  <a:pt x="3627734" y="573261"/>
                </a:lnTo>
                <a:close/>
              </a:path>
              <a:path w="4882896" h="890016">
                <a:moveTo>
                  <a:pt x="3377048" y="579743"/>
                </a:moveTo>
                <a:lnTo>
                  <a:pt x="3370401" y="568584"/>
                </a:lnTo>
                <a:lnTo>
                  <a:pt x="3371633" y="556971"/>
                </a:lnTo>
                <a:lnTo>
                  <a:pt x="3377511" y="568807"/>
                </a:lnTo>
                <a:lnTo>
                  <a:pt x="3383191" y="591156"/>
                </a:lnTo>
                <a:lnTo>
                  <a:pt x="3377048" y="579743"/>
                </a:lnTo>
                <a:close/>
              </a:path>
              <a:path w="4882896" h="890016">
                <a:moveTo>
                  <a:pt x="3691127" y="708660"/>
                </a:moveTo>
                <a:lnTo>
                  <a:pt x="3691872" y="691043"/>
                </a:lnTo>
                <a:lnTo>
                  <a:pt x="3700274" y="758409"/>
                </a:lnTo>
                <a:lnTo>
                  <a:pt x="3689694" y="752052"/>
                </a:lnTo>
                <a:lnTo>
                  <a:pt x="3678843" y="745956"/>
                </a:lnTo>
                <a:lnTo>
                  <a:pt x="3667728" y="740140"/>
                </a:lnTo>
                <a:lnTo>
                  <a:pt x="3656355" y="734626"/>
                </a:lnTo>
                <a:lnTo>
                  <a:pt x="3668226" y="729548"/>
                </a:lnTo>
                <a:lnTo>
                  <a:pt x="3680922" y="735954"/>
                </a:lnTo>
                <a:lnTo>
                  <a:pt x="3691127" y="743712"/>
                </a:lnTo>
                <a:lnTo>
                  <a:pt x="3691127" y="708660"/>
                </a:lnTo>
                <a:close/>
              </a:path>
              <a:path w="4882896" h="890016">
                <a:moveTo>
                  <a:pt x="3691127" y="158295"/>
                </a:moveTo>
                <a:lnTo>
                  <a:pt x="3691184" y="139870"/>
                </a:lnTo>
                <a:lnTo>
                  <a:pt x="3691127" y="190500"/>
                </a:lnTo>
                <a:lnTo>
                  <a:pt x="3691127" y="158295"/>
                </a:lnTo>
                <a:close/>
              </a:path>
              <a:path w="4882896" h="890016">
                <a:moveTo>
                  <a:pt x="3688842" y="435988"/>
                </a:moveTo>
                <a:lnTo>
                  <a:pt x="3684397" y="447578"/>
                </a:lnTo>
                <a:lnTo>
                  <a:pt x="3685130" y="386416"/>
                </a:lnTo>
                <a:lnTo>
                  <a:pt x="3688419" y="399475"/>
                </a:lnTo>
                <a:lnTo>
                  <a:pt x="3690440" y="412923"/>
                </a:lnTo>
                <a:lnTo>
                  <a:pt x="3691127" y="426719"/>
                </a:lnTo>
                <a:lnTo>
                  <a:pt x="3688842" y="435988"/>
                </a:lnTo>
                <a:close/>
              </a:path>
              <a:path w="4882896" h="890016">
                <a:moveTo>
                  <a:pt x="3678024" y="392484"/>
                </a:moveTo>
                <a:lnTo>
                  <a:pt x="3674362" y="379877"/>
                </a:lnTo>
                <a:lnTo>
                  <a:pt x="3674999" y="361632"/>
                </a:lnTo>
                <a:lnTo>
                  <a:pt x="3680635" y="373788"/>
                </a:lnTo>
                <a:lnTo>
                  <a:pt x="3680531" y="405698"/>
                </a:lnTo>
                <a:lnTo>
                  <a:pt x="3678024" y="392484"/>
                </a:lnTo>
                <a:close/>
              </a:path>
              <a:path w="4882896" h="890016">
                <a:moveTo>
                  <a:pt x="3631692" y="316992"/>
                </a:moveTo>
                <a:lnTo>
                  <a:pt x="3631934" y="309357"/>
                </a:lnTo>
                <a:lnTo>
                  <a:pt x="3642319" y="318541"/>
                </a:lnTo>
                <a:lnTo>
                  <a:pt x="3651882" y="328402"/>
                </a:lnTo>
                <a:lnTo>
                  <a:pt x="3660559" y="338898"/>
                </a:lnTo>
                <a:lnTo>
                  <a:pt x="3668286" y="349988"/>
                </a:lnTo>
                <a:lnTo>
                  <a:pt x="3674999" y="361632"/>
                </a:lnTo>
                <a:lnTo>
                  <a:pt x="3674362" y="379877"/>
                </a:lnTo>
                <a:lnTo>
                  <a:pt x="3669607" y="367878"/>
                </a:lnTo>
                <a:lnTo>
                  <a:pt x="3663825" y="356486"/>
                </a:lnTo>
                <a:lnTo>
                  <a:pt x="3657078" y="345701"/>
                </a:lnTo>
                <a:lnTo>
                  <a:pt x="3649431" y="335524"/>
                </a:lnTo>
                <a:lnTo>
                  <a:pt x="3640947" y="325954"/>
                </a:lnTo>
                <a:lnTo>
                  <a:pt x="3631692" y="316992"/>
                </a:lnTo>
                <a:close/>
              </a:path>
              <a:path w="4882896" h="890016">
                <a:moveTo>
                  <a:pt x="3541100" y="275297"/>
                </a:moveTo>
                <a:lnTo>
                  <a:pt x="3541582" y="267442"/>
                </a:lnTo>
                <a:lnTo>
                  <a:pt x="3555935" y="270746"/>
                </a:lnTo>
                <a:lnTo>
                  <a:pt x="3569912" y="275013"/>
                </a:lnTo>
                <a:lnTo>
                  <a:pt x="3583450" y="280201"/>
                </a:lnTo>
                <a:lnTo>
                  <a:pt x="3596485" y="286271"/>
                </a:lnTo>
                <a:lnTo>
                  <a:pt x="3608953" y="293181"/>
                </a:lnTo>
                <a:lnTo>
                  <a:pt x="3620791" y="300890"/>
                </a:lnTo>
                <a:lnTo>
                  <a:pt x="3631934" y="309357"/>
                </a:lnTo>
                <a:lnTo>
                  <a:pt x="3631692" y="316992"/>
                </a:lnTo>
                <a:lnTo>
                  <a:pt x="3622688" y="310939"/>
                </a:lnTo>
                <a:lnTo>
                  <a:pt x="3611569" y="303987"/>
                </a:lnTo>
                <a:lnTo>
                  <a:pt x="3600320" y="297583"/>
                </a:lnTo>
                <a:lnTo>
                  <a:pt x="3588910" y="291771"/>
                </a:lnTo>
                <a:lnTo>
                  <a:pt x="3577313" y="286592"/>
                </a:lnTo>
                <a:lnTo>
                  <a:pt x="3565498" y="282092"/>
                </a:lnTo>
                <a:lnTo>
                  <a:pt x="3553437" y="278312"/>
                </a:lnTo>
                <a:lnTo>
                  <a:pt x="3541100" y="275297"/>
                </a:lnTo>
                <a:close/>
              </a:path>
              <a:path w="4882896" h="890016">
                <a:moveTo>
                  <a:pt x="3500437" y="271282"/>
                </a:moveTo>
                <a:lnTo>
                  <a:pt x="3502151" y="263651"/>
                </a:lnTo>
                <a:lnTo>
                  <a:pt x="3512007" y="263887"/>
                </a:lnTo>
                <a:lnTo>
                  <a:pt x="3526919" y="265142"/>
                </a:lnTo>
                <a:lnTo>
                  <a:pt x="3541582" y="267442"/>
                </a:lnTo>
                <a:lnTo>
                  <a:pt x="3541100" y="275297"/>
                </a:lnTo>
                <a:lnTo>
                  <a:pt x="3528460" y="273090"/>
                </a:lnTo>
                <a:lnTo>
                  <a:pt x="3515487" y="271734"/>
                </a:lnTo>
                <a:lnTo>
                  <a:pt x="3502151" y="271272"/>
                </a:lnTo>
                <a:lnTo>
                  <a:pt x="3500437" y="271282"/>
                </a:lnTo>
                <a:close/>
              </a:path>
              <a:path w="4882896" h="890016">
                <a:moveTo>
                  <a:pt x="3401726" y="301898"/>
                </a:moveTo>
                <a:lnTo>
                  <a:pt x="3403009" y="289693"/>
                </a:lnTo>
                <a:lnTo>
                  <a:pt x="3415534" y="283048"/>
                </a:lnTo>
                <a:lnTo>
                  <a:pt x="3428691" y="277304"/>
                </a:lnTo>
                <a:lnTo>
                  <a:pt x="3442428" y="272506"/>
                </a:lnTo>
                <a:lnTo>
                  <a:pt x="3456695" y="268698"/>
                </a:lnTo>
                <a:lnTo>
                  <a:pt x="3471439" y="265924"/>
                </a:lnTo>
                <a:lnTo>
                  <a:pt x="3486608" y="264227"/>
                </a:lnTo>
                <a:lnTo>
                  <a:pt x="3502151" y="263651"/>
                </a:lnTo>
                <a:lnTo>
                  <a:pt x="3500437" y="271282"/>
                </a:lnTo>
                <a:lnTo>
                  <a:pt x="3488015" y="271953"/>
                </a:lnTo>
                <a:lnTo>
                  <a:pt x="3475319" y="273630"/>
                </a:lnTo>
                <a:lnTo>
                  <a:pt x="3462498" y="276262"/>
                </a:lnTo>
                <a:lnTo>
                  <a:pt x="3449700" y="279796"/>
                </a:lnTo>
                <a:lnTo>
                  <a:pt x="3437075" y="284179"/>
                </a:lnTo>
                <a:lnTo>
                  <a:pt x="3424771" y="289359"/>
                </a:lnTo>
                <a:lnTo>
                  <a:pt x="3412938" y="295283"/>
                </a:lnTo>
                <a:lnTo>
                  <a:pt x="3401726" y="301898"/>
                </a:lnTo>
                <a:close/>
              </a:path>
              <a:path w="4882896" h="890016">
                <a:moveTo>
                  <a:pt x="3360051" y="340580"/>
                </a:moveTo>
                <a:lnTo>
                  <a:pt x="3360265" y="324418"/>
                </a:lnTo>
                <a:lnTo>
                  <a:pt x="3369744" y="314603"/>
                </a:lnTo>
                <a:lnTo>
                  <a:pt x="3380062" y="305515"/>
                </a:lnTo>
                <a:lnTo>
                  <a:pt x="3391168" y="297197"/>
                </a:lnTo>
                <a:lnTo>
                  <a:pt x="3403009" y="289693"/>
                </a:lnTo>
                <a:lnTo>
                  <a:pt x="3401726" y="301898"/>
                </a:lnTo>
                <a:lnTo>
                  <a:pt x="3391282" y="309152"/>
                </a:lnTo>
                <a:lnTo>
                  <a:pt x="3381756" y="316992"/>
                </a:lnTo>
                <a:lnTo>
                  <a:pt x="3376996" y="321435"/>
                </a:lnTo>
                <a:lnTo>
                  <a:pt x="3368121" y="330704"/>
                </a:lnTo>
                <a:lnTo>
                  <a:pt x="3360051" y="340580"/>
                </a:lnTo>
                <a:close/>
              </a:path>
              <a:path w="4882896" h="890016">
                <a:moveTo>
                  <a:pt x="3337098" y="386158"/>
                </a:moveTo>
                <a:lnTo>
                  <a:pt x="3337375" y="357781"/>
                </a:lnTo>
                <a:lnTo>
                  <a:pt x="3344028" y="346050"/>
                </a:lnTo>
                <a:lnTo>
                  <a:pt x="3351675" y="334915"/>
                </a:lnTo>
                <a:lnTo>
                  <a:pt x="3360265" y="324418"/>
                </a:lnTo>
                <a:lnTo>
                  <a:pt x="3360051" y="340580"/>
                </a:lnTo>
                <a:lnTo>
                  <a:pt x="3352850" y="351064"/>
                </a:lnTo>
                <a:lnTo>
                  <a:pt x="3346582" y="362155"/>
                </a:lnTo>
                <a:lnTo>
                  <a:pt x="3341310" y="373853"/>
                </a:lnTo>
                <a:lnTo>
                  <a:pt x="3337098" y="386158"/>
                </a:lnTo>
                <a:close/>
              </a:path>
              <a:path w="4882896" h="890016">
                <a:moveTo>
                  <a:pt x="3337098" y="386158"/>
                </a:moveTo>
                <a:lnTo>
                  <a:pt x="3334010" y="399071"/>
                </a:lnTo>
                <a:lnTo>
                  <a:pt x="3332111" y="412592"/>
                </a:lnTo>
                <a:lnTo>
                  <a:pt x="3331464" y="426719"/>
                </a:lnTo>
                <a:lnTo>
                  <a:pt x="3327257" y="382850"/>
                </a:lnTo>
                <a:lnTo>
                  <a:pt x="3331767" y="370062"/>
                </a:lnTo>
                <a:lnTo>
                  <a:pt x="3337375" y="357781"/>
                </a:lnTo>
                <a:lnTo>
                  <a:pt x="3337098" y="386158"/>
                </a:lnTo>
                <a:close/>
              </a:path>
              <a:path w="4882896" h="890016">
                <a:moveTo>
                  <a:pt x="3514915" y="463576"/>
                </a:moveTo>
                <a:lnTo>
                  <a:pt x="3516549" y="454414"/>
                </a:lnTo>
                <a:lnTo>
                  <a:pt x="3531104" y="455235"/>
                </a:lnTo>
                <a:lnTo>
                  <a:pt x="3545290" y="456612"/>
                </a:lnTo>
                <a:lnTo>
                  <a:pt x="3559089" y="458542"/>
                </a:lnTo>
                <a:lnTo>
                  <a:pt x="3572480" y="461021"/>
                </a:lnTo>
                <a:lnTo>
                  <a:pt x="3585443" y="464045"/>
                </a:lnTo>
                <a:lnTo>
                  <a:pt x="3597958" y="467613"/>
                </a:lnTo>
                <a:lnTo>
                  <a:pt x="3610004" y="471719"/>
                </a:lnTo>
                <a:lnTo>
                  <a:pt x="3621561" y="476361"/>
                </a:lnTo>
                <a:lnTo>
                  <a:pt x="3632610" y="481536"/>
                </a:lnTo>
                <a:lnTo>
                  <a:pt x="3643130" y="487240"/>
                </a:lnTo>
                <a:lnTo>
                  <a:pt x="3653101" y="493469"/>
                </a:lnTo>
                <a:lnTo>
                  <a:pt x="3662503" y="500221"/>
                </a:lnTo>
                <a:lnTo>
                  <a:pt x="3671316" y="516635"/>
                </a:lnTo>
                <a:lnTo>
                  <a:pt x="3660747" y="509600"/>
                </a:lnTo>
                <a:lnTo>
                  <a:pt x="3649554" y="502831"/>
                </a:lnTo>
                <a:lnTo>
                  <a:pt x="3638120" y="496584"/>
                </a:lnTo>
                <a:lnTo>
                  <a:pt x="3626464" y="490862"/>
                </a:lnTo>
                <a:lnTo>
                  <a:pt x="3614606" y="485670"/>
                </a:lnTo>
                <a:lnTo>
                  <a:pt x="3602568" y="481010"/>
                </a:lnTo>
                <a:lnTo>
                  <a:pt x="3590368" y="476886"/>
                </a:lnTo>
                <a:lnTo>
                  <a:pt x="3578028" y="473300"/>
                </a:lnTo>
                <a:lnTo>
                  <a:pt x="3565566" y="470257"/>
                </a:lnTo>
                <a:lnTo>
                  <a:pt x="3553004" y="467760"/>
                </a:lnTo>
                <a:lnTo>
                  <a:pt x="3540361" y="465812"/>
                </a:lnTo>
                <a:lnTo>
                  <a:pt x="3527658" y="464416"/>
                </a:lnTo>
                <a:lnTo>
                  <a:pt x="3514915" y="463576"/>
                </a:lnTo>
                <a:close/>
              </a:path>
              <a:path w="4882896" h="890016">
                <a:moveTo>
                  <a:pt x="3347664" y="536724"/>
                </a:moveTo>
                <a:lnTo>
                  <a:pt x="3339227" y="526672"/>
                </a:lnTo>
                <a:lnTo>
                  <a:pt x="3343204" y="499716"/>
                </a:lnTo>
                <a:lnTo>
                  <a:pt x="3354335" y="493055"/>
                </a:lnTo>
                <a:lnTo>
                  <a:pt x="3365709" y="486907"/>
                </a:lnTo>
                <a:lnTo>
                  <a:pt x="3377309" y="481277"/>
                </a:lnTo>
                <a:lnTo>
                  <a:pt x="3389119" y="476167"/>
                </a:lnTo>
                <a:lnTo>
                  <a:pt x="3401123" y="471582"/>
                </a:lnTo>
                <a:lnTo>
                  <a:pt x="3413303" y="467523"/>
                </a:lnTo>
                <a:lnTo>
                  <a:pt x="3425645" y="463995"/>
                </a:lnTo>
                <a:lnTo>
                  <a:pt x="3438130" y="461001"/>
                </a:lnTo>
                <a:lnTo>
                  <a:pt x="3450744" y="458544"/>
                </a:lnTo>
                <a:lnTo>
                  <a:pt x="3463469" y="456627"/>
                </a:lnTo>
                <a:lnTo>
                  <a:pt x="3476290" y="455254"/>
                </a:lnTo>
                <a:lnTo>
                  <a:pt x="3489190" y="454428"/>
                </a:lnTo>
                <a:lnTo>
                  <a:pt x="3502151" y="454151"/>
                </a:lnTo>
                <a:lnTo>
                  <a:pt x="3516549" y="454414"/>
                </a:lnTo>
                <a:lnTo>
                  <a:pt x="3514915" y="463576"/>
                </a:lnTo>
                <a:lnTo>
                  <a:pt x="3502151" y="463296"/>
                </a:lnTo>
                <a:lnTo>
                  <a:pt x="3498277" y="463320"/>
                </a:lnTo>
                <a:lnTo>
                  <a:pt x="3484564" y="463805"/>
                </a:lnTo>
                <a:lnTo>
                  <a:pt x="3470963" y="464907"/>
                </a:lnTo>
                <a:lnTo>
                  <a:pt x="3457521" y="466622"/>
                </a:lnTo>
                <a:lnTo>
                  <a:pt x="3444285" y="468946"/>
                </a:lnTo>
                <a:lnTo>
                  <a:pt x="3431300" y="471876"/>
                </a:lnTo>
                <a:lnTo>
                  <a:pt x="3418615" y="475407"/>
                </a:lnTo>
                <a:lnTo>
                  <a:pt x="3406276" y="479535"/>
                </a:lnTo>
                <a:lnTo>
                  <a:pt x="3394330" y="484257"/>
                </a:lnTo>
                <a:lnTo>
                  <a:pt x="3382824" y="489569"/>
                </a:lnTo>
                <a:lnTo>
                  <a:pt x="3371804" y="495467"/>
                </a:lnTo>
                <a:lnTo>
                  <a:pt x="3361317" y="501946"/>
                </a:lnTo>
                <a:lnTo>
                  <a:pt x="3351411" y="509004"/>
                </a:lnTo>
                <a:lnTo>
                  <a:pt x="3342132" y="516635"/>
                </a:lnTo>
                <a:lnTo>
                  <a:pt x="3347664" y="536724"/>
                </a:lnTo>
                <a:close/>
              </a:path>
              <a:path w="4882896" h="890016">
                <a:moveTo>
                  <a:pt x="3311651" y="498348"/>
                </a:moveTo>
                <a:lnTo>
                  <a:pt x="3316592" y="487461"/>
                </a:lnTo>
                <a:lnTo>
                  <a:pt x="3322684" y="497323"/>
                </a:lnTo>
                <a:lnTo>
                  <a:pt x="3331464" y="507492"/>
                </a:lnTo>
                <a:lnTo>
                  <a:pt x="3332332" y="506889"/>
                </a:lnTo>
                <a:lnTo>
                  <a:pt x="3343204" y="499716"/>
                </a:lnTo>
                <a:lnTo>
                  <a:pt x="3339227" y="526672"/>
                </a:lnTo>
                <a:lnTo>
                  <a:pt x="3330398" y="516920"/>
                </a:lnTo>
                <a:lnTo>
                  <a:pt x="3321199" y="507475"/>
                </a:lnTo>
                <a:lnTo>
                  <a:pt x="3311651" y="498348"/>
                </a:lnTo>
                <a:close/>
              </a:path>
              <a:path w="4882896" h="890016">
                <a:moveTo>
                  <a:pt x="3307299" y="494603"/>
                </a:moveTo>
                <a:lnTo>
                  <a:pt x="3298644" y="487598"/>
                </a:lnTo>
                <a:lnTo>
                  <a:pt x="3300984" y="481583"/>
                </a:lnTo>
                <a:lnTo>
                  <a:pt x="3309817" y="473967"/>
                </a:lnTo>
                <a:lnTo>
                  <a:pt x="3311651" y="498348"/>
                </a:lnTo>
                <a:lnTo>
                  <a:pt x="3307299" y="494603"/>
                </a:lnTo>
                <a:close/>
              </a:path>
              <a:path w="4882896" h="890016">
                <a:moveTo>
                  <a:pt x="3291840" y="472440"/>
                </a:moveTo>
                <a:lnTo>
                  <a:pt x="3291840" y="426719"/>
                </a:lnTo>
                <a:lnTo>
                  <a:pt x="3291840" y="472440"/>
                </a:lnTo>
                <a:close/>
              </a:path>
              <a:path w="4882896" h="890016">
                <a:moveTo>
                  <a:pt x="3691127" y="0"/>
                </a:moveTo>
                <a:lnTo>
                  <a:pt x="3701795" y="0"/>
                </a:lnTo>
                <a:lnTo>
                  <a:pt x="3701280" y="749"/>
                </a:lnTo>
                <a:lnTo>
                  <a:pt x="3693959" y="11777"/>
                </a:lnTo>
                <a:lnTo>
                  <a:pt x="3687111" y="22895"/>
                </a:lnTo>
                <a:lnTo>
                  <a:pt x="3684102" y="11058"/>
                </a:lnTo>
                <a:lnTo>
                  <a:pt x="3691127" y="0"/>
                </a:lnTo>
                <a:close/>
              </a:path>
              <a:path w="4882896" h="890016">
                <a:moveTo>
                  <a:pt x="3665071" y="68793"/>
                </a:moveTo>
                <a:lnTo>
                  <a:pt x="3665667" y="44873"/>
                </a:lnTo>
                <a:lnTo>
                  <a:pt x="3671335" y="33468"/>
                </a:lnTo>
                <a:lnTo>
                  <a:pt x="3677492" y="22205"/>
                </a:lnTo>
                <a:lnTo>
                  <a:pt x="3684102" y="11058"/>
                </a:lnTo>
                <a:lnTo>
                  <a:pt x="3687111" y="22895"/>
                </a:lnTo>
                <a:lnTo>
                  <a:pt x="3680767" y="34129"/>
                </a:lnTo>
                <a:lnTo>
                  <a:pt x="3674958" y="45507"/>
                </a:lnTo>
                <a:lnTo>
                  <a:pt x="3669716" y="57053"/>
                </a:lnTo>
                <a:lnTo>
                  <a:pt x="3665071" y="68793"/>
                </a:lnTo>
                <a:close/>
              </a:path>
              <a:path w="4882896" h="890016">
                <a:moveTo>
                  <a:pt x="3655036" y="105442"/>
                </a:moveTo>
                <a:lnTo>
                  <a:pt x="3655948" y="68215"/>
                </a:lnTo>
                <a:lnTo>
                  <a:pt x="3660526" y="56447"/>
                </a:lnTo>
                <a:lnTo>
                  <a:pt x="3665667" y="44873"/>
                </a:lnTo>
                <a:lnTo>
                  <a:pt x="3665071" y="68793"/>
                </a:lnTo>
                <a:lnTo>
                  <a:pt x="3661056" y="80754"/>
                </a:lnTo>
                <a:lnTo>
                  <a:pt x="3657700" y="92962"/>
                </a:lnTo>
                <a:lnTo>
                  <a:pt x="3655036" y="105442"/>
                </a:lnTo>
                <a:close/>
              </a:path>
              <a:path w="4882896" h="890016">
                <a:moveTo>
                  <a:pt x="3653094" y="118221"/>
                </a:moveTo>
                <a:lnTo>
                  <a:pt x="3651906" y="131325"/>
                </a:lnTo>
                <a:lnTo>
                  <a:pt x="3651969" y="80203"/>
                </a:lnTo>
                <a:lnTo>
                  <a:pt x="3655948" y="68215"/>
                </a:lnTo>
                <a:lnTo>
                  <a:pt x="3655036" y="105442"/>
                </a:lnTo>
                <a:lnTo>
                  <a:pt x="3653094" y="118221"/>
                </a:lnTo>
                <a:close/>
              </a:path>
              <a:path w="4882896" h="890016">
                <a:moveTo>
                  <a:pt x="3651902" y="694351"/>
                </a:moveTo>
                <a:lnTo>
                  <a:pt x="3651503" y="708660"/>
                </a:lnTo>
                <a:lnTo>
                  <a:pt x="3651503" y="725424"/>
                </a:lnTo>
                <a:lnTo>
                  <a:pt x="3644732" y="729435"/>
                </a:lnTo>
                <a:lnTo>
                  <a:pt x="3642359" y="717803"/>
                </a:lnTo>
                <a:lnTo>
                  <a:pt x="3642359" y="708660"/>
                </a:lnTo>
                <a:lnTo>
                  <a:pt x="3643240" y="687009"/>
                </a:lnTo>
                <a:lnTo>
                  <a:pt x="3645839" y="665982"/>
                </a:lnTo>
                <a:lnTo>
                  <a:pt x="3650090" y="645631"/>
                </a:lnTo>
                <a:lnTo>
                  <a:pt x="3651902" y="694351"/>
                </a:lnTo>
                <a:close/>
              </a:path>
              <a:path w="4882896" h="890016">
                <a:moveTo>
                  <a:pt x="3363273" y="557688"/>
                </a:moveTo>
                <a:lnTo>
                  <a:pt x="3355687" y="547065"/>
                </a:lnTo>
                <a:lnTo>
                  <a:pt x="3358080" y="533772"/>
                </a:lnTo>
                <a:lnTo>
                  <a:pt x="3361943" y="544067"/>
                </a:lnTo>
                <a:lnTo>
                  <a:pt x="3368297" y="539807"/>
                </a:lnTo>
                <a:lnTo>
                  <a:pt x="3370401" y="568584"/>
                </a:lnTo>
                <a:lnTo>
                  <a:pt x="3363273" y="557688"/>
                </a:lnTo>
                <a:close/>
              </a:path>
              <a:path w="4882896" h="890016">
                <a:moveTo>
                  <a:pt x="3349068" y="523476"/>
                </a:moveTo>
                <a:lnTo>
                  <a:pt x="3358080" y="533772"/>
                </a:lnTo>
                <a:lnTo>
                  <a:pt x="3355687" y="547065"/>
                </a:lnTo>
                <a:lnTo>
                  <a:pt x="3347664" y="536724"/>
                </a:lnTo>
                <a:lnTo>
                  <a:pt x="3342132" y="516635"/>
                </a:lnTo>
                <a:lnTo>
                  <a:pt x="3349068" y="523476"/>
                </a:lnTo>
                <a:close/>
              </a:path>
              <a:path w="4882896" h="890016">
                <a:moveTo>
                  <a:pt x="3642359" y="153924"/>
                </a:moveTo>
                <a:lnTo>
                  <a:pt x="3642360" y="144378"/>
                </a:lnTo>
                <a:lnTo>
                  <a:pt x="3642359" y="163067"/>
                </a:lnTo>
                <a:lnTo>
                  <a:pt x="3642359" y="153924"/>
                </a:lnTo>
                <a:close/>
              </a:path>
              <a:path w="4882896" h="890016">
                <a:moveTo>
                  <a:pt x="3632541" y="20854"/>
                </a:moveTo>
                <a:lnTo>
                  <a:pt x="3627478" y="32271"/>
                </a:lnTo>
                <a:lnTo>
                  <a:pt x="3622669" y="43832"/>
                </a:lnTo>
                <a:lnTo>
                  <a:pt x="3618178" y="55564"/>
                </a:lnTo>
                <a:lnTo>
                  <a:pt x="3614072" y="67495"/>
                </a:lnTo>
                <a:lnTo>
                  <a:pt x="3610417" y="79651"/>
                </a:lnTo>
                <a:lnTo>
                  <a:pt x="3614478" y="41260"/>
                </a:lnTo>
                <a:lnTo>
                  <a:pt x="3621024" y="27432"/>
                </a:lnTo>
                <a:lnTo>
                  <a:pt x="3631692" y="9144"/>
                </a:lnTo>
                <a:lnTo>
                  <a:pt x="3632541" y="20854"/>
                </a:lnTo>
                <a:close/>
              </a:path>
              <a:path w="4882896" h="890016">
                <a:moveTo>
                  <a:pt x="3609661" y="51974"/>
                </a:moveTo>
                <a:lnTo>
                  <a:pt x="3614478" y="41260"/>
                </a:lnTo>
                <a:lnTo>
                  <a:pt x="3610417" y="79651"/>
                </a:lnTo>
                <a:lnTo>
                  <a:pt x="3607279" y="92060"/>
                </a:lnTo>
                <a:lnTo>
                  <a:pt x="3604723" y="104750"/>
                </a:lnTo>
                <a:lnTo>
                  <a:pt x="3602842" y="61008"/>
                </a:lnTo>
                <a:lnTo>
                  <a:pt x="3609661" y="51974"/>
                </a:lnTo>
                <a:close/>
              </a:path>
              <a:path w="4882896" h="890016">
                <a:moveTo>
                  <a:pt x="3602842" y="61008"/>
                </a:moveTo>
                <a:lnTo>
                  <a:pt x="3604723" y="104750"/>
                </a:lnTo>
                <a:lnTo>
                  <a:pt x="3602816" y="117748"/>
                </a:lnTo>
                <a:lnTo>
                  <a:pt x="3601624" y="131082"/>
                </a:lnTo>
                <a:lnTo>
                  <a:pt x="3601211" y="144780"/>
                </a:lnTo>
                <a:lnTo>
                  <a:pt x="3602842" y="61008"/>
                </a:lnTo>
                <a:close/>
              </a:path>
              <a:path w="4882896" h="890016">
                <a:moveTo>
                  <a:pt x="3593195" y="55946"/>
                </a:moveTo>
                <a:lnTo>
                  <a:pt x="3601211" y="71628"/>
                </a:lnTo>
                <a:lnTo>
                  <a:pt x="3592067" y="71628"/>
                </a:lnTo>
                <a:lnTo>
                  <a:pt x="3592067" y="62483"/>
                </a:lnTo>
                <a:lnTo>
                  <a:pt x="3589019" y="59823"/>
                </a:lnTo>
                <a:lnTo>
                  <a:pt x="3583651" y="49704"/>
                </a:lnTo>
                <a:lnTo>
                  <a:pt x="3593195" y="55946"/>
                </a:lnTo>
                <a:close/>
              </a:path>
              <a:path w="4882896" h="890016">
                <a:moveTo>
                  <a:pt x="3408324" y="104582"/>
                </a:moveTo>
                <a:lnTo>
                  <a:pt x="3405780" y="59962"/>
                </a:lnTo>
                <a:lnTo>
                  <a:pt x="3416628" y="53604"/>
                </a:lnTo>
                <a:lnTo>
                  <a:pt x="3427539" y="47590"/>
                </a:lnTo>
                <a:lnTo>
                  <a:pt x="3438653" y="42076"/>
                </a:lnTo>
                <a:lnTo>
                  <a:pt x="3450110" y="37217"/>
                </a:lnTo>
                <a:lnTo>
                  <a:pt x="3462049" y="33169"/>
                </a:lnTo>
                <a:lnTo>
                  <a:pt x="3474609" y="30085"/>
                </a:lnTo>
                <a:lnTo>
                  <a:pt x="3487930" y="28121"/>
                </a:lnTo>
                <a:lnTo>
                  <a:pt x="3502151" y="27432"/>
                </a:lnTo>
                <a:lnTo>
                  <a:pt x="3506086" y="27486"/>
                </a:lnTo>
                <a:lnTo>
                  <a:pt x="3520381" y="28568"/>
                </a:lnTo>
                <a:lnTo>
                  <a:pt x="3534410" y="30914"/>
                </a:lnTo>
                <a:lnTo>
                  <a:pt x="3547961" y="34362"/>
                </a:lnTo>
                <a:lnTo>
                  <a:pt x="3560824" y="38750"/>
                </a:lnTo>
                <a:lnTo>
                  <a:pt x="3572791" y="43918"/>
                </a:lnTo>
                <a:lnTo>
                  <a:pt x="3583651" y="49704"/>
                </a:lnTo>
                <a:lnTo>
                  <a:pt x="3589019" y="59823"/>
                </a:lnTo>
                <a:lnTo>
                  <a:pt x="3579938" y="53381"/>
                </a:lnTo>
                <a:lnTo>
                  <a:pt x="3569710" y="48055"/>
                </a:lnTo>
                <a:lnTo>
                  <a:pt x="3558357" y="43801"/>
                </a:lnTo>
                <a:lnTo>
                  <a:pt x="3545901" y="40571"/>
                </a:lnTo>
                <a:lnTo>
                  <a:pt x="3532367" y="38321"/>
                </a:lnTo>
                <a:lnTo>
                  <a:pt x="3517776" y="37004"/>
                </a:lnTo>
                <a:lnTo>
                  <a:pt x="3502151" y="36576"/>
                </a:lnTo>
                <a:lnTo>
                  <a:pt x="3492865" y="36815"/>
                </a:lnTo>
                <a:lnTo>
                  <a:pt x="3479333" y="38069"/>
                </a:lnTo>
                <a:lnTo>
                  <a:pt x="3466161" y="40451"/>
                </a:lnTo>
                <a:lnTo>
                  <a:pt x="3453566" y="44021"/>
                </a:lnTo>
                <a:lnTo>
                  <a:pt x="3441760" y="48843"/>
                </a:lnTo>
                <a:lnTo>
                  <a:pt x="3430960" y="54977"/>
                </a:lnTo>
                <a:lnTo>
                  <a:pt x="3421379" y="62483"/>
                </a:lnTo>
                <a:lnTo>
                  <a:pt x="3412235" y="71628"/>
                </a:lnTo>
                <a:lnTo>
                  <a:pt x="3408324" y="104582"/>
                </a:lnTo>
                <a:close/>
              </a:path>
              <a:path w="4882896" h="890016">
                <a:moveTo>
                  <a:pt x="3412235" y="71628"/>
                </a:moveTo>
                <a:lnTo>
                  <a:pt x="3412233" y="143850"/>
                </a:lnTo>
                <a:lnTo>
                  <a:pt x="3411743" y="130420"/>
                </a:lnTo>
                <a:lnTo>
                  <a:pt x="3410425" y="117340"/>
                </a:lnTo>
                <a:lnTo>
                  <a:pt x="3408324" y="104582"/>
                </a:lnTo>
                <a:lnTo>
                  <a:pt x="3412235" y="71628"/>
                </a:lnTo>
                <a:close/>
              </a:path>
              <a:path w="4882896" h="890016">
                <a:moveTo>
                  <a:pt x="3398611" y="52658"/>
                </a:moveTo>
                <a:lnTo>
                  <a:pt x="3401567" y="62483"/>
                </a:lnTo>
                <a:lnTo>
                  <a:pt x="3405780" y="59962"/>
                </a:lnTo>
                <a:lnTo>
                  <a:pt x="3408324" y="104582"/>
                </a:lnTo>
                <a:lnTo>
                  <a:pt x="3405487" y="92121"/>
                </a:lnTo>
                <a:lnTo>
                  <a:pt x="3401962" y="79931"/>
                </a:lnTo>
                <a:lnTo>
                  <a:pt x="3398611" y="52658"/>
                </a:lnTo>
                <a:close/>
              </a:path>
              <a:path w="4882896" h="890016">
                <a:moveTo>
                  <a:pt x="3387725" y="44725"/>
                </a:moveTo>
                <a:lnTo>
                  <a:pt x="3390900" y="27432"/>
                </a:lnTo>
                <a:lnTo>
                  <a:pt x="3393295" y="40928"/>
                </a:lnTo>
                <a:lnTo>
                  <a:pt x="3398611" y="52658"/>
                </a:lnTo>
                <a:lnTo>
                  <a:pt x="3401962" y="79931"/>
                </a:lnTo>
                <a:lnTo>
                  <a:pt x="3397796" y="67985"/>
                </a:lnTo>
                <a:lnTo>
                  <a:pt x="3393034" y="56259"/>
                </a:lnTo>
                <a:lnTo>
                  <a:pt x="3387725" y="44725"/>
                </a:lnTo>
                <a:close/>
              </a:path>
              <a:path w="4882896" h="890016">
                <a:moveTo>
                  <a:pt x="3631692" y="9144"/>
                </a:moveTo>
                <a:lnTo>
                  <a:pt x="3621024" y="27432"/>
                </a:lnTo>
                <a:lnTo>
                  <a:pt x="3615804" y="24905"/>
                </a:lnTo>
                <a:lnTo>
                  <a:pt x="3604624" y="18678"/>
                </a:lnTo>
                <a:lnTo>
                  <a:pt x="3594637" y="12452"/>
                </a:lnTo>
                <a:lnTo>
                  <a:pt x="3584347" y="6226"/>
                </a:lnTo>
                <a:lnTo>
                  <a:pt x="3572256" y="0"/>
                </a:lnTo>
                <a:lnTo>
                  <a:pt x="3592067" y="0"/>
                </a:lnTo>
                <a:lnTo>
                  <a:pt x="3599407" y="6929"/>
                </a:lnTo>
                <a:lnTo>
                  <a:pt x="3610378" y="14981"/>
                </a:lnTo>
                <a:lnTo>
                  <a:pt x="3621024" y="18287"/>
                </a:lnTo>
                <a:lnTo>
                  <a:pt x="3631692" y="9144"/>
                </a:lnTo>
                <a:close/>
              </a:path>
              <a:path w="4882896" h="890016">
                <a:moveTo>
                  <a:pt x="3631692" y="9144"/>
                </a:moveTo>
                <a:lnTo>
                  <a:pt x="3631692" y="0"/>
                </a:lnTo>
                <a:lnTo>
                  <a:pt x="3642359" y="0"/>
                </a:lnTo>
                <a:lnTo>
                  <a:pt x="3637791" y="9552"/>
                </a:lnTo>
                <a:lnTo>
                  <a:pt x="3632541" y="20854"/>
                </a:lnTo>
                <a:lnTo>
                  <a:pt x="3631692" y="9144"/>
                </a:lnTo>
                <a:close/>
              </a:path>
              <a:path w="4882896" h="890016">
                <a:moveTo>
                  <a:pt x="3430725" y="708224"/>
                </a:moveTo>
                <a:lnTo>
                  <a:pt x="3418094" y="711498"/>
                </a:lnTo>
                <a:lnTo>
                  <a:pt x="3421379" y="699516"/>
                </a:lnTo>
                <a:lnTo>
                  <a:pt x="3421912" y="692102"/>
                </a:lnTo>
                <a:lnTo>
                  <a:pt x="3425175" y="679531"/>
                </a:lnTo>
                <a:lnTo>
                  <a:pt x="3431095" y="667510"/>
                </a:lnTo>
                <a:lnTo>
                  <a:pt x="3432048" y="699516"/>
                </a:lnTo>
                <a:lnTo>
                  <a:pt x="3443470" y="705436"/>
                </a:lnTo>
                <a:lnTo>
                  <a:pt x="3430725" y="708224"/>
                </a:lnTo>
                <a:close/>
              </a:path>
              <a:path w="4882896" h="890016">
                <a:moveTo>
                  <a:pt x="3413315" y="648346"/>
                </a:moveTo>
                <a:lnTo>
                  <a:pt x="3415596" y="661403"/>
                </a:lnTo>
                <a:lnTo>
                  <a:pt x="3418255" y="674838"/>
                </a:lnTo>
                <a:lnTo>
                  <a:pt x="3420460" y="687819"/>
                </a:lnTo>
                <a:lnTo>
                  <a:pt x="3421379" y="699516"/>
                </a:lnTo>
                <a:lnTo>
                  <a:pt x="3418094" y="711498"/>
                </a:lnTo>
                <a:lnTo>
                  <a:pt x="3413315" y="648346"/>
                </a:lnTo>
                <a:close/>
              </a:path>
              <a:path w="4882896" h="890016">
                <a:moveTo>
                  <a:pt x="3371087" y="717803"/>
                </a:moveTo>
                <a:lnTo>
                  <a:pt x="3374134" y="717566"/>
                </a:lnTo>
                <a:lnTo>
                  <a:pt x="3383945" y="714619"/>
                </a:lnTo>
                <a:lnTo>
                  <a:pt x="3395896" y="710650"/>
                </a:lnTo>
                <a:lnTo>
                  <a:pt x="3412235" y="708660"/>
                </a:lnTo>
                <a:lnTo>
                  <a:pt x="3412244" y="636499"/>
                </a:lnTo>
                <a:lnTo>
                  <a:pt x="3413315" y="648346"/>
                </a:lnTo>
                <a:lnTo>
                  <a:pt x="3418094" y="711498"/>
                </a:lnTo>
                <a:lnTo>
                  <a:pt x="3405592" y="715235"/>
                </a:lnTo>
                <a:lnTo>
                  <a:pt x="3393236" y="719411"/>
                </a:lnTo>
                <a:lnTo>
                  <a:pt x="3381042" y="724003"/>
                </a:lnTo>
                <a:lnTo>
                  <a:pt x="3371087" y="717803"/>
                </a:lnTo>
                <a:close/>
              </a:path>
              <a:path w="4882896" h="890016">
                <a:moveTo>
                  <a:pt x="3371087" y="717803"/>
                </a:moveTo>
                <a:lnTo>
                  <a:pt x="3381042" y="724003"/>
                </a:lnTo>
                <a:lnTo>
                  <a:pt x="3369025" y="728989"/>
                </a:lnTo>
                <a:lnTo>
                  <a:pt x="3370129" y="687009"/>
                </a:lnTo>
                <a:lnTo>
                  <a:pt x="3371087" y="708660"/>
                </a:lnTo>
                <a:lnTo>
                  <a:pt x="3371087" y="717803"/>
                </a:lnTo>
                <a:close/>
              </a:path>
              <a:path w="4882896" h="890016">
                <a:moveTo>
                  <a:pt x="3312154" y="759019"/>
                </a:moveTo>
                <a:lnTo>
                  <a:pt x="3314597" y="742322"/>
                </a:lnTo>
                <a:lnTo>
                  <a:pt x="3326932" y="736029"/>
                </a:lnTo>
                <a:lnTo>
                  <a:pt x="3337957" y="730626"/>
                </a:lnTo>
                <a:lnTo>
                  <a:pt x="3349139" y="726847"/>
                </a:lnTo>
                <a:lnTo>
                  <a:pt x="3361943" y="725424"/>
                </a:lnTo>
                <a:lnTo>
                  <a:pt x="3369025" y="728989"/>
                </a:lnTo>
                <a:lnTo>
                  <a:pt x="3357201" y="734346"/>
                </a:lnTo>
                <a:lnTo>
                  <a:pt x="3345586" y="740051"/>
                </a:lnTo>
                <a:lnTo>
                  <a:pt x="3334196" y="746080"/>
                </a:lnTo>
                <a:lnTo>
                  <a:pt x="3323047" y="752410"/>
                </a:lnTo>
                <a:lnTo>
                  <a:pt x="3312154" y="759019"/>
                </a:lnTo>
                <a:close/>
              </a:path>
              <a:path w="4882896" h="890016">
                <a:moveTo>
                  <a:pt x="3291200" y="772981"/>
                </a:moveTo>
                <a:lnTo>
                  <a:pt x="3282276" y="770496"/>
                </a:lnTo>
                <a:lnTo>
                  <a:pt x="3291840" y="762000"/>
                </a:lnTo>
                <a:lnTo>
                  <a:pt x="3301533" y="765884"/>
                </a:lnTo>
                <a:lnTo>
                  <a:pt x="3291200" y="772981"/>
                </a:lnTo>
                <a:close/>
              </a:path>
              <a:path w="4882896" h="890016">
                <a:moveTo>
                  <a:pt x="2930651" y="798576"/>
                </a:moveTo>
                <a:lnTo>
                  <a:pt x="2932452" y="781854"/>
                </a:lnTo>
                <a:lnTo>
                  <a:pt x="2943624" y="774859"/>
                </a:lnTo>
                <a:lnTo>
                  <a:pt x="2955035" y="768423"/>
                </a:lnTo>
                <a:lnTo>
                  <a:pt x="2966666" y="762548"/>
                </a:lnTo>
                <a:lnTo>
                  <a:pt x="2978497" y="757231"/>
                </a:lnTo>
                <a:lnTo>
                  <a:pt x="2990508" y="752475"/>
                </a:lnTo>
                <a:lnTo>
                  <a:pt x="3002679" y="748278"/>
                </a:lnTo>
                <a:lnTo>
                  <a:pt x="3014990" y="744640"/>
                </a:lnTo>
                <a:lnTo>
                  <a:pt x="3027420" y="741563"/>
                </a:lnTo>
                <a:lnTo>
                  <a:pt x="3039950" y="739044"/>
                </a:lnTo>
                <a:lnTo>
                  <a:pt x="3052561" y="737086"/>
                </a:lnTo>
                <a:lnTo>
                  <a:pt x="3065231" y="735687"/>
                </a:lnTo>
                <a:lnTo>
                  <a:pt x="3077941" y="734847"/>
                </a:lnTo>
                <a:lnTo>
                  <a:pt x="3090671" y="734567"/>
                </a:lnTo>
                <a:lnTo>
                  <a:pt x="3092416" y="734571"/>
                </a:lnTo>
                <a:lnTo>
                  <a:pt x="3107138" y="734911"/>
                </a:lnTo>
                <a:lnTo>
                  <a:pt x="3121555" y="735802"/>
                </a:lnTo>
                <a:lnTo>
                  <a:pt x="3135642" y="737243"/>
                </a:lnTo>
                <a:lnTo>
                  <a:pt x="3149372" y="739234"/>
                </a:lnTo>
                <a:lnTo>
                  <a:pt x="3162721" y="741776"/>
                </a:lnTo>
                <a:lnTo>
                  <a:pt x="3175661" y="744869"/>
                </a:lnTo>
                <a:lnTo>
                  <a:pt x="3188166" y="748512"/>
                </a:lnTo>
                <a:lnTo>
                  <a:pt x="3200211" y="752706"/>
                </a:lnTo>
                <a:lnTo>
                  <a:pt x="3211770" y="757451"/>
                </a:lnTo>
                <a:lnTo>
                  <a:pt x="3222817" y="762746"/>
                </a:lnTo>
                <a:lnTo>
                  <a:pt x="3233325" y="768592"/>
                </a:lnTo>
                <a:lnTo>
                  <a:pt x="3243269" y="774988"/>
                </a:lnTo>
                <a:lnTo>
                  <a:pt x="3252622" y="781935"/>
                </a:lnTo>
                <a:lnTo>
                  <a:pt x="3261359" y="789432"/>
                </a:lnTo>
                <a:lnTo>
                  <a:pt x="3263606" y="787487"/>
                </a:lnTo>
                <a:lnTo>
                  <a:pt x="3261359" y="798576"/>
                </a:lnTo>
                <a:lnTo>
                  <a:pt x="3260105" y="797668"/>
                </a:lnTo>
                <a:lnTo>
                  <a:pt x="3249251" y="790236"/>
                </a:lnTo>
                <a:lnTo>
                  <a:pt x="3238141" y="783353"/>
                </a:lnTo>
                <a:lnTo>
                  <a:pt x="3226789" y="777022"/>
                </a:lnTo>
                <a:lnTo>
                  <a:pt x="3215213" y="771241"/>
                </a:lnTo>
                <a:lnTo>
                  <a:pt x="3203428" y="766010"/>
                </a:lnTo>
                <a:lnTo>
                  <a:pt x="3191452" y="761330"/>
                </a:lnTo>
                <a:lnTo>
                  <a:pt x="3179299" y="757201"/>
                </a:lnTo>
                <a:lnTo>
                  <a:pt x="3166987" y="753622"/>
                </a:lnTo>
                <a:lnTo>
                  <a:pt x="3154531" y="750594"/>
                </a:lnTo>
                <a:lnTo>
                  <a:pt x="3141949" y="748116"/>
                </a:lnTo>
                <a:lnTo>
                  <a:pt x="3129255" y="746189"/>
                </a:lnTo>
                <a:lnTo>
                  <a:pt x="3116467" y="744813"/>
                </a:lnTo>
                <a:lnTo>
                  <a:pt x="3103600" y="743987"/>
                </a:lnTo>
                <a:lnTo>
                  <a:pt x="3090671" y="743712"/>
                </a:lnTo>
                <a:lnTo>
                  <a:pt x="3086388" y="743743"/>
                </a:lnTo>
                <a:lnTo>
                  <a:pt x="3073019" y="744250"/>
                </a:lnTo>
                <a:lnTo>
                  <a:pt x="3059711" y="745376"/>
                </a:lnTo>
                <a:lnTo>
                  <a:pt x="3046512" y="747120"/>
                </a:lnTo>
                <a:lnTo>
                  <a:pt x="3033466" y="749483"/>
                </a:lnTo>
                <a:lnTo>
                  <a:pt x="3020621" y="752464"/>
                </a:lnTo>
                <a:lnTo>
                  <a:pt x="3008022" y="756063"/>
                </a:lnTo>
                <a:lnTo>
                  <a:pt x="2995718" y="760281"/>
                </a:lnTo>
                <a:lnTo>
                  <a:pt x="2983753" y="765117"/>
                </a:lnTo>
                <a:lnTo>
                  <a:pt x="2972174" y="770572"/>
                </a:lnTo>
                <a:lnTo>
                  <a:pt x="2961028" y="776645"/>
                </a:lnTo>
                <a:lnTo>
                  <a:pt x="2950362" y="783337"/>
                </a:lnTo>
                <a:lnTo>
                  <a:pt x="2940221" y="790647"/>
                </a:lnTo>
                <a:lnTo>
                  <a:pt x="2930651" y="798576"/>
                </a:lnTo>
                <a:close/>
              </a:path>
              <a:path w="4882896" h="890016">
                <a:moveTo>
                  <a:pt x="2901695" y="780287"/>
                </a:moveTo>
                <a:lnTo>
                  <a:pt x="2902714" y="772440"/>
                </a:lnTo>
                <a:lnTo>
                  <a:pt x="2911944" y="780936"/>
                </a:lnTo>
                <a:lnTo>
                  <a:pt x="2921508" y="789432"/>
                </a:lnTo>
                <a:lnTo>
                  <a:pt x="2926970" y="806716"/>
                </a:lnTo>
                <a:lnTo>
                  <a:pt x="2918656" y="797384"/>
                </a:lnTo>
                <a:lnTo>
                  <a:pt x="2910192" y="788575"/>
                </a:lnTo>
                <a:lnTo>
                  <a:pt x="2901695" y="780287"/>
                </a:lnTo>
                <a:close/>
              </a:path>
              <a:path w="4882896" h="890016">
                <a:moveTo>
                  <a:pt x="2897339" y="776420"/>
                </a:moveTo>
                <a:lnTo>
                  <a:pt x="2888660" y="769221"/>
                </a:lnTo>
                <a:lnTo>
                  <a:pt x="2891027" y="762000"/>
                </a:lnTo>
                <a:lnTo>
                  <a:pt x="2893274" y="763945"/>
                </a:lnTo>
                <a:lnTo>
                  <a:pt x="2902714" y="772440"/>
                </a:lnTo>
                <a:lnTo>
                  <a:pt x="2901695" y="780287"/>
                </a:lnTo>
                <a:lnTo>
                  <a:pt x="2897339" y="776420"/>
                </a:lnTo>
                <a:close/>
              </a:path>
              <a:path w="4882896" h="890016">
                <a:moveTo>
                  <a:pt x="2888660" y="769221"/>
                </a:moveTo>
                <a:lnTo>
                  <a:pt x="2881884" y="752856"/>
                </a:lnTo>
                <a:lnTo>
                  <a:pt x="2891027" y="752856"/>
                </a:lnTo>
                <a:lnTo>
                  <a:pt x="2891027" y="762000"/>
                </a:lnTo>
                <a:lnTo>
                  <a:pt x="2888660" y="769221"/>
                </a:lnTo>
                <a:close/>
              </a:path>
              <a:path w="4882896" h="890016">
                <a:moveTo>
                  <a:pt x="3415596" y="103940"/>
                </a:moveTo>
                <a:lnTo>
                  <a:pt x="3418255" y="116130"/>
                </a:lnTo>
                <a:lnTo>
                  <a:pt x="3421379" y="144780"/>
                </a:lnTo>
                <a:lnTo>
                  <a:pt x="3421912" y="135752"/>
                </a:lnTo>
                <a:lnTo>
                  <a:pt x="3425175" y="121432"/>
                </a:lnTo>
                <a:lnTo>
                  <a:pt x="3430356" y="152179"/>
                </a:lnTo>
                <a:lnTo>
                  <a:pt x="3417756" y="155076"/>
                </a:lnTo>
                <a:lnTo>
                  <a:pt x="3415596" y="103940"/>
                </a:lnTo>
                <a:close/>
              </a:path>
              <a:path w="4882896" h="890016">
                <a:moveTo>
                  <a:pt x="3417756" y="155076"/>
                </a:moveTo>
                <a:lnTo>
                  <a:pt x="3412244" y="81754"/>
                </a:lnTo>
                <a:lnTo>
                  <a:pt x="3413315" y="92620"/>
                </a:lnTo>
                <a:lnTo>
                  <a:pt x="3415596" y="103940"/>
                </a:lnTo>
                <a:lnTo>
                  <a:pt x="3417756" y="155076"/>
                </a:lnTo>
                <a:close/>
              </a:path>
              <a:path w="4882896" h="890016">
                <a:moveTo>
                  <a:pt x="3371087" y="163067"/>
                </a:moveTo>
                <a:lnTo>
                  <a:pt x="3375954" y="159429"/>
                </a:lnTo>
                <a:lnTo>
                  <a:pt x="3385306" y="154807"/>
                </a:lnTo>
                <a:lnTo>
                  <a:pt x="3396784" y="150745"/>
                </a:lnTo>
                <a:lnTo>
                  <a:pt x="3405286" y="158450"/>
                </a:lnTo>
                <a:lnTo>
                  <a:pt x="3392962" y="162301"/>
                </a:lnTo>
                <a:lnTo>
                  <a:pt x="3380798" y="166630"/>
                </a:lnTo>
                <a:lnTo>
                  <a:pt x="3371087" y="163067"/>
                </a:lnTo>
                <a:close/>
              </a:path>
              <a:path w="4882896" h="890016">
                <a:moveTo>
                  <a:pt x="3371087" y="163067"/>
                </a:moveTo>
                <a:lnTo>
                  <a:pt x="3380798" y="166630"/>
                </a:lnTo>
                <a:lnTo>
                  <a:pt x="3368811" y="171437"/>
                </a:lnTo>
                <a:lnTo>
                  <a:pt x="3369497" y="118221"/>
                </a:lnTo>
                <a:lnTo>
                  <a:pt x="3370684" y="131325"/>
                </a:lnTo>
                <a:lnTo>
                  <a:pt x="3371087" y="144780"/>
                </a:lnTo>
                <a:lnTo>
                  <a:pt x="3371087" y="163067"/>
                </a:lnTo>
                <a:close/>
              </a:path>
              <a:path w="4882896" h="890016">
                <a:moveTo>
                  <a:pt x="3312081" y="202631"/>
                </a:moveTo>
                <a:lnTo>
                  <a:pt x="3318057" y="187393"/>
                </a:lnTo>
                <a:lnTo>
                  <a:pt x="3329168" y="181312"/>
                </a:lnTo>
                <a:lnTo>
                  <a:pt x="3339389" y="175231"/>
                </a:lnTo>
                <a:lnTo>
                  <a:pt x="3349916" y="169149"/>
                </a:lnTo>
                <a:lnTo>
                  <a:pt x="3361943" y="163067"/>
                </a:lnTo>
                <a:lnTo>
                  <a:pt x="3368811" y="171437"/>
                </a:lnTo>
                <a:lnTo>
                  <a:pt x="3357017" y="176721"/>
                </a:lnTo>
                <a:lnTo>
                  <a:pt x="3345432" y="182482"/>
                </a:lnTo>
                <a:lnTo>
                  <a:pt x="3334070" y="188721"/>
                </a:lnTo>
                <a:lnTo>
                  <a:pt x="3322948" y="195437"/>
                </a:lnTo>
                <a:lnTo>
                  <a:pt x="3312081" y="202631"/>
                </a:lnTo>
                <a:close/>
              </a:path>
              <a:path w="4882896" h="890016">
                <a:moveTo>
                  <a:pt x="3291840" y="208787"/>
                </a:moveTo>
                <a:lnTo>
                  <a:pt x="3301486" y="210302"/>
                </a:lnTo>
                <a:lnTo>
                  <a:pt x="3291177" y="218450"/>
                </a:lnTo>
                <a:lnTo>
                  <a:pt x="3281171" y="227076"/>
                </a:lnTo>
                <a:lnTo>
                  <a:pt x="3280849" y="215921"/>
                </a:lnTo>
                <a:lnTo>
                  <a:pt x="3291840" y="208787"/>
                </a:lnTo>
                <a:close/>
              </a:path>
              <a:path w="4882896" h="890016">
                <a:moveTo>
                  <a:pt x="3270193" y="221055"/>
                </a:moveTo>
                <a:lnTo>
                  <a:pt x="3261359" y="236219"/>
                </a:lnTo>
                <a:lnTo>
                  <a:pt x="3260105" y="235536"/>
                </a:lnTo>
                <a:lnTo>
                  <a:pt x="3249251" y="229720"/>
                </a:lnTo>
                <a:lnTo>
                  <a:pt x="3238141" y="223970"/>
                </a:lnTo>
                <a:lnTo>
                  <a:pt x="3226789" y="218343"/>
                </a:lnTo>
                <a:lnTo>
                  <a:pt x="3215213" y="212899"/>
                </a:lnTo>
                <a:lnTo>
                  <a:pt x="3203428" y="207695"/>
                </a:lnTo>
                <a:lnTo>
                  <a:pt x="3191452" y="202791"/>
                </a:lnTo>
                <a:lnTo>
                  <a:pt x="3179299" y="198245"/>
                </a:lnTo>
                <a:lnTo>
                  <a:pt x="3166987" y="194115"/>
                </a:lnTo>
                <a:lnTo>
                  <a:pt x="3154531" y="190460"/>
                </a:lnTo>
                <a:lnTo>
                  <a:pt x="3141949" y="187339"/>
                </a:lnTo>
                <a:lnTo>
                  <a:pt x="3129255" y="184809"/>
                </a:lnTo>
                <a:lnTo>
                  <a:pt x="3116467" y="182930"/>
                </a:lnTo>
                <a:lnTo>
                  <a:pt x="3103600" y="181759"/>
                </a:lnTo>
                <a:lnTo>
                  <a:pt x="3090671" y="181356"/>
                </a:lnTo>
                <a:lnTo>
                  <a:pt x="3086388" y="181403"/>
                </a:lnTo>
                <a:lnTo>
                  <a:pt x="3073019" y="182137"/>
                </a:lnTo>
                <a:lnTo>
                  <a:pt x="3059712" y="183707"/>
                </a:lnTo>
                <a:lnTo>
                  <a:pt x="3046512" y="186044"/>
                </a:lnTo>
                <a:lnTo>
                  <a:pt x="3033466" y="189076"/>
                </a:lnTo>
                <a:lnTo>
                  <a:pt x="3020621" y="192736"/>
                </a:lnTo>
                <a:lnTo>
                  <a:pt x="3008022" y="196952"/>
                </a:lnTo>
                <a:lnTo>
                  <a:pt x="2995718" y="201657"/>
                </a:lnTo>
                <a:lnTo>
                  <a:pt x="2983753" y="206779"/>
                </a:lnTo>
                <a:lnTo>
                  <a:pt x="2972174" y="212249"/>
                </a:lnTo>
                <a:lnTo>
                  <a:pt x="2961028" y="217998"/>
                </a:lnTo>
                <a:lnTo>
                  <a:pt x="2950362" y="223955"/>
                </a:lnTo>
                <a:lnTo>
                  <a:pt x="2940221" y="230053"/>
                </a:lnTo>
                <a:lnTo>
                  <a:pt x="2932452" y="221191"/>
                </a:lnTo>
                <a:lnTo>
                  <a:pt x="2943624" y="215384"/>
                </a:lnTo>
                <a:lnTo>
                  <a:pt x="2955035" y="209698"/>
                </a:lnTo>
                <a:lnTo>
                  <a:pt x="2966666" y="204191"/>
                </a:lnTo>
                <a:lnTo>
                  <a:pt x="2978497" y="198924"/>
                </a:lnTo>
                <a:lnTo>
                  <a:pt x="2990508" y="193957"/>
                </a:lnTo>
                <a:lnTo>
                  <a:pt x="3002679" y="189350"/>
                </a:lnTo>
                <a:lnTo>
                  <a:pt x="3014990" y="185163"/>
                </a:lnTo>
                <a:lnTo>
                  <a:pt x="3027420" y="181455"/>
                </a:lnTo>
                <a:lnTo>
                  <a:pt x="3039950" y="178287"/>
                </a:lnTo>
                <a:lnTo>
                  <a:pt x="3052561" y="175719"/>
                </a:lnTo>
                <a:lnTo>
                  <a:pt x="3065231" y="173811"/>
                </a:lnTo>
                <a:lnTo>
                  <a:pt x="3077941" y="172621"/>
                </a:lnTo>
                <a:lnTo>
                  <a:pt x="3090671" y="172212"/>
                </a:lnTo>
                <a:lnTo>
                  <a:pt x="3092416" y="172217"/>
                </a:lnTo>
                <a:lnTo>
                  <a:pt x="3107138" y="172713"/>
                </a:lnTo>
                <a:lnTo>
                  <a:pt x="3121555" y="173970"/>
                </a:lnTo>
                <a:lnTo>
                  <a:pt x="3135642" y="175929"/>
                </a:lnTo>
                <a:lnTo>
                  <a:pt x="3149372" y="178531"/>
                </a:lnTo>
                <a:lnTo>
                  <a:pt x="3162721" y="181718"/>
                </a:lnTo>
                <a:lnTo>
                  <a:pt x="3175660" y="185432"/>
                </a:lnTo>
                <a:lnTo>
                  <a:pt x="3188166" y="189614"/>
                </a:lnTo>
                <a:lnTo>
                  <a:pt x="3200211" y="194205"/>
                </a:lnTo>
                <a:lnTo>
                  <a:pt x="3211770" y="199147"/>
                </a:lnTo>
                <a:lnTo>
                  <a:pt x="3222817" y="204382"/>
                </a:lnTo>
                <a:lnTo>
                  <a:pt x="3233325" y="209851"/>
                </a:lnTo>
                <a:lnTo>
                  <a:pt x="3243269" y="215495"/>
                </a:lnTo>
                <a:lnTo>
                  <a:pt x="3252622" y="221256"/>
                </a:lnTo>
                <a:lnTo>
                  <a:pt x="3261359" y="227076"/>
                </a:lnTo>
                <a:lnTo>
                  <a:pt x="3270193" y="221055"/>
                </a:lnTo>
                <a:close/>
              </a:path>
              <a:path w="4882896" h="890016">
                <a:moveTo>
                  <a:pt x="3782567" y="153924"/>
                </a:moveTo>
                <a:lnTo>
                  <a:pt x="3782567" y="144780"/>
                </a:lnTo>
                <a:lnTo>
                  <a:pt x="3783107" y="134241"/>
                </a:lnTo>
                <a:lnTo>
                  <a:pt x="3782567" y="163067"/>
                </a:lnTo>
                <a:lnTo>
                  <a:pt x="3782567" y="153924"/>
                </a:lnTo>
                <a:close/>
              </a:path>
              <a:path w="4882896" h="890016">
                <a:moveTo>
                  <a:pt x="3774713" y="366664"/>
                </a:moveTo>
                <a:lnTo>
                  <a:pt x="3771900" y="445008"/>
                </a:lnTo>
                <a:lnTo>
                  <a:pt x="3771900" y="426719"/>
                </a:lnTo>
                <a:lnTo>
                  <a:pt x="3771513" y="414194"/>
                </a:lnTo>
                <a:lnTo>
                  <a:pt x="3770330" y="401413"/>
                </a:lnTo>
                <a:lnTo>
                  <a:pt x="3768766" y="347581"/>
                </a:lnTo>
                <a:lnTo>
                  <a:pt x="3774713" y="366664"/>
                </a:lnTo>
                <a:close/>
              </a:path>
              <a:path w="4882896" h="890016">
                <a:moveTo>
                  <a:pt x="3768766" y="347581"/>
                </a:moveTo>
                <a:lnTo>
                  <a:pt x="3770330" y="401413"/>
                </a:lnTo>
                <a:lnTo>
                  <a:pt x="3768370" y="388702"/>
                </a:lnTo>
                <a:lnTo>
                  <a:pt x="3765651" y="376097"/>
                </a:lnTo>
                <a:lnTo>
                  <a:pt x="3762192" y="363632"/>
                </a:lnTo>
                <a:lnTo>
                  <a:pt x="3761255" y="329088"/>
                </a:lnTo>
                <a:lnTo>
                  <a:pt x="3768766" y="347581"/>
                </a:lnTo>
                <a:close/>
              </a:path>
              <a:path w="4882896" h="890016">
                <a:moveTo>
                  <a:pt x="3762192" y="363632"/>
                </a:moveTo>
                <a:lnTo>
                  <a:pt x="3758013" y="351343"/>
                </a:lnTo>
                <a:lnTo>
                  <a:pt x="3753133" y="339266"/>
                </a:lnTo>
                <a:lnTo>
                  <a:pt x="3747570" y="327436"/>
                </a:lnTo>
                <a:lnTo>
                  <a:pt x="3741345" y="315888"/>
                </a:lnTo>
                <a:lnTo>
                  <a:pt x="3734475" y="304657"/>
                </a:lnTo>
                <a:lnTo>
                  <a:pt x="3741785" y="294164"/>
                </a:lnTo>
                <a:lnTo>
                  <a:pt x="3752241" y="311258"/>
                </a:lnTo>
                <a:lnTo>
                  <a:pt x="3761255" y="329088"/>
                </a:lnTo>
                <a:lnTo>
                  <a:pt x="3762192" y="363632"/>
                </a:lnTo>
                <a:close/>
              </a:path>
              <a:path w="4882896" h="890016">
                <a:moveTo>
                  <a:pt x="3729947" y="277880"/>
                </a:moveTo>
                <a:lnTo>
                  <a:pt x="3741785" y="294164"/>
                </a:lnTo>
                <a:lnTo>
                  <a:pt x="3734475" y="304657"/>
                </a:lnTo>
                <a:lnTo>
                  <a:pt x="3726979" y="293780"/>
                </a:lnTo>
                <a:lnTo>
                  <a:pt x="3718878" y="283291"/>
                </a:lnTo>
                <a:lnTo>
                  <a:pt x="3716787" y="262477"/>
                </a:lnTo>
                <a:lnTo>
                  <a:pt x="3729947" y="277880"/>
                </a:lnTo>
                <a:close/>
              </a:path>
              <a:path w="4882896" h="890016">
                <a:moveTo>
                  <a:pt x="3710189" y="273225"/>
                </a:moveTo>
                <a:lnTo>
                  <a:pt x="3700933" y="263619"/>
                </a:lnTo>
                <a:lnTo>
                  <a:pt x="3702367" y="248031"/>
                </a:lnTo>
                <a:lnTo>
                  <a:pt x="3716787" y="262477"/>
                </a:lnTo>
                <a:lnTo>
                  <a:pt x="3718878" y="283291"/>
                </a:lnTo>
                <a:lnTo>
                  <a:pt x="3710189" y="273225"/>
                </a:lnTo>
                <a:close/>
              </a:path>
              <a:path w="4882896" h="890016">
                <a:moveTo>
                  <a:pt x="3691127" y="254508"/>
                </a:moveTo>
                <a:lnTo>
                  <a:pt x="3682230" y="246489"/>
                </a:lnTo>
                <a:lnTo>
                  <a:pt x="3686747" y="234613"/>
                </a:lnTo>
                <a:lnTo>
                  <a:pt x="3702367" y="248031"/>
                </a:lnTo>
                <a:lnTo>
                  <a:pt x="3700933" y="263619"/>
                </a:lnTo>
                <a:lnTo>
                  <a:pt x="3691127" y="254508"/>
                </a:lnTo>
                <a:close/>
              </a:path>
              <a:path w="4882896" h="890016">
                <a:moveTo>
                  <a:pt x="3672632" y="238535"/>
                </a:moveTo>
                <a:lnTo>
                  <a:pt x="3662730" y="231039"/>
                </a:lnTo>
                <a:lnTo>
                  <a:pt x="3669986" y="222296"/>
                </a:lnTo>
                <a:lnTo>
                  <a:pt x="3686747" y="234613"/>
                </a:lnTo>
                <a:lnTo>
                  <a:pt x="3682230" y="246489"/>
                </a:lnTo>
                <a:lnTo>
                  <a:pt x="3672632" y="238535"/>
                </a:lnTo>
                <a:close/>
              </a:path>
              <a:path w="4882896" h="890016">
                <a:moveTo>
                  <a:pt x="3631103" y="211429"/>
                </a:moveTo>
                <a:lnTo>
                  <a:pt x="3633290" y="201262"/>
                </a:lnTo>
                <a:lnTo>
                  <a:pt x="3652148" y="211155"/>
                </a:lnTo>
                <a:lnTo>
                  <a:pt x="3669986" y="222296"/>
                </a:lnTo>
                <a:lnTo>
                  <a:pt x="3662730" y="231039"/>
                </a:lnTo>
                <a:lnTo>
                  <a:pt x="3652513" y="224013"/>
                </a:lnTo>
                <a:lnTo>
                  <a:pt x="3641974" y="217472"/>
                </a:lnTo>
                <a:lnTo>
                  <a:pt x="3631103" y="211429"/>
                </a:lnTo>
                <a:close/>
              </a:path>
              <a:path w="4882896" h="890016">
                <a:moveTo>
                  <a:pt x="3619890" y="205898"/>
                </a:moveTo>
                <a:lnTo>
                  <a:pt x="3608328" y="200891"/>
                </a:lnTo>
                <a:lnTo>
                  <a:pt x="3613475" y="192690"/>
                </a:lnTo>
                <a:lnTo>
                  <a:pt x="3633290" y="201262"/>
                </a:lnTo>
                <a:lnTo>
                  <a:pt x="3631103" y="211429"/>
                </a:lnTo>
                <a:lnTo>
                  <a:pt x="3619890" y="205898"/>
                </a:lnTo>
                <a:close/>
              </a:path>
              <a:path w="4882896" h="890016">
                <a:moveTo>
                  <a:pt x="3596407" y="196423"/>
                </a:moveTo>
                <a:lnTo>
                  <a:pt x="3584118" y="192506"/>
                </a:lnTo>
                <a:lnTo>
                  <a:pt x="3592762" y="185513"/>
                </a:lnTo>
                <a:lnTo>
                  <a:pt x="3613475" y="192690"/>
                </a:lnTo>
                <a:lnTo>
                  <a:pt x="3608328" y="200891"/>
                </a:lnTo>
                <a:lnTo>
                  <a:pt x="3596407" y="196423"/>
                </a:lnTo>
                <a:close/>
              </a:path>
              <a:path w="4882896" h="890016">
                <a:moveTo>
                  <a:pt x="3544953" y="184204"/>
                </a:moveTo>
                <a:lnTo>
                  <a:pt x="3548888" y="175635"/>
                </a:lnTo>
                <a:lnTo>
                  <a:pt x="3571213" y="179803"/>
                </a:lnTo>
                <a:lnTo>
                  <a:pt x="3592762" y="185513"/>
                </a:lnTo>
                <a:lnTo>
                  <a:pt x="3584118" y="192506"/>
                </a:lnTo>
                <a:lnTo>
                  <a:pt x="3571452" y="189156"/>
                </a:lnTo>
                <a:lnTo>
                  <a:pt x="3558400" y="186384"/>
                </a:lnTo>
                <a:lnTo>
                  <a:pt x="3544953" y="184204"/>
                </a:lnTo>
                <a:close/>
              </a:path>
              <a:path w="4882896" h="890016">
                <a:moveTo>
                  <a:pt x="3531102" y="182631"/>
                </a:moveTo>
                <a:lnTo>
                  <a:pt x="3516838" y="181677"/>
                </a:lnTo>
                <a:lnTo>
                  <a:pt x="3525847" y="173080"/>
                </a:lnTo>
                <a:lnTo>
                  <a:pt x="3548888" y="175635"/>
                </a:lnTo>
                <a:lnTo>
                  <a:pt x="3544953" y="184204"/>
                </a:lnTo>
                <a:lnTo>
                  <a:pt x="3531102" y="182631"/>
                </a:lnTo>
                <a:close/>
              </a:path>
              <a:path w="4882896" h="890016">
                <a:moveTo>
                  <a:pt x="3502151" y="181356"/>
                </a:moveTo>
                <a:lnTo>
                  <a:pt x="3496717" y="181411"/>
                </a:lnTo>
                <a:lnTo>
                  <a:pt x="3502151" y="172212"/>
                </a:lnTo>
                <a:lnTo>
                  <a:pt x="3525847" y="173080"/>
                </a:lnTo>
                <a:lnTo>
                  <a:pt x="3516838" y="181677"/>
                </a:lnTo>
                <a:lnTo>
                  <a:pt x="3502151" y="181356"/>
                </a:lnTo>
                <a:close/>
              </a:path>
              <a:path w="4882896" h="890016">
                <a:moveTo>
                  <a:pt x="3456052" y="185265"/>
                </a:moveTo>
                <a:lnTo>
                  <a:pt x="3457893" y="175635"/>
                </a:lnTo>
                <a:lnTo>
                  <a:pt x="3479760" y="173080"/>
                </a:lnTo>
                <a:lnTo>
                  <a:pt x="3502151" y="172212"/>
                </a:lnTo>
                <a:lnTo>
                  <a:pt x="3496717" y="181411"/>
                </a:lnTo>
                <a:lnTo>
                  <a:pt x="3483080" y="182027"/>
                </a:lnTo>
                <a:lnTo>
                  <a:pt x="3469509" y="183317"/>
                </a:lnTo>
                <a:lnTo>
                  <a:pt x="3456052" y="185265"/>
                </a:lnTo>
                <a:close/>
              </a:path>
              <a:path w="4882896" h="890016">
                <a:moveTo>
                  <a:pt x="3442757" y="187856"/>
                </a:moveTo>
                <a:lnTo>
                  <a:pt x="3429672" y="191075"/>
                </a:lnTo>
                <a:lnTo>
                  <a:pt x="3436618" y="179803"/>
                </a:lnTo>
                <a:lnTo>
                  <a:pt x="3457893" y="175635"/>
                </a:lnTo>
                <a:lnTo>
                  <a:pt x="3456052" y="185265"/>
                </a:lnTo>
                <a:lnTo>
                  <a:pt x="3442757" y="187856"/>
                </a:lnTo>
                <a:close/>
              </a:path>
              <a:path w="4882896" h="890016">
                <a:moveTo>
                  <a:pt x="3392146" y="204351"/>
                </a:moveTo>
                <a:lnTo>
                  <a:pt x="3396114" y="192690"/>
                </a:lnTo>
                <a:lnTo>
                  <a:pt x="3416003" y="185513"/>
                </a:lnTo>
                <a:lnTo>
                  <a:pt x="3436618" y="179803"/>
                </a:lnTo>
                <a:lnTo>
                  <a:pt x="3429672" y="191075"/>
                </a:lnTo>
                <a:lnTo>
                  <a:pt x="3416843" y="194908"/>
                </a:lnTo>
                <a:lnTo>
                  <a:pt x="3404319" y="199338"/>
                </a:lnTo>
                <a:lnTo>
                  <a:pt x="3392146" y="204351"/>
                </a:lnTo>
                <a:close/>
              </a:path>
              <a:path w="4882896" h="890016">
                <a:moveTo>
                  <a:pt x="3358218" y="222740"/>
                </a:moveTo>
                <a:lnTo>
                  <a:pt x="3358788" y="211155"/>
                </a:lnTo>
                <a:lnTo>
                  <a:pt x="3377020" y="201262"/>
                </a:lnTo>
                <a:lnTo>
                  <a:pt x="3396114" y="192690"/>
                </a:lnTo>
                <a:lnTo>
                  <a:pt x="3392146" y="204351"/>
                </a:lnTo>
                <a:lnTo>
                  <a:pt x="3380374" y="209933"/>
                </a:lnTo>
                <a:lnTo>
                  <a:pt x="3369048" y="216067"/>
                </a:lnTo>
                <a:lnTo>
                  <a:pt x="3358218" y="222740"/>
                </a:lnTo>
                <a:close/>
              </a:path>
              <a:path w="4882896" h="890016">
                <a:moveTo>
                  <a:pt x="3347930" y="229935"/>
                </a:moveTo>
                <a:lnTo>
                  <a:pt x="3338231" y="237638"/>
                </a:lnTo>
                <a:lnTo>
                  <a:pt x="3341485" y="222296"/>
                </a:lnTo>
                <a:lnTo>
                  <a:pt x="3358788" y="211155"/>
                </a:lnTo>
                <a:lnTo>
                  <a:pt x="3358218" y="222740"/>
                </a:lnTo>
                <a:lnTo>
                  <a:pt x="3347930" y="229935"/>
                </a:lnTo>
                <a:close/>
              </a:path>
              <a:path w="4882896" h="890016">
                <a:moveTo>
                  <a:pt x="3329171" y="245834"/>
                </a:moveTo>
                <a:lnTo>
                  <a:pt x="3320795" y="254508"/>
                </a:lnTo>
                <a:lnTo>
                  <a:pt x="3325179" y="234613"/>
                </a:lnTo>
                <a:lnTo>
                  <a:pt x="3341485" y="222296"/>
                </a:lnTo>
                <a:lnTo>
                  <a:pt x="3338231" y="237638"/>
                </a:lnTo>
                <a:lnTo>
                  <a:pt x="3329171" y="245834"/>
                </a:lnTo>
                <a:close/>
              </a:path>
              <a:path w="4882896" h="890016">
                <a:moveTo>
                  <a:pt x="3294310" y="282641"/>
                </a:moveTo>
                <a:lnTo>
                  <a:pt x="3295826" y="262477"/>
                </a:lnTo>
                <a:lnTo>
                  <a:pt x="3309937" y="248031"/>
                </a:lnTo>
                <a:lnTo>
                  <a:pt x="3325179" y="234613"/>
                </a:lnTo>
                <a:lnTo>
                  <a:pt x="3320795" y="254508"/>
                </a:lnTo>
                <a:lnTo>
                  <a:pt x="3311926" y="262965"/>
                </a:lnTo>
                <a:lnTo>
                  <a:pt x="3302850" y="272571"/>
                </a:lnTo>
                <a:lnTo>
                  <a:pt x="3294310" y="282641"/>
                </a:lnTo>
                <a:close/>
              </a:path>
              <a:path w="4882896" h="890016">
                <a:moveTo>
                  <a:pt x="3286326" y="293140"/>
                </a:moveTo>
                <a:lnTo>
                  <a:pt x="3278921" y="304033"/>
                </a:lnTo>
                <a:lnTo>
                  <a:pt x="3282915" y="277880"/>
                </a:lnTo>
                <a:lnTo>
                  <a:pt x="3295826" y="262477"/>
                </a:lnTo>
                <a:lnTo>
                  <a:pt x="3294310" y="282641"/>
                </a:lnTo>
                <a:lnTo>
                  <a:pt x="3286326" y="293140"/>
                </a:lnTo>
                <a:close/>
              </a:path>
              <a:path w="4882896" h="890016">
                <a:moveTo>
                  <a:pt x="3260399" y="338712"/>
                </a:moveTo>
                <a:lnTo>
                  <a:pt x="3260959" y="311258"/>
                </a:lnTo>
                <a:lnTo>
                  <a:pt x="3271270" y="294164"/>
                </a:lnTo>
                <a:lnTo>
                  <a:pt x="3282915" y="277880"/>
                </a:lnTo>
                <a:lnTo>
                  <a:pt x="3278921" y="304033"/>
                </a:lnTo>
                <a:lnTo>
                  <a:pt x="3272117" y="315283"/>
                </a:lnTo>
                <a:lnTo>
                  <a:pt x="3265936" y="326855"/>
                </a:lnTo>
                <a:lnTo>
                  <a:pt x="3260399" y="338712"/>
                </a:lnTo>
                <a:close/>
              </a:path>
              <a:path w="4882896" h="890016">
                <a:moveTo>
                  <a:pt x="3255530" y="350820"/>
                </a:moveTo>
                <a:lnTo>
                  <a:pt x="3251349" y="363142"/>
                </a:lnTo>
                <a:lnTo>
                  <a:pt x="3252049" y="329088"/>
                </a:lnTo>
                <a:lnTo>
                  <a:pt x="3260959" y="311258"/>
                </a:lnTo>
                <a:lnTo>
                  <a:pt x="3260399" y="338712"/>
                </a:lnTo>
                <a:lnTo>
                  <a:pt x="3255530" y="350820"/>
                </a:lnTo>
                <a:close/>
              </a:path>
              <a:path w="4882896" h="890016">
                <a:moveTo>
                  <a:pt x="3252049" y="329088"/>
                </a:moveTo>
                <a:lnTo>
                  <a:pt x="3251349" y="363142"/>
                </a:lnTo>
                <a:lnTo>
                  <a:pt x="3247879" y="375643"/>
                </a:lnTo>
                <a:lnTo>
                  <a:pt x="3245142" y="388287"/>
                </a:lnTo>
                <a:lnTo>
                  <a:pt x="3244608" y="347581"/>
                </a:lnTo>
                <a:lnTo>
                  <a:pt x="3252049" y="329088"/>
                </a:lnTo>
                <a:close/>
              </a:path>
              <a:path w="4882896" h="890016">
                <a:moveTo>
                  <a:pt x="3739501" y="732521"/>
                </a:moveTo>
                <a:lnTo>
                  <a:pt x="3733179" y="720664"/>
                </a:lnTo>
                <a:lnTo>
                  <a:pt x="3733988" y="685378"/>
                </a:lnTo>
                <a:lnTo>
                  <a:pt x="3736562" y="671895"/>
                </a:lnTo>
                <a:lnTo>
                  <a:pt x="3740240" y="658709"/>
                </a:lnTo>
                <a:lnTo>
                  <a:pt x="3741419" y="734567"/>
                </a:lnTo>
                <a:lnTo>
                  <a:pt x="3739501" y="732521"/>
                </a:lnTo>
                <a:close/>
              </a:path>
              <a:path w="4882896" h="890016">
                <a:moveTo>
                  <a:pt x="3733179" y="720664"/>
                </a:moveTo>
                <a:lnTo>
                  <a:pt x="3732276" y="708660"/>
                </a:lnTo>
                <a:lnTo>
                  <a:pt x="3732564" y="699100"/>
                </a:lnTo>
                <a:lnTo>
                  <a:pt x="3733988" y="685378"/>
                </a:lnTo>
                <a:lnTo>
                  <a:pt x="3733179" y="720664"/>
                </a:lnTo>
                <a:close/>
              </a:path>
              <a:path w="4882896" h="890016">
                <a:moveTo>
                  <a:pt x="3732683" y="133591"/>
                </a:moveTo>
                <a:lnTo>
                  <a:pt x="3734279" y="120161"/>
                </a:lnTo>
                <a:lnTo>
                  <a:pt x="3737038" y="107130"/>
                </a:lnTo>
                <a:lnTo>
                  <a:pt x="3740917" y="94531"/>
                </a:lnTo>
                <a:lnTo>
                  <a:pt x="3741419" y="181356"/>
                </a:lnTo>
                <a:lnTo>
                  <a:pt x="3735072" y="172087"/>
                </a:lnTo>
                <a:lnTo>
                  <a:pt x="3732683" y="133591"/>
                </a:lnTo>
                <a:close/>
              </a:path>
              <a:path w="4882896" h="890016">
                <a:moveTo>
                  <a:pt x="3732625" y="160497"/>
                </a:moveTo>
                <a:lnTo>
                  <a:pt x="3732276" y="144780"/>
                </a:lnTo>
                <a:lnTo>
                  <a:pt x="3732683" y="133591"/>
                </a:lnTo>
                <a:lnTo>
                  <a:pt x="3735072" y="172087"/>
                </a:lnTo>
                <a:lnTo>
                  <a:pt x="3732625" y="160497"/>
                </a:lnTo>
                <a:close/>
              </a:path>
              <a:path w="4882896" h="890016">
                <a:moveTo>
                  <a:pt x="3831335" y="0"/>
                </a:moveTo>
                <a:lnTo>
                  <a:pt x="3851148" y="0"/>
                </a:lnTo>
                <a:lnTo>
                  <a:pt x="3845792" y="2478"/>
                </a:lnTo>
                <a:lnTo>
                  <a:pt x="3834976" y="7648"/>
                </a:lnTo>
                <a:lnTo>
                  <a:pt x="3824160" y="13312"/>
                </a:lnTo>
                <a:lnTo>
                  <a:pt x="3818746" y="6359"/>
                </a:lnTo>
                <a:lnTo>
                  <a:pt x="3831335" y="0"/>
                </a:lnTo>
                <a:close/>
              </a:path>
              <a:path w="4882896" h="890016">
                <a:moveTo>
                  <a:pt x="3791711" y="36576"/>
                </a:moveTo>
                <a:lnTo>
                  <a:pt x="3795616" y="21383"/>
                </a:lnTo>
                <a:lnTo>
                  <a:pt x="3806824" y="13498"/>
                </a:lnTo>
                <a:lnTo>
                  <a:pt x="3818746" y="6359"/>
                </a:lnTo>
                <a:lnTo>
                  <a:pt x="3824160" y="13312"/>
                </a:lnTo>
                <a:lnTo>
                  <a:pt x="3813344" y="19800"/>
                </a:lnTo>
                <a:lnTo>
                  <a:pt x="3802527" y="27445"/>
                </a:lnTo>
                <a:lnTo>
                  <a:pt x="3791711" y="36576"/>
                </a:lnTo>
                <a:close/>
              </a:path>
              <a:path w="4882896" h="890016">
                <a:moveTo>
                  <a:pt x="3751487" y="91474"/>
                </a:moveTo>
                <a:lnTo>
                  <a:pt x="3751852" y="70773"/>
                </a:lnTo>
                <a:lnTo>
                  <a:pt x="3758817" y="59682"/>
                </a:lnTo>
                <a:lnTo>
                  <a:pt x="3766722" y="49163"/>
                </a:lnTo>
                <a:lnTo>
                  <a:pt x="3775520" y="39250"/>
                </a:lnTo>
                <a:lnTo>
                  <a:pt x="3785166" y="29979"/>
                </a:lnTo>
                <a:lnTo>
                  <a:pt x="3795616" y="21383"/>
                </a:lnTo>
                <a:lnTo>
                  <a:pt x="3791711" y="36576"/>
                </a:lnTo>
                <a:lnTo>
                  <a:pt x="3787921" y="39903"/>
                </a:lnTo>
                <a:lnTo>
                  <a:pt x="3778867" y="48819"/>
                </a:lnTo>
                <a:lnTo>
                  <a:pt x="3770631" y="58446"/>
                </a:lnTo>
                <a:lnTo>
                  <a:pt x="3763278" y="68772"/>
                </a:lnTo>
                <a:lnTo>
                  <a:pt x="3756875" y="79785"/>
                </a:lnTo>
                <a:lnTo>
                  <a:pt x="3751487" y="91474"/>
                </a:lnTo>
                <a:close/>
              </a:path>
              <a:path w="4882896" h="890016">
                <a:moveTo>
                  <a:pt x="3747182" y="103830"/>
                </a:moveTo>
                <a:lnTo>
                  <a:pt x="3745870" y="82401"/>
                </a:lnTo>
                <a:lnTo>
                  <a:pt x="3751852" y="70773"/>
                </a:lnTo>
                <a:lnTo>
                  <a:pt x="3751487" y="91474"/>
                </a:lnTo>
                <a:lnTo>
                  <a:pt x="3747182" y="103830"/>
                </a:lnTo>
                <a:close/>
              </a:path>
              <a:path w="4882896" h="890016">
                <a:moveTo>
                  <a:pt x="4251959" y="144780"/>
                </a:moveTo>
                <a:lnTo>
                  <a:pt x="4253963" y="143156"/>
                </a:lnTo>
                <a:lnTo>
                  <a:pt x="4263974" y="137864"/>
                </a:lnTo>
                <a:lnTo>
                  <a:pt x="4275771" y="135914"/>
                </a:lnTo>
                <a:lnTo>
                  <a:pt x="4291584" y="135635"/>
                </a:lnTo>
                <a:lnTo>
                  <a:pt x="4294495" y="124485"/>
                </a:lnTo>
                <a:lnTo>
                  <a:pt x="4303540" y="115440"/>
                </a:lnTo>
                <a:lnTo>
                  <a:pt x="4316905" y="110012"/>
                </a:lnTo>
                <a:lnTo>
                  <a:pt x="4332732" y="108203"/>
                </a:lnTo>
                <a:lnTo>
                  <a:pt x="4339698" y="109407"/>
                </a:lnTo>
                <a:lnTo>
                  <a:pt x="4350768" y="114340"/>
                </a:lnTo>
                <a:lnTo>
                  <a:pt x="4362379" y="123083"/>
                </a:lnTo>
                <a:lnTo>
                  <a:pt x="4358521" y="145746"/>
                </a:lnTo>
                <a:lnTo>
                  <a:pt x="4345624" y="145021"/>
                </a:lnTo>
                <a:lnTo>
                  <a:pt x="4352543" y="135635"/>
                </a:lnTo>
                <a:lnTo>
                  <a:pt x="4352438" y="134048"/>
                </a:lnTo>
                <a:lnTo>
                  <a:pt x="4345393" y="122478"/>
                </a:lnTo>
                <a:lnTo>
                  <a:pt x="4332732" y="117348"/>
                </a:lnTo>
                <a:lnTo>
                  <a:pt x="4317371" y="119370"/>
                </a:lnTo>
                <a:lnTo>
                  <a:pt x="4305892" y="126252"/>
                </a:lnTo>
                <a:lnTo>
                  <a:pt x="4302251" y="135635"/>
                </a:lnTo>
                <a:lnTo>
                  <a:pt x="4301671" y="145898"/>
                </a:lnTo>
                <a:lnTo>
                  <a:pt x="4288099" y="147118"/>
                </a:lnTo>
                <a:lnTo>
                  <a:pt x="4274709" y="148782"/>
                </a:lnTo>
                <a:lnTo>
                  <a:pt x="4261510" y="150890"/>
                </a:lnTo>
                <a:lnTo>
                  <a:pt x="4251959" y="144780"/>
                </a:lnTo>
                <a:close/>
              </a:path>
              <a:path w="4882896" h="890016">
                <a:moveTo>
                  <a:pt x="4302251" y="135635"/>
                </a:moveTo>
                <a:lnTo>
                  <a:pt x="4352543" y="135635"/>
                </a:lnTo>
                <a:lnTo>
                  <a:pt x="4345624" y="145021"/>
                </a:lnTo>
                <a:lnTo>
                  <a:pt x="4332732" y="144780"/>
                </a:lnTo>
                <a:lnTo>
                  <a:pt x="4329318" y="144793"/>
                </a:lnTo>
                <a:lnTo>
                  <a:pt x="4315414" y="145123"/>
                </a:lnTo>
                <a:lnTo>
                  <a:pt x="4302251" y="135635"/>
                </a:lnTo>
                <a:close/>
              </a:path>
              <a:path w="4882896" h="890016">
                <a:moveTo>
                  <a:pt x="4309393" y="418343"/>
                </a:moveTo>
                <a:lnTo>
                  <a:pt x="4295335" y="419552"/>
                </a:lnTo>
                <a:lnTo>
                  <a:pt x="4303540" y="397380"/>
                </a:lnTo>
                <a:lnTo>
                  <a:pt x="4316905" y="391953"/>
                </a:lnTo>
                <a:lnTo>
                  <a:pt x="4332732" y="390144"/>
                </a:lnTo>
                <a:lnTo>
                  <a:pt x="4339698" y="391347"/>
                </a:lnTo>
                <a:lnTo>
                  <a:pt x="4350768" y="396280"/>
                </a:lnTo>
                <a:lnTo>
                  <a:pt x="4362379" y="405023"/>
                </a:lnTo>
                <a:lnTo>
                  <a:pt x="4359461" y="418872"/>
                </a:lnTo>
                <a:lnTo>
                  <a:pt x="4346113" y="417904"/>
                </a:lnTo>
                <a:lnTo>
                  <a:pt x="4352543" y="408432"/>
                </a:lnTo>
                <a:lnTo>
                  <a:pt x="4352543" y="399287"/>
                </a:lnTo>
                <a:lnTo>
                  <a:pt x="4321278" y="399363"/>
                </a:lnTo>
                <a:lnTo>
                  <a:pt x="4306814" y="401271"/>
                </a:lnTo>
                <a:lnTo>
                  <a:pt x="4302251" y="408432"/>
                </a:lnTo>
                <a:lnTo>
                  <a:pt x="4309393" y="418343"/>
                </a:lnTo>
                <a:close/>
              </a:path>
              <a:path w="4882896" h="890016">
                <a:moveTo>
                  <a:pt x="4302251" y="408432"/>
                </a:moveTo>
                <a:lnTo>
                  <a:pt x="4352543" y="408432"/>
                </a:lnTo>
                <a:lnTo>
                  <a:pt x="4346113" y="417904"/>
                </a:lnTo>
                <a:lnTo>
                  <a:pt x="4332732" y="417576"/>
                </a:lnTo>
                <a:lnTo>
                  <a:pt x="4323703" y="417690"/>
                </a:lnTo>
                <a:lnTo>
                  <a:pt x="4309393" y="418343"/>
                </a:lnTo>
                <a:lnTo>
                  <a:pt x="4302251" y="408432"/>
                </a:lnTo>
                <a:close/>
              </a:path>
              <a:path w="4882896" h="890016">
                <a:moveTo>
                  <a:pt x="4251959" y="699516"/>
                </a:moveTo>
                <a:lnTo>
                  <a:pt x="4253963" y="699513"/>
                </a:lnTo>
                <a:lnTo>
                  <a:pt x="4263974" y="699032"/>
                </a:lnTo>
                <a:lnTo>
                  <a:pt x="4275771" y="696542"/>
                </a:lnTo>
                <a:lnTo>
                  <a:pt x="4291584" y="690372"/>
                </a:lnTo>
                <a:lnTo>
                  <a:pt x="4294495" y="682960"/>
                </a:lnTo>
                <a:lnTo>
                  <a:pt x="4303540" y="673696"/>
                </a:lnTo>
                <a:lnTo>
                  <a:pt x="4316905" y="666093"/>
                </a:lnTo>
                <a:lnTo>
                  <a:pt x="4332732" y="662940"/>
                </a:lnTo>
                <a:lnTo>
                  <a:pt x="4339698" y="665094"/>
                </a:lnTo>
                <a:lnTo>
                  <a:pt x="4350768" y="672310"/>
                </a:lnTo>
                <a:lnTo>
                  <a:pt x="4362379" y="681740"/>
                </a:lnTo>
                <a:lnTo>
                  <a:pt x="4358579" y="700725"/>
                </a:lnTo>
                <a:lnTo>
                  <a:pt x="4345653" y="699822"/>
                </a:lnTo>
                <a:lnTo>
                  <a:pt x="4352543" y="690372"/>
                </a:lnTo>
                <a:lnTo>
                  <a:pt x="4352438" y="688784"/>
                </a:lnTo>
                <a:lnTo>
                  <a:pt x="4345393" y="677214"/>
                </a:lnTo>
                <a:lnTo>
                  <a:pt x="4332732" y="672083"/>
                </a:lnTo>
                <a:lnTo>
                  <a:pt x="4317371" y="674106"/>
                </a:lnTo>
                <a:lnTo>
                  <a:pt x="4305892" y="680988"/>
                </a:lnTo>
                <a:lnTo>
                  <a:pt x="4302251" y="690372"/>
                </a:lnTo>
                <a:lnTo>
                  <a:pt x="4302156" y="700863"/>
                </a:lnTo>
                <a:lnTo>
                  <a:pt x="4288550" y="702329"/>
                </a:lnTo>
                <a:lnTo>
                  <a:pt x="4275125" y="704299"/>
                </a:lnTo>
                <a:lnTo>
                  <a:pt x="4261893" y="706752"/>
                </a:lnTo>
                <a:lnTo>
                  <a:pt x="4251959" y="699516"/>
                </a:lnTo>
                <a:close/>
              </a:path>
              <a:path w="4882896" h="890016">
                <a:moveTo>
                  <a:pt x="4302251" y="690372"/>
                </a:moveTo>
                <a:lnTo>
                  <a:pt x="4352543" y="690372"/>
                </a:lnTo>
                <a:lnTo>
                  <a:pt x="4345653" y="699822"/>
                </a:lnTo>
                <a:lnTo>
                  <a:pt x="4332732" y="699516"/>
                </a:lnTo>
                <a:lnTo>
                  <a:pt x="4329873" y="699527"/>
                </a:lnTo>
                <a:lnTo>
                  <a:pt x="4315934" y="699923"/>
                </a:lnTo>
                <a:lnTo>
                  <a:pt x="4302251" y="690372"/>
                </a:lnTo>
                <a:close/>
              </a:path>
              <a:path w="4882896" h="890016">
                <a:moveTo>
                  <a:pt x="4411979" y="626364"/>
                </a:moveTo>
                <a:lnTo>
                  <a:pt x="4403942" y="619435"/>
                </a:lnTo>
                <a:lnTo>
                  <a:pt x="4404158" y="607526"/>
                </a:lnTo>
                <a:lnTo>
                  <a:pt x="4414217" y="616455"/>
                </a:lnTo>
                <a:lnTo>
                  <a:pt x="4422648" y="626364"/>
                </a:lnTo>
                <a:lnTo>
                  <a:pt x="4411979" y="626364"/>
                </a:lnTo>
                <a:close/>
              </a:path>
              <a:path w="4882896" h="890016">
                <a:moveTo>
                  <a:pt x="4232148" y="626364"/>
                </a:moveTo>
                <a:lnTo>
                  <a:pt x="4237303" y="619926"/>
                </a:lnTo>
                <a:lnTo>
                  <a:pt x="4245893" y="611400"/>
                </a:lnTo>
                <a:lnTo>
                  <a:pt x="4255770" y="603740"/>
                </a:lnTo>
                <a:lnTo>
                  <a:pt x="4266767" y="597030"/>
                </a:lnTo>
                <a:lnTo>
                  <a:pt x="4278718" y="591353"/>
                </a:lnTo>
                <a:lnTo>
                  <a:pt x="4291457" y="586793"/>
                </a:lnTo>
                <a:lnTo>
                  <a:pt x="4304817" y="583432"/>
                </a:lnTo>
                <a:lnTo>
                  <a:pt x="4318630" y="581355"/>
                </a:lnTo>
                <a:lnTo>
                  <a:pt x="4332732" y="580644"/>
                </a:lnTo>
                <a:lnTo>
                  <a:pt x="4343501" y="581401"/>
                </a:lnTo>
                <a:lnTo>
                  <a:pt x="4355676" y="583792"/>
                </a:lnTo>
                <a:lnTo>
                  <a:pt x="4368231" y="587709"/>
                </a:lnTo>
                <a:lnTo>
                  <a:pt x="4380764" y="593044"/>
                </a:lnTo>
                <a:lnTo>
                  <a:pt x="4392873" y="599686"/>
                </a:lnTo>
                <a:lnTo>
                  <a:pt x="4404158" y="607526"/>
                </a:lnTo>
                <a:lnTo>
                  <a:pt x="4403942" y="619435"/>
                </a:lnTo>
                <a:lnTo>
                  <a:pt x="4393656" y="611785"/>
                </a:lnTo>
                <a:lnTo>
                  <a:pt x="4382436" y="604767"/>
                </a:lnTo>
                <a:lnTo>
                  <a:pt x="4370508" y="598721"/>
                </a:lnTo>
                <a:lnTo>
                  <a:pt x="4358098" y="593983"/>
                </a:lnTo>
                <a:lnTo>
                  <a:pt x="4345431" y="590893"/>
                </a:lnTo>
                <a:lnTo>
                  <a:pt x="4332732" y="589787"/>
                </a:lnTo>
                <a:lnTo>
                  <a:pt x="4322598" y="590165"/>
                </a:lnTo>
                <a:lnTo>
                  <a:pt x="4307851" y="592142"/>
                </a:lnTo>
                <a:lnTo>
                  <a:pt x="4294289" y="595593"/>
                </a:lnTo>
                <a:lnTo>
                  <a:pt x="4281870" y="600273"/>
                </a:lnTo>
                <a:lnTo>
                  <a:pt x="4270554" y="605935"/>
                </a:lnTo>
                <a:lnTo>
                  <a:pt x="4260301" y="612335"/>
                </a:lnTo>
                <a:lnTo>
                  <a:pt x="4251068" y="619227"/>
                </a:lnTo>
                <a:lnTo>
                  <a:pt x="4242816" y="626364"/>
                </a:lnTo>
                <a:lnTo>
                  <a:pt x="4232148" y="626364"/>
                </a:lnTo>
                <a:close/>
              </a:path>
              <a:path w="4882896" h="890016">
                <a:moveTo>
                  <a:pt x="4462271" y="717803"/>
                </a:moveTo>
                <a:lnTo>
                  <a:pt x="4462271" y="708660"/>
                </a:lnTo>
                <a:lnTo>
                  <a:pt x="4463164" y="687009"/>
                </a:lnTo>
                <a:lnTo>
                  <a:pt x="4471517" y="731845"/>
                </a:lnTo>
                <a:lnTo>
                  <a:pt x="4459534" y="726625"/>
                </a:lnTo>
                <a:lnTo>
                  <a:pt x="4452351" y="715685"/>
                </a:lnTo>
                <a:lnTo>
                  <a:pt x="4462271" y="717803"/>
                </a:lnTo>
                <a:close/>
              </a:path>
              <a:path w="4882896" h="890016">
                <a:moveTo>
                  <a:pt x="4466856" y="559042"/>
                </a:moveTo>
                <a:lnTo>
                  <a:pt x="4460394" y="570184"/>
                </a:lnTo>
                <a:lnTo>
                  <a:pt x="4454339" y="581598"/>
                </a:lnTo>
                <a:lnTo>
                  <a:pt x="4448719" y="593276"/>
                </a:lnTo>
                <a:lnTo>
                  <a:pt x="4443564" y="605207"/>
                </a:lnTo>
                <a:lnTo>
                  <a:pt x="4438905" y="617382"/>
                </a:lnTo>
                <a:lnTo>
                  <a:pt x="4434770" y="629792"/>
                </a:lnTo>
                <a:lnTo>
                  <a:pt x="4431190" y="642428"/>
                </a:lnTo>
                <a:lnTo>
                  <a:pt x="4435108" y="598423"/>
                </a:lnTo>
                <a:lnTo>
                  <a:pt x="4442459" y="589787"/>
                </a:lnTo>
                <a:lnTo>
                  <a:pt x="4447902" y="573803"/>
                </a:lnTo>
                <a:lnTo>
                  <a:pt x="4453721" y="563507"/>
                </a:lnTo>
                <a:lnTo>
                  <a:pt x="4462271" y="553212"/>
                </a:lnTo>
                <a:lnTo>
                  <a:pt x="4466856" y="559042"/>
                </a:lnTo>
                <a:close/>
              </a:path>
              <a:path w="4882896" h="890016">
                <a:moveTo>
                  <a:pt x="4430340" y="608620"/>
                </a:moveTo>
                <a:lnTo>
                  <a:pt x="4435108" y="598423"/>
                </a:lnTo>
                <a:lnTo>
                  <a:pt x="4431190" y="642428"/>
                </a:lnTo>
                <a:lnTo>
                  <a:pt x="4428194" y="655279"/>
                </a:lnTo>
                <a:lnTo>
                  <a:pt x="4425812" y="668338"/>
                </a:lnTo>
                <a:lnTo>
                  <a:pt x="4424772" y="621939"/>
                </a:lnTo>
                <a:lnTo>
                  <a:pt x="4430340" y="608620"/>
                </a:lnTo>
                <a:close/>
              </a:path>
              <a:path w="4882896" h="890016">
                <a:moveTo>
                  <a:pt x="4424772" y="621939"/>
                </a:moveTo>
                <a:lnTo>
                  <a:pt x="4425812" y="668338"/>
                </a:lnTo>
                <a:lnTo>
                  <a:pt x="4424074" y="681594"/>
                </a:lnTo>
                <a:lnTo>
                  <a:pt x="4423009" y="695037"/>
                </a:lnTo>
                <a:lnTo>
                  <a:pt x="4422648" y="708660"/>
                </a:lnTo>
                <a:lnTo>
                  <a:pt x="4422648" y="626364"/>
                </a:lnTo>
                <a:lnTo>
                  <a:pt x="4424772" y="621939"/>
                </a:lnTo>
                <a:close/>
              </a:path>
              <a:path w="4882896" h="890016">
                <a:moveTo>
                  <a:pt x="4447902" y="573803"/>
                </a:moveTo>
                <a:lnTo>
                  <a:pt x="4442459" y="589787"/>
                </a:lnTo>
                <a:lnTo>
                  <a:pt x="4438903" y="586663"/>
                </a:lnTo>
                <a:lnTo>
                  <a:pt x="4428622" y="578437"/>
                </a:lnTo>
                <a:lnTo>
                  <a:pt x="4417807" y="570928"/>
                </a:lnTo>
                <a:lnTo>
                  <a:pt x="4406523" y="564203"/>
                </a:lnTo>
                <a:lnTo>
                  <a:pt x="4394838" y="558330"/>
                </a:lnTo>
                <a:lnTo>
                  <a:pt x="4382818" y="553374"/>
                </a:lnTo>
                <a:lnTo>
                  <a:pt x="4370531" y="549403"/>
                </a:lnTo>
                <a:lnTo>
                  <a:pt x="4358042" y="546483"/>
                </a:lnTo>
                <a:lnTo>
                  <a:pt x="4345420" y="544683"/>
                </a:lnTo>
                <a:lnTo>
                  <a:pt x="4332732" y="544067"/>
                </a:lnTo>
                <a:lnTo>
                  <a:pt x="4330647" y="544078"/>
                </a:lnTo>
                <a:lnTo>
                  <a:pt x="4316165" y="544748"/>
                </a:lnTo>
                <a:lnTo>
                  <a:pt x="4302295" y="546426"/>
                </a:lnTo>
                <a:lnTo>
                  <a:pt x="4289029" y="549058"/>
                </a:lnTo>
                <a:lnTo>
                  <a:pt x="4276359" y="552592"/>
                </a:lnTo>
                <a:lnTo>
                  <a:pt x="4264274" y="556975"/>
                </a:lnTo>
                <a:lnTo>
                  <a:pt x="4252766" y="562155"/>
                </a:lnTo>
                <a:lnTo>
                  <a:pt x="4241828" y="568079"/>
                </a:lnTo>
                <a:lnTo>
                  <a:pt x="4231449" y="574694"/>
                </a:lnTo>
                <a:lnTo>
                  <a:pt x="4221621" y="581947"/>
                </a:lnTo>
                <a:lnTo>
                  <a:pt x="4212335" y="589787"/>
                </a:lnTo>
                <a:lnTo>
                  <a:pt x="4211181" y="605086"/>
                </a:lnTo>
                <a:lnTo>
                  <a:pt x="4206022" y="593158"/>
                </a:lnTo>
                <a:lnTo>
                  <a:pt x="4212335" y="580644"/>
                </a:lnTo>
                <a:lnTo>
                  <a:pt x="4222969" y="571748"/>
                </a:lnTo>
                <a:lnTo>
                  <a:pt x="4232874" y="564580"/>
                </a:lnTo>
                <a:lnTo>
                  <a:pt x="4243331" y="558059"/>
                </a:lnTo>
                <a:lnTo>
                  <a:pt x="4254349" y="552237"/>
                </a:lnTo>
                <a:lnTo>
                  <a:pt x="4265937" y="547166"/>
                </a:lnTo>
                <a:lnTo>
                  <a:pt x="4278104" y="542899"/>
                </a:lnTo>
                <a:lnTo>
                  <a:pt x="4290858" y="539489"/>
                </a:lnTo>
                <a:lnTo>
                  <a:pt x="4304208" y="536988"/>
                </a:lnTo>
                <a:lnTo>
                  <a:pt x="4318163" y="535449"/>
                </a:lnTo>
                <a:lnTo>
                  <a:pt x="4332732" y="534924"/>
                </a:lnTo>
                <a:lnTo>
                  <a:pt x="4337303" y="535004"/>
                </a:lnTo>
                <a:lnTo>
                  <a:pt x="4349975" y="536054"/>
                </a:lnTo>
                <a:lnTo>
                  <a:pt x="4362557" y="538265"/>
                </a:lnTo>
                <a:lnTo>
                  <a:pt x="4374980" y="541571"/>
                </a:lnTo>
                <a:lnTo>
                  <a:pt x="4387179" y="545904"/>
                </a:lnTo>
                <a:lnTo>
                  <a:pt x="4399086" y="551198"/>
                </a:lnTo>
                <a:lnTo>
                  <a:pt x="4410635" y="557386"/>
                </a:lnTo>
                <a:lnTo>
                  <a:pt x="4421758" y="564401"/>
                </a:lnTo>
                <a:lnTo>
                  <a:pt x="4432388" y="572176"/>
                </a:lnTo>
                <a:lnTo>
                  <a:pt x="4442459" y="580644"/>
                </a:lnTo>
                <a:lnTo>
                  <a:pt x="4447902" y="573803"/>
                </a:lnTo>
                <a:close/>
              </a:path>
              <a:path w="4882896" h="890016">
                <a:moveTo>
                  <a:pt x="4466856" y="559042"/>
                </a:moveTo>
                <a:lnTo>
                  <a:pt x="4472939" y="544067"/>
                </a:lnTo>
                <a:lnTo>
                  <a:pt x="4474527" y="537227"/>
                </a:lnTo>
                <a:lnTo>
                  <a:pt x="4481787" y="526931"/>
                </a:lnTo>
                <a:lnTo>
                  <a:pt x="4492751" y="516635"/>
                </a:lnTo>
                <a:lnTo>
                  <a:pt x="4501896" y="507492"/>
                </a:lnTo>
                <a:lnTo>
                  <a:pt x="4503330" y="501614"/>
                </a:lnTo>
                <a:lnTo>
                  <a:pt x="4511052" y="491752"/>
                </a:lnTo>
                <a:lnTo>
                  <a:pt x="4504208" y="507749"/>
                </a:lnTo>
                <a:lnTo>
                  <a:pt x="4496164" y="517388"/>
                </a:lnTo>
                <a:lnTo>
                  <a:pt x="4488377" y="527346"/>
                </a:lnTo>
                <a:lnTo>
                  <a:pt x="4480877" y="537614"/>
                </a:lnTo>
                <a:lnTo>
                  <a:pt x="4473693" y="548182"/>
                </a:lnTo>
                <a:lnTo>
                  <a:pt x="4466856" y="559042"/>
                </a:lnTo>
                <a:close/>
              </a:path>
              <a:path w="4882896" h="890016">
                <a:moveTo>
                  <a:pt x="4194338" y="570071"/>
                </a:moveTo>
                <a:lnTo>
                  <a:pt x="4187873" y="558932"/>
                </a:lnTo>
                <a:lnTo>
                  <a:pt x="4195806" y="535066"/>
                </a:lnTo>
                <a:lnTo>
                  <a:pt x="4206177" y="529171"/>
                </a:lnTo>
                <a:lnTo>
                  <a:pt x="4216963" y="523702"/>
                </a:lnTo>
                <a:lnTo>
                  <a:pt x="4228165" y="518687"/>
                </a:lnTo>
                <a:lnTo>
                  <a:pt x="4239782" y="514154"/>
                </a:lnTo>
                <a:lnTo>
                  <a:pt x="4251814" y="510132"/>
                </a:lnTo>
                <a:lnTo>
                  <a:pt x="4264262" y="506651"/>
                </a:lnTo>
                <a:lnTo>
                  <a:pt x="4277125" y="503738"/>
                </a:lnTo>
                <a:lnTo>
                  <a:pt x="4290404" y="501423"/>
                </a:lnTo>
                <a:lnTo>
                  <a:pt x="4304097" y="499733"/>
                </a:lnTo>
                <a:lnTo>
                  <a:pt x="4318207" y="498699"/>
                </a:lnTo>
                <a:lnTo>
                  <a:pt x="4332732" y="498348"/>
                </a:lnTo>
                <a:lnTo>
                  <a:pt x="4340455" y="498499"/>
                </a:lnTo>
                <a:lnTo>
                  <a:pt x="4353103" y="499381"/>
                </a:lnTo>
                <a:lnTo>
                  <a:pt x="4365752" y="501020"/>
                </a:lnTo>
                <a:lnTo>
                  <a:pt x="4378363" y="503381"/>
                </a:lnTo>
                <a:lnTo>
                  <a:pt x="4390894" y="506430"/>
                </a:lnTo>
                <a:lnTo>
                  <a:pt x="4403304" y="510130"/>
                </a:lnTo>
                <a:lnTo>
                  <a:pt x="4415552" y="514448"/>
                </a:lnTo>
                <a:lnTo>
                  <a:pt x="4427598" y="519348"/>
                </a:lnTo>
                <a:lnTo>
                  <a:pt x="4439401" y="524795"/>
                </a:lnTo>
                <a:lnTo>
                  <a:pt x="4450919" y="530754"/>
                </a:lnTo>
                <a:lnTo>
                  <a:pt x="4462112" y="537190"/>
                </a:lnTo>
                <a:lnTo>
                  <a:pt x="4472939" y="544067"/>
                </a:lnTo>
                <a:lnTo>
                  <a:pt x="4466856" y="559042"/>
                </a:lnTo>
                <a:lnTo>
                  <a:pt x="4462271" y="553212"/>
                </a:lnTo>
                <a:lnTo>
                  <a:pt x="4453268" y="547159"/>
                </a:lnTo>
                <a:lnTo>
                  <a:pt x="4442149" y="540207"/>
                </a:lnTo>
                <a:lnTo>
                  <a:pt x="4430900" y="533803"/>
                </a:lnTo>
                <a:lnTo>
                  <a:pt x="4419491" y="527991"/>
                </a:lnTo>
                <a:lnTo>
                  <a:pt x="4407893" y="522812"/>
                </a:lnTo>
                <a:lnTo>
                  <a:pt x="4396078" y="518312"/>
                </a:lnTo>
                <a:lnTo>
                  <a:pt x="4384017" y="514532"/>
                </a:lnTo>
                <a:lnTo>
                  <a:pt x="4371681" y="511517"/>
                </a:lnTo>
                <a:lnTo>
                  <a:pt x="4359040" y="509310"/>
                </a:lnTo>
                <a:lnTo>
                  <a:pt x="4346067" y="507953"/>
                </a:lnTo>
                <a:lnTo>
                  <a:pt x="4332732" y="507492"/>
                </a:lnTo>
                <a:lnTo>
                  <a:pt x="4323266" y="507643"/>
                </a:lnTo>
                <a:lnTo>
                  <a:pt x="4308519" y="508525"/>
                </a:lnTo>
                <a:lnTo>
                  <a:pt x="4294589" y="510164"/>
                </a:lnTo>
                <a:lnTo>
                  <a:pt x="4281395" y="512525"/>
                </a:lnTo>
                <a:lnTo>
                  <a:pt x="4268855" y="515574"/>
                </a:lnTo>
                <a:lnTo>
                  <a:pt x="4256888" y="519274"/>
                </a:lnTo>
                <a:lnTo>
                  <a:pt x="4245411" y="523592"/>
                </a:lnTo>
                <a:lnTo>
                  <a:pt x="4234343" y="528492"/>
                </a:lnTo>
                <a:lnTo>
                  <a:pt x="4223602" y="533939"/>
                </a:lnTo>
                <a:lnTo>
                  <a:pt x="4213106" y="539898"/>
                </a:lnTo>
                <a:lnTo>
                  <a:pt x="4202774" y="546334"/>
                </a:lnTo>
                <a:lnTo>
                  <a:pt x="4192524" y="553212"/>
                </a:lnTo>
                <a:lnTo>
                  <a:pt x="4194338" y="570071"/>
                </a:lnTo>
                <a:close/>
              </a:path>
              <a:path w="4882896" h="890016">
                <a:moveTo>
                  <a:pt x="4152246" y="499146"/>
                </a:moveTo>
                <a:lnTo>
                  <a:pt x="4162043" y="507492"/>
                </a:lnTo>
                <a:lnTo>
                  <a:pt x="4162043" y="516635"/>
                </a:lnTo>
                <a:lnTo>
                  <a:pt x="4169622" y="523476"/>
                </a:lnTo>
                <a:lnTo>
                  <a:pt x="4178394" y="533772"/>
                </a:lnTo>
                <a:lnTo>
                  <a:pt x="4181856" y="544067"/>
                </a:lnTo>
                <a:lnTo>
                  <a:pt x="4185851" y="541357"/>
                </a:lnTo>
                <a:lnTo>
                  <a:pt x="4195806" y="535066"/>
                </a:lnTo>
                <a:lnTo>
                  <a:pt x="4187873" y="558932"/>
                </a:lnTo>
                <a:lnTo>
                  <a:pt x="4181032" y="548075"/>
                </a:lnTo>
                <a:lnTo>
                  <a:pt x="4173845" y="537509"/>
                </a:lnTo>
                <a:lnTo>
                  <a:pt x="4166342" y="527244"/>
                </a:lnTo>
                <a:lnTo>
                  <a:pt x="4158552" y="517289"/>
                </a:lnTo>
                <a:lnTo>
                  <a:pt x="4152246" y="499146"/>
                </a:lnTo>
                <a:close/>
              </a:path>
              <a:path w="4882896" h="890016">
                <a:moveTo>
                  <a:pt x="4150505" y="507654"/>
                </a:moveTo>
                <a:lnTo>
                  <a:pt x="4142232" y="498348"/>
                </a:lnTo>
                <a:lnTo>
                  <a:pt x="4142786" y="491137"/>
                </a:lnTo>
                <a:lnTo>
                  <a:pt x="4152246" y="499146"/>
                </a:lnTo>
                <a:lnTo>
                  <a:pt x="4158552" y="517289"/>
                </a:lnTo>
                <a:lnTo>
                  <a:pt x="4150505" y="507654"/>
                </a:lnTo>
                <a:close/>
              </a:path>
              <a:path w="4882896" h="890016">
                <a:moveTo>
                  <a:pt x="4140285" y="496943"/>
                </a:moveTo>
                <a:lnTo>
                  <a:pt x="4130554" y="490133"/>
                </a:lnTo>
                <a:lnTo>
                  <a:pt x="4131564" y="481583"/>
                </a:lnTo>
                <a:lnTo>
                  <a:pt x="4133076" y="482879"/>
                </a:lnTo>
                <a:lnTo>
                  <a:pt x="4142786" y="491137"/>
                </a:lnTo>
                <a:lnTo>
                  <a:pt x="4142232" y="498348"/>
                </a:lnTo>
                <a:lnTo>
                  <a:pt x="4140285" y="496943"/>
                </a:lnTo>
                <a:close/>
              </a:path>
              <a:path w="4882896" h="890016">
                <a:moveTo>
                  <a:pt x="4541934" y="478303"/>
                </a:moveTo>
                <a:lnTo>
                  <a:pt x="4531814" y="484820"/>
                </a:lnTo>
                <a:lnTo>
                  <a:pt x="4522021" y="491509"/>
                </a:lnTo>
                <a:lnTo>
                  <a:pt x="4512564" y="498348"/>
                </a:lnTo>
                <a:lnTo>
                  <a:pt x="4504208" y="507749"/>
                </a:lnTo>
                <a:lnTo>
                  <a:pt x="4511052" y="491752"/>
                </a:lnTo>
                <a:lnTo>
                  <a:pt x="4521707" y="481583"/>
                </a:lnTo>
                <a:lnTo>
                  <a:pt x="4532375" y="481583"/>
                </a:lnTo>
                <a:lnTo>
                  <a:pt x="4541934" y="478303"/>
                </a:lnTo>
                <a:close/>
              </a:path>
              <a:path w="4882896" h="890016">
                <a:moveTo>
                  <a:pt x="4501896" y="507492"/>
                </a:moveTo>
                <a:lnTo>
                  <a:pt x="4492751" y="516635"/>
                </a:lnTo>
                <a:lnTo>
                  <a:pt x="4489553" y="514429"/>
                </a:lnTo>
                <a:lnTo>
                  <a:pt x="4478185" y="506958"/>
                </a:lnTo>
                <a:lnTo>
                  <a:pt x="4466787" y="500063"/>
                </a:lnTo>
                <a:lnTo>
                  <a:pt x="4455336" y="493747"/>
                </a:lnTo>
                <a:lnTo>
                  <a:pt x="4443808" y="488014"/>
                </a:lnTo>
                <a:lnTo>
                  <a:pt x="4432179" y="482868"/>
                </a:lnTo>
                <a:lnTo>
                  <a:pt x="4420427" y="478312"/>
                </a:lnTo>
                <a:lnTo>
                  <a:pt x="4408528" y="474352"/>
                </a:lnTo>
                <a:lnTo>
                  <a:pt x="4420537" y="467613"/>
                </a:lnTo>
                <a:lnTo>
                  <a:pt x="4432741" y="471719"/>
                </a:lnTo>
                <a:lnTo>
                  <a:pt x="4444786" y="476361"/>
                </a:lnTo>
                <a:lnTo>
                  <a:pt x="4456649" y="481536"/>
                </a:lnTo>
                <a:lnTo>
                  <a:pt x="4468312" y="487240"/>
                </a:lnTo>
                <a:lnTo>
                  <a:pt x="4479754" y="493469"/>
                </a:lnTo>
                <a:lnTo>
                  <a:pt x="4490956" y="500221"/>
                </a:lnTo>
                <a:lnTo>
                  <a:pt x="4501896" y="507492"/>
                </a:lnTo>
                <a:close/>
              </a:path>
              <a:path w="4882896" h="890016">
                <a:moveTo>
                  <a:pt x="4420537" y="467613"/>
                </a:moveTo>
                <a:lnTo>
                  <a:pt x="4408528" y="474352"/>
                </a:lnTo>
                <a:lnTo>
                  <a:pt x="4396458" y="470990"/>
                </a:lnTo>
                <a:lnTo>
                  <a:pt x="4384194" y="468230"/>
                </a:lnTo>
                <a:lnTo>
                  <a:pt x="4371713" y="466077"/>
                </a:lnTo>
                <a:lnTo>
                  <a:pt x="4358991" y="464535"/>
                </a:lnTo>
                <a:lnTo>
                  <a:pt x="4346005" y="463606"/>
                </a:lnTo>
                <a:lnTo>
                  <a:pt x="4332732" y="463296"/>
                </a:lnTo>
                <a:lnTo>
                  <a:pt x="4331524" y="463297"/>
                </a:lnTo>
                <a:lnTo>
                  <a:pt x="4316928" y="463618"/>
                </a:lnTo>
                <a:lnTo>
                  <a:pt x="4302885" y="464489"/>
                </a:lnTo>
                <a:lnTo>
                  <a:pt x="4289352" y="465906"/>
                </a:lnTo>
                <a:lnTo>
                  <a:pt x="4303448" y="455254"/>
                </a:lnTo>
                <a:lnTo>
                  <a:pt x="4317938" y="454428"/>
                </a:lnTo>
                <a:lnTo>
                  <a:pt x="4332732" y="454151"/>
                </a:lnTo>
                <a:lnTo>
                  <a:pt x="4345068" y="454414"/>
                </a:lnTo>
                <a:lnTo>
                  <a:pt x="4357812" y="455235"/>
                </a:lnTo>
                <a:lnTo>
                  <a:pt x="4370517" y="456612"/>
                </a:lnTo>
                <a:lnTo>
                  <a:pt x="4383162" y="458542"/>
                </a:lnTo>
                <a:lnTo>
                  <a:pt x="4395727" y="461021"/>
                </a:lnTo>
                <a:lnTo>
                  <a:pt x="4408192" y="464045"/>
                </a:lnTo>
                <a:lnTo>
                  <a:pt x="4420537" y="467613"/>
                </a:lnTo>
                <a:close/>
              </a:path>
              <a:path w="4882896" h="890016">
                <a:moveTo>
                  <a:pt x="4162729" y="506889"/>
                </a:moveTo>
                <a:lnTo>
                  <a:pt x="4171541" y="499716"/>
                </a:lnTo>
                <a:lnTo>
                  <a:pt x="4180970" y="493054"/>
                </a:lnTo>
                <a:lnTo>
                  <a:pt x="4190990" y="486907"/>
                </a:lnTo>
                <a:lnTo>
                  <a:pt x="4201575" y="481277"/>
                </a:lnTo>
                <a:lnTo>
                  <a:pt x="4212699" y="476167"/>
                </a:lnTo>
                <a:lnTo>
                  <a:pt x="4224335" y="471581"/>
                </a:lnTo>
                <a:lnTo>
                  <a:pt x="4236457" y="467523"/>
                </a:lnTo>
                <a:lnTo>
                  <a:pt x="4249040" y="463995"/>
                </a:lnTo>
                <a:lnTo>
                  <a:pt x="4262057" y="461001"/>
                </a:lnTo>
                <a:lnTo>
                  <a:pt x="4275481" y="458544"/>
                </a:lnTo>
                <a:lnTo>
                  <a:pt x="4289287" y="456627"/>
                </a:lnTo>
                <a:lnTo>
                  <a:pt x="4303448" y="455254"/>
                </a:lnTo>
                <a:lnTo>
                  <a:pt x="4289352" y="465906"/>
                </a:lnTo>
                <a:lnTo>
                  <a:pt x="4276289" y="467867"/>
                </a:lnTo>
                <a:lnTo>
                  <a:pt x="4263651" y="470368"/>
                </a:lnTo>
                <a:lnTo>
                  <a:pt x="4251396" y="473405"/>
                </a:lnTo>
                <a:lnTo>
                  <a:pt x="4239482" y="476976"/>
                </a:lnTo>
                <a:lnTo>
                  <a:pt x="4227866" y="481077"/>
                </a:lnTo>
                <a:lnTo>
                  <a:pt x="4216505" y="485705"/>
                </a:lnTo>
                <a:lnTo>
                  <a:pt x="4205357" y="490857"/>
                </a:lnTo>
                <a:lnTo>
                  <a:pt x="4194380" y="496529"/>
                </a:lnTo>
                <a:lnTo>
                  <a:pt x="4183530" y="502719"/>
                </a:lnTo>
                <a:lnTo>
                  <a:pt x="4172765" y="509422"/>
                </a:lnTo>
                <a:lnTo>
                  <a:pt x="4162729" y="506889"/>
                </a:lnTo>
                <a:close/>
              </a:path>
              <a:path w="4882896" h="890016">
                <a:moveTo>
                  <a:pt x="4162043" y="516635"/>
                </a:moveTo>
                <a:lnTo>
                  <a:pt x="4162043" y="507492"/>
                </a:lnTo>
                <a:lnTo>
                  <a:pt x="4162729" y="506889"/>
                </a:lnTo>
                <a:lnTo>
                  <a:pt x="4172765" y="509422"/>
                </a:lnTo>
                <a:lnTo>
                  <a:pt x="4162043" y="516635"/>
                </a:lnTo>
                <a:close/>
              </a:path>
              <a:path w="4882896" h="890016">
                <a:moveTo>
                  <a:pt x="4532375" y="481583"/>
                </a:moveTo>
                <a:lnTo>
                  <a:pt x="4521707" y="481583"/>
                </a:lnTo>
                <a:lnTo>
                  <a:pt x="4514963" y="476680"/>
                </a:lnTo>
                <a:lnTo>
                  <a:pt x="4505048" y="469986"/>
                </a:lnTo>
                <a:lnTo>
                  <a:pt x="4495698" y="450816"/>
                </a:lnTo>
                <a:lnTo>
                  <a:pt x="4501121" y="438768"/>
                </a:lnTo>
                <a:lnTo>
                  <a:pt x="4501896" y="463296"/>
                </a:lnTo>
                <a:lnTo>
                  <a:pt x="4510728" y="465318"/>
                </a:lnTo>
                <a:lnTo>
                  <a:pt x="4521385" y="472199"/>
                </a:lnTo>
                <a:lnTo>
                  <a:pt x="4532375" y="481583"/>
                </a:lnTo>
                <a:close/>
              </a:path>
              <a:path w="4882896" h="890016">
                <a:moveTo>
                  <a:pt x="4501121" y="438768"/>
                </a:moveTo>
                <a:lnTo>
                  <a:pt x="4501896" y="426719"/>
                </a:lnTo>
                <a:lnTo>
                  <a:pt x="4502525" y="372392"/>
                </a:lnTo>
                <a:lnTo>
                  <a:pt x="4506836" y="385330"/>
                </a:lnTo>
                <a:lnTo>
                  <a:pt x="4509982" y="398727"/>
                </a:lnTo>
                <a:lnTo>
                  <a:pt x="4509403" y="447717"/>
                </a:lnTo>
                <a:lnTo>
                  <a:pt x="4501896" y="463296"/>
                </a:lnTo>
                <a:lnTo>
                  <a:pt x="4501121" y="438768"/>
                </a:lnTo>
                <a:close/>
              </a:path>
              <a:path w="4882896" h="890016">
                <a:moveTo>
                  <a:pt x="4462271" y="435864"/>
                </a:moveTo>
                <a:lnTo>
                  <a:pt x="4471104" y="441884"/>
                </a:lnTo>
                <a:lnTo>
                  <a:pt x="4481761" y="447018"/>
                </a:lnTo>
                <a:lnTo>
                  <a:pt x="4492751" y="454151"/>
                </a:lnTo>
                <a:lnTo>
                  <a:pt x="4495698" y="450816"/>
                </a:lnTo>
                <a:lnTo>
                  <a:pt x="4505048" y="469986"/>
                </a:lnTo>
                <a:lnTo>
                  <a:pt x="4494671" y="463564"/>
                </a:lnTo>
                <a:lnTo>
                  <a:pt x="4483865" y="457440"/>
                </a:lnTo>
                <a:lnTo>
                  <a:pt x="4472663" y="451643"/>
                </a:lnTo>
                <a:lnTo>
                  <a:pt x="4462271" y="435864"/>
                </a:lnTo>
                <a:close/>
              </a:path>
              <a:path w="4882896" h="890016">
                <a:moveTo>
                  <a:pt x="4454394" y="386861"/>
                </a:moveTo>
                <a:lnTo>
                  <a:pt x="4458697" y="399688"/>
                </a:lnTo>
                <a:lnTo>
                  <a:pt x="4461359" y="413009"/>
                </a:lnTo>
                <a:lnTo>
                  <a:pt x="4462271" y="426719"/>
                </a:lnTo>
                <a:lnTo>
                  <a:pt x="4462271" y="435864"/>
                </a:lnTo>
                <a:lnTo>
                  <a:pt x="4461097" y="446203"/>
                </a:lnTo>
                <a:lnTo>
                  <a:pt x="4454394" y="386861"/>
                </a:lnTo>
                <a:close/>
              </a:path>
              <a:path w="4882896" h="890016">
                <a:moveTo>
                  <a:pt x="4411979" y="417576"/>
                </a:moveTo>
                <a:lnTo>
                  <a:pt x="4416444" y="420654"/>
                </a:lnTo>
                <a:lnTo>
                  <a:pt x="4428702" y="425584"/>
                </a:lnTo>
                <a:lnTo>
                  <a:pt x="4441398" y="429753"/>
                </a:lnTo>
                <a:lnTo>
                  <a:pt x="4451603" y="435864"/>
                </a:lnTo>
                <a:lnTo>
                  <a:pt x="4454394" y="386861"/>
                </a:lnTo>
                <a:lnTo>
                  <a:pt x="4461097" y="446203"/>
                </a:lnTo>
                <a:lnTo>
                  <a:pt x="4449202" y="441145"/>
                </a:lnTo>
                <a:lnTo>
                  <a:pt x="4437009" y="436501"/>
                </a:lnTo>
                <a:lnTo>
                  <a:pt x="4424552" y="432296"/>
                </a:lnTo>
                <a:lnTo>
                  <a:pt x="4411979" y="417576"/>
                </a:lnTo>
                <a:close/>
              </a:path>
              <a:path w="4882896" h="890016">
                <a:moveTo>
                  <a:pt x="4411864" y="428561"/>
                </a:moveTo>
                <a:lnTo>
                  <a:pt x="4398978" y="425322"/>
                </a:lnTo>
                <a:lnTo>
                  <a:pt x="4402835" y="417576"/>
                </a:lnTo>
                <a:lnTo>
                  <a:pt x="4405904" y="392211"/>
                </a:lnTo>
                <a:lnTo>
                  <a:pt x="4410396" y="404714"/>
                </a:lnTo>
                <a:lnTo>
                  <a:pt x="4411979" y="417576"/>
                </a:lnTo>
                <a:lnTo>
                  <a:pt x="4424552" y="432296"/>
                </a:lnTo>
                <a:lnTo>
                  <a:pt x="4411864" y="428561"/>
                </a:lnTo>
                <a:close/>
              </a:path>
              <a:path w="4882896" h="890016">
                <a:moveTo>
                  <a:pt x="4362379" y="405023"/>
                </a:moveTo>
                <a:lnTo>
                  <a:pt x="4372356" y="417576"/>
                </a:lnTo>
                <a:lnTo>
                  <a:pt x="4402835" y="417576"/>
                </a:lnTo>
                <a:lnTo>
                  <a:pt x="4398978" y="425322"/>
                </a:lnTo>
                <a:lnTo>
                  <a:pt x="4385927" y="422609"/>
                </a:lnTo>
                <a:lnTo>
                  <a:pt x="4372743" y="420449"/>
                </a:lnTo>
                <a:lnTo>
                  <a:pt x="4362379" y="405023"/>
                </a:lnTo>
                <a:close/>
              </a:path>
              <a:path w="4882896" h="890016">
                <a:moveTo>
                  <a:pt x="4251959" y="417576"/>
                </a:moveTo>
                <a:lnTo>
                  <a:pt x="4291584" y="417576"/>
                </a:lnTo>
                <a:lnTo>
                  <a:pt x="4294495" y="406426"/>
                </a:lnTo>
                <a:lnTo>
                  <a:pt x="4303540" y="397380"/>
                </a:lnTo>
                <a:lnTo>
                  <a:pt x="4295335" y="419552"/>
                </a:lnTo>
                <a:lnTo>
                  <a:pt x="4281539" y="421295"/>
                </a:lnTo>
                <a:lnTo>
                  <a:pt x="4268018" y="423547"/>
                </a:lnTo>
                <a:lnTo>
                  <a:pt x="4254785" y="426284"/>
                </a:lnTo>
                <a:lnTo>
                  <a:pt x="4251959" y="417576"/>
                </a:lnTo>
                <a:close/>
              </a:path>
              <a:path w="4882896" h="890016">
                <a:moveTo>
                  <a:pt x="4242816" y="417576"/>
                </a:moveTo>
                <a:lnTo>
                  <a:pt x="4242839" y="416048"/>
                </a:lnTo>
                <a:lnTo>
                  <a:pt x="4244574" y="404094"/>
                </a:lnTo>
                <a:lnTo>
                  <a:pt x="4248905" y="392466"/>
                </a:lnTo>
                <a:lnTo>
                  <a:pt x="4255605" y="381452"/>
                </a:lnTo>
                <a:lnTo>
                  <a:pt x="4251959" y="417576"/>
                </a:lnTo>
                <a:lnTo>
                  <a:pt x="4254785" y="426284"/>
                </a:lnTo>
                <a:lnTo>
                  <a:pt x="4242816" y="417576"/>
                </a:lnTo>
                <a:close/>
              </a:path>
              <a:path w="4882896" h="890016">
                <a:moveTo>
                  <a:pt x="4192713" y="420464"/>
                </a:moveTo>
                <a:lnTo>
                  <a:pt x="4194332" y="407499"/>
                </a:lnTo>
                <a:lnTo>
                  <a:pt x="4201667" y="435864"/>
                </a:lnTo>
                <a:lnTo>
                  <a:pt x="4207175" y="432225"/>
                </a:lnTo>
                <a:lnTo>
                  <a:pt x="4219317" y="427603"/>
                </a:lnTo>
                <a:lnTo>
                  <a:pt x="4232017" y="423541"/>
                </a:lnTo>
                <a:lnTo>
                  <a:pt x="4242816" y="417576"/>
                </a:lnTo>
                <a:lnTo>
                  <a:pt x="4254785" y="426284"/>
                </a:lnTo>
                <a:lnTo>
                  <a:pt x="4241850" y="429482"/>
                </a:lnTo>
                <a:lnTo>
                  <a:pt x="4229226" y="433118"/>
                </a:lnTo>
                <a:lnTo>
                  <a:pt x="4216924" y="437167"/>
                </a:lnTo>
                <a:lnTo>
                  <a:pt x="4204957" y="441606"/>
                </a:lnTo>
                <a:lnTo>
                  <a:pt x="4193337" y="446411"/>
                </a:lnTo>
                <a:lnTo>
                  <a:pt x="4192713" y="420464"/>
                </a:lnTo>
                <a:close/>
              </a:path>
              <a:path w="4882896" h="890016">
                <a:moveTo>
                  <a:pt x="4210560" y="392642"/>
                </a:moveTo>
                <a:lnTo>
                  <a:pt x="4205812" y="404001"/>
                </a:lnTo>
                <a:lnTo>
                  <a:pt x="4202752" y="415360"/>
                </a:lnTo>
                <a:lnTo>
                  <a:pt x="4201667" y="426719"/>
                </a:lnTo>
                <a:lnTo>
                  <a:pt x="4201667" y="435864"/>
                </a:lnTo>
                <a:lnTo>
                  <a:pt x="4194332" y="407499"/>
                </a:lnTo>
                <a:lnTo>
                  <a:pt x="4197542" y="394929"/>
                </a:lnTo>
                <a:lnTo>
                  <a:pt x="4202268" y="382845"/>
                </a:lnTo>
                <a:lnTo>
                  <a:pt x="4208434" y="371337"/>
                </a:lnTo>
                <a:lnTo>
                  <a:pt x="4210560" y="392642"/>
                </a:lnTo>
                <a:close/>
              </a:path>
              <a:path w="4882896" h="890016">
                <a:moveTo>
                  <a:pt x="4162043" y="454151"/>
                </a:moveTo>
                <a:lnTo>
                  <a:pt x="4170877" y="448131"/>
                </a:lnTo>
                <a:lnTo>
                  <a:pt x="4181534" y="442997"/>
                </a:lnTo>
                <a:lnTo>
                  <a:pt x="4192524" y="435864"/>
                </a:lnTo>
                <a:lnTo>
                  <a:pt x="4192713" y="420464"/>
                </a:lnTo>
                <a:lnTo>
                  <a:pt x="4193337" y="446411"/>
                </a:lnTo>
                <a:lnTo>
                  <a:pt x="4182076" y="451558"/>
                </a:lnTo>
                <a:lnTo>
                  <a:pt x="4171184" y="457022"/>
                </a:lnTo>
                <a:lnTo>
                  <a:pt x="4162043" y="454151"/>
                </a:lnTo>
                <a:close/>
              </a:path>
              <a:path w="4882896" h="890016">
                <a:moveTo>
                  <a:pt x="4151376" y="426719"/>
                </a:moveTo>
                <a:lnTo>
                  <a:pt x="4151403" y="430479"/>
                </a:lnTo>
                <a:lnTo>
                  <a:pt x="4153336" y="442315"/>
                </a:lnTo>
                <a:lnTo>
                  <a:pt x="4162043" y="454151"/>
                </a:lnTo>
                <a:lnTo>
                  <a:pt x="4171184" y="457022"/>
                </a:lnTo>
                <a:lnTo>
                  <a:pt x="4160676" y="462781"/>
                </a:lnTo>
                <a:lnTo>
                  <a:pt x="4151376" y="463296"/>
                </a:lnTo>
                <a:lnTo>
                  <a:pt x="4151376" y="426719"/>
                </a:lnTo>
                <a:close/>
              </a:path>
              <a:path w="4882896" h="890016">
                <a:moveTo>
                  <a:pt x="4115893" y="463193"/>
                </a:moveTo>
                <a:lnTo>
                  <a:pt x="4122419" y="472440"/>
                </a:lnTo>
                <a:lnTo>
                  <a:pt x="4122419" y="481583"/>
                </a:lnTo>
                <a:lnTo>
                  <a:pt x="4129759" y="474654"/>
                </a:lnTo>
                <a:lnTo>
                  <a:pt x="4140730" y="466602"/>
                </a:lnTo>
                <a:lnTo>
                  <a:pt x="4151376" y="463296"/>
                </a:lnTo>
                <a:lnTo>
                  <a:pt x="4160676" y="462781"/>
                </a:lnTo>
                <a:lnTo>
                  <a:pt x="4150561" y="468810"/>
                </a:lnTo>
                <a:lnTo>
                  <a:pt x="4140853" y="475086"/>
                </a:lnTo>
                <a:lnTo>
                  <a:pt x="4131564" y="481583"/>
                </a:lnTo>
                <a:lnTo>
                  <a:pt x="4130554" y="490133"/>
                </a:lnTo>
                <a:lnTo>
                  <a:pt x="4120534" y="483477"/>
                </a:lnTo>
                <a:lnTo>
                  <a:pt x="4115893" y="463193"/>
                </a:lnTo>
                <a:close/>
              </a:path>
              <a:path w="4882896" h="890016">
                <a:moveTo>
                  <a:pt x="4111751" y="426719"/>
                </a:moveTo>
                <a:lnTo>
                  <a:pt x="4111823" y="436999"/>
                </a:lnTo>
                <a:lnTo>
                  <a:pt x="4112783" y="451017"/>
                </a:lnTo>
                <a:lnTo>
                  <a:pt x="4115893" y="463193"/>
                </a:lnTo>
                <a:lnTo>
                  <a:pt x="4120534" y="483477"/>
                </a:lnTo>
                <a:lnTo>
                  <a:pt x="4110230" y="476999"/>
                </a:lnTo>
                <a:lnTo>
                  <a:pt x="4111751" y="426719"/>
                </a:lnTo>
                <a:close/>
              </a:path>
              <a:path w="4882896" h="890016">
                <a:moveTo>
                  <a:pt x="4838075" y="375818"/>
                </a:moveTo>
                <a:lnTo>
                  <a:pt x="4835720" y="388453"/>
                </a:lnTo>
                <a:lnTo>
                  <a:pt x="4832603" y="353567"/>
                </a:lnTo>
                <a:lnTo>
                  <a:pt x="4821935" y="344424"/>
                </a:lnTo>
                <a:lnTo>
                  <a:pt x="4816282" y="339640"/>
                </a:lnTo>
                <a:lnTo>
                  <a:pt x="4805996" y="332720"/>
                </a:lnTo>
                <a:lnTo>
                  <a:pt x="4794707" y="327058"/>
                </a:lnTo>
                <a:lnTo>
                  <a:pt x="4782572" y="322654"/>
                </a:lnTo>
                <a:lnTo>
                  <a:pt x="4769752" y="319508"/>
                </a:lnTo>
                <a:lnTo>
                  <a:pt x="4756404" y="317621"/>
                </a:lnTo>
                <a:lnTo>
                  <a:pt x="4742687" y="316992"/>
                </a:lnTo>
                <a:lnTo>
                  <a:pt x="4736310" y="317073"/>
                </a:lnTo>
                <a:lnTo>
                  <a:pt x="4721165" y="317976"/>
                </a:lnTo>
                <a:lnTo>
                  <a:pt x="4707052" y="319881"/>
                </a:lnTo>
                <a:lnTo>
                  <a:pt x="4693995" y="322787"/>
                </a:lnTo>
                <a:lnTo>
                  <a:pt x="4682016" y="326694"/>
                </a:lnTo>
                <a:lnTo>
                  <a:pt x="4671137" y="331602"/>
                </a:lnTo>
                <a:lnTo>
                  <a:pt x="4661381" y="337512"/>
                </a:lnTo>
                <a:lnTo>
                  <a:pt x="4652771" y="344424"/>
                </a:lnTo>
                <a:lnTo>
                  <a:pt x="4652771" y="353567"/>
                </a:lnTo>
                <a:lnTo>
                  <a:pt x="4642103" y="353567"/>
                </a:lnTo>
                <a:lnTo>
                  <a:pt x="4645279" y="340390"/>
                </a:lnTo>
                <a:lnTo>
                  <a:pt x="4653896" y="332014"/>
                </a:lnTo>
                <a:lnTo>
                  <a:pt x="4663987" y="325053"/>
                </a:lnTo>
                <a:lnTo>
                  <a:pt x="4675325" y="319414"/>
                </a:lnTo>
                <a:lnTo>
                  <a:pt x="4687680" y="315005"/>
                </a:lnTo>
                <a:lnTo>
                  <a:pt x="4700823" y="311736"/>
                </a:lnTo>
                <a:lnTo>
                  <a:pt x="4714525" y="309515"/>
                </a:lnTo>
                <a:lnTo>
                  <a:pt x="4728556" y="308249"/>
                </a:lnTo>
                <a:lnTo>
                  <a:pt x="4742687" y="307848"/>
                </a:lnTo>
                <a:lnTo>
                  <a:pt x="4747148" y="307887"/>
                </a:lnTo>
                <a:lnTo>
                  <a:pt x="4760828" y="308570"/>
                </a:lnTo>
                <a:lnTo>
                  <a:pt x="4773819" y="310171"/>
                </a:lnTo>
                <a:lnTo>
                  <a:pt x="4786200" y="312787"/>
                </a:lnTo>
                <a:lnTo>
                  <a:pt x="4798051" y="316512"/>
                </a:lnTo>
                <a:lnTo>
                  <a:pt x="4809452" y="321444"/>
                </a:lnTo>
                <a:lnTo>
                  <a:pt x="4820482" y="327676"/>
                </a:lnTo>
                <a:lnTo>
                  <a:pt x="4831221" y="335304"/>
                </a:lnTo>
                <a:lnTo>
                  <a:pt x="4841748" y="344424"/>
                </a:lnTo>
                <a:lnTo>
                  <a:pt x="4838075" y="375818"/>
                </a:lnTo>
                <a:close/>
              </a:path>
              <a:path w="4882896" h="890016">
                <a:moveTo>
                  <a:pt x="4642103" y="344424"/>
                </a:moveTo>
                <a:lnTo>
                  <a:pt x="4645279" y="340390"/>
                </a:lnTo>
                <a:lnTo>
                  <a:pt x="4642103" y="353567"/>
                </a:lnTo>
                <a:lnTo>
                  <a:pt x="4642103" y="426719"/>
                </a:lnTo>
                <a:lnTo>
                  <a:pt x="4642080" y="423277"/>
                </a:lnTo>
                <a:lnTo>
                  <a:pt x="4641499" y="409101"/>
                </a:lnTo>
                <a:lnTo>
                  <a:pt x="4640159" y="395139"/>
                </a:lnTo>
                <a:lnTo>
                  <a:pt x="4638096" y="381413"/>
                </a:lnTo>
                <a:lnTo>
                  <a:pt x="4635722" y="334012"/>
                </a:lnTo>
                <a:lnTo>
                  <a:pt x="4642103" y="344424"/>
                </a:lnTo>
                <a:close/>
              </a:path>
              <a:path w="4882896" h="890016">
                <a:moveTo>
                  <a:pt x="4650612" y="383512"/>
                </a:moveTo>
                <a:lnTo>
                  <a:pt x="4652771" y="417576"/>
                </a:lnTo>
                <a:lnTo>
                  <a:pt x="4646003" y="431488"/>
                </a:lnTo>
                <a:lnTo>
                  <a:pt x="4642103" y="426719"/>
                </a:lnTo>
                <a:lnTo>
                  <a:pt x="4642103" y="353567"/>
                </a:lnTo>
                <a:lnTo>
                  <a:pt x="4642775" y="355319"/>
                </a:lnTo>
                <a:lnTo>
                  <a:pt x="4647653" y="370238"/>
                </a:lnTo>
                <a:lnTo>
                  <a:pt x="4650612" y="383512"/>
                </a:lnTo>
                <a:close/>
              </a:path>
              <a:path w="4882896" h="890016">
                <a:moveTo>
                  <a:pt x="4613740" y="288408"/>
                </a:moveTo>
                <a:lnTo>
                  <a:pt x="4622291" y="298703"/>
                </a:lnTo>
                <a:lnTo>
                  <a:pt x="4622291" y="307848"/>
                </a:lnTo>
                <a:lnTo>
                  <a:pt x="4624768" y="310337"/>
                </a:lnTo>
                <a:lnTo>
                  <a:pt x="4631071" y="321609"/>
                </a:lnTo>
                <a:lnTo>
                  <a:pt x="4635722" y="334012"/>
                </a:lnTo>
                <a:lnTo>
                  <a:pt x="4638096" y="381413"/>
                </a:lnTo>
                <a:lnTo>
                  <a:pt x="4635342" y="367946"/>
                </a:lnTo>
                <a:lnTo>
                  <a:pt x="4631933" y="354763"/>
                </a:lnTo>
                <a:lnTo>
                  <a:pt x="4627901" y="341886"/>
                </a:lnTo>
                <a:lnTo>
                  <a:pt x="4623281" y="329338"/>
                </a:lnTo>
                <a:lnTo>
                  <a:pt x="4618107" y="317143"/>
                </a:lnTo>
                <a:lnTo>
                  <a:pt x="4613740" y="288408"/>
                </a:lnTo>
                <a:close/>
              </a:path>
              <a:path w="4882896" h="890016">
                <a:moveTo>
                  <a:pt x="4592916" y="255156"/>
                </a:moveTo>
                <a:lnTo>
                  <a:pt x="4602480" y="263651"/>
                </a:lnTo>
                <a:lnTo>
                  <a:pt x="4602480" y="271272"/>
                </a:lnTo>
                <a:lnTo>
                  <a:pt x="4607921" y="278112"/>
                </a:lnTo>
                <a:lnTo>
                  <a:pt x="4613740" y="288408"/>
                </a:lnTo>
                <a:lnTo>
                  <a:pt x="4618107" y="317143"/>
                </a:lnTo>
                <a:lnTo>
                  <a:pt x="4612413" y="305323"/>
                </a:lnTo>
                <a:lnTo>
                  <a:pt x="4606232" y="293902"/>
                </a:lnTo>
                <a:lnTo>
                  <a:pt x="4599598" y="282904"/>
                </a:lnTo>
                <a:lnTo>
                  <a:pt x="4592916" y="255156"/>
                </a:lnTo>
                <a:close/>
              </a:path>
              <a:path w="4882896" h="890016">
                <a:moveTo>
                  <a:pt x="4572000" y="236219"/>
                </a:moveTo>
                <a:lnTo>
                  <a:pt x="4574246" y="238164"/>
                </a:lnTo>
                <a:lnTo>
                  <a:pt x="4583686" y="246660"/>
                </a:lnTo>
                <a:lnTo>
                  <a:pt x="4592916" y="255156"/>
                </a:lnTo>
                <a:lnTo>
                  <a:pt x="4599598" y="282904"/>
                </a:lnTo>
                <a:lnTo>
                  <a:pt x="4592545" y="272351"/>
                </a:lnTo>
                <a:lnTo>
                  <a:pt x="4585108" y="262266"/>
                </a:lnTo>
                <a:lnTo>
                  <a:pt x="4577319" y="252673"/>
                </a:lnTo>
                <a:lnTo>
                  <a:pt x="4572000" y="236219"/>
                </a:lnTo>
                <a:close/>
              </a:path>
              <a:path w="4882896" h="890016">
                <a:moveTo>
                  <a:pt x="4569214" y="243595"/>
                </a:moveTo>
                <a:lnTo>
                  <a:pt x="4560825" y="235055"/>
                </a:lnTo>
                <a:lnTo>
                  <a:pt x="4561354" y="219743"/>
                </a:lnTo>
                <a:lnTo>
                  <a:pt x="4572000" y="227076"/>
                </a:lnTo>
                <a:lnTo>
                  <a:pt x="4572000" y="236219"/>
                </a:lnTo>
                <a:lnTo>
                  <a:pt x="4577319" y="252673"/>
                </a:lnTo>
                <a:lnTo>
                  <a:pt x="4569214" y="243595"/>
                </a:lnTo>
                <a:close/>
              </a:path>
              <a:path w="4882896" h="890016">
                <a:moveTo>
                  <a:pt x="4532375" y="199644"/>
                </a:moveTo>
                <a:lnTo>
                  <a:pt x="4541209" y="193623"/>
                </a:lnTo>
                <a:lnTo>
                  <a:pt x="4543044" y="208787"/>
                </a:lnTo>
                <a:lnTo>
                  <a:pt x="4550383" y="214359"/>
                </a:lnTo>
                <a:lnTo>
                  <a:pt x="4561354" y="219743"/>
                </a:lnTo>
                <a:lnTo>
                  <a:pt x="4560825" y="235055"/>
                </a:lnTo>
                <a:lnTo>
                  <a:pt x="4552187" y="227076"/>
                </a:lnTo>
                <a:lnTo>
                  <a:pt x="4547752" y="223068"/>
                </a:lnTo>
                <a:lnTo>
                  <a:pt x="4537743" y="214610"/>
                </a:lnTo>
                <a:lnTo>
                  <a:pt x="4532375" y="199644"/>
                </a:lnTo>
                <a:close/>
              </a:path>
              <a:path w="4882896" h="890016">
                <a:moveTo>
                  <a:pt x="4527389" y="206637"/>
                </a:moveTo>
                <a:lnTo>
                  <a:pt x="4516712" y="199146"/>
                </a:lnTo>
                <a:lnTo>
                  <a:pt x="4523439" y="174711"/>
                </a:lnTo>
                <a:lnTo>
                  <a:pt x="4526630" y="187177"/>
                </a:lnTo>
                <a:lnTo>
                  <a:pt x="4532375" y="199644"/>
                </a:lnTo>
                <a:lnTo>
                  <a:pt x="4537743" y="214610"/>
                </a:lnTo>
                <a:lnTo>
                  <a:pt x="4527389" y="206637"/>
                </a:lnTo>
                <a:close/>
              </a:path>
              <a:path w="4882896" h="890016">
                <a:moveTo>
                  <a:pt x="4522172" y="130924"/>
                </a:moveTo>
                <a:lnTo>
                  <a:pt x="4521707" y="144780"/>
                </a:lnTo>
                <a:lnTo>
                  <a:pt x="4521715" y="149778"/>
                </a:lnTo>
                <a:lnTo>
                  <a:pt x="4522051" y="162244"/>
                </a:lnTo>
                <a:lnTo>
                  <a:pt x="4523439" y="174711"/>
                </a:lnTo>
                <a:lnTo>
                  <a:pt x="4516712" y="199146"/>
                </a:lnTo>
                <a:lnTo>
                  <a:pt x="4517802" y="97892"/>
                </a:lnTo>
                <a:lnTo>
                  <a:pt x="4521163" y="85527"/>
                </a:lnTo>
                <a:lnTo>
                  <a:pt x="4522172" y="130924"/>
                </a:lnTo>
                <a:close/>
              </a:path>
              <a:path w="4882896" h="890016">
                <a:moveTo>
                  <a:pt x="4516712" y="199146"/>
                </a:moveTo>
                <a:lnTo>
                  <a:pt x="4505736" y="192139"/>
                </a:lnTo>
                <a:lnTo>
                  <a:pt x="4512564" y="190500"/>
                </a:lnTo>
                <a:lnTo>
                  <a:pt x="4512730" y="136139"/>
                </a:lnTo>
                <a:lnTo>
                  <a:pt x="4513616" y="123243"/>
                </a:lnTo>
                <a:lnTo>
                  <a:pt x="4515297" y="110479"/>
                </a:lnTo>
                <a:lnTo>
                  <a:pt x="4517802" y="97892"/>
                </a:lnTo>
                <a:lnTo>
                  <a:pt x="4516712" y="199146"/>
                </a:lnTo>
                <a:close/>
              </a:path>
              <a:path w="4882896" h="890016">
                <a:moveTo>
                  <a:pt x="4468675" y="92121"/>
                </a:moveTo>
                <a:lnTo>
                  <a:pt x="4472077" y="79931"/>
                </a:lnTo>
                <a:lnTo>
                  <a:pt x="4472939" y="163067"/>
                </a:lnTo>
                <a:lnTo>
                  <a:pt x="4484096" y="168813"/>
                </a:lnTo>
                <a:lnTo>
                  <a:pt x="4495181" y="176042"/>
                </a:lnTo>
                <a:lnTo>
                  <a:pt x="4504224" y="183271"/>
                </a:lnTo>
                <a:lnTo>
                  <a:pt x="4512564" y="190500"/>
                </a:lnTo>
                <a:lnTo>
                  <a:pt x="4505736" y="192139"/>
                </a:lnTo>
                <a:lnTo>
                  <a:pt x="4494480" y="185615"/>
                </a:lnTo>
                <a:lnTo>
                  <a:pt x="4482968" y="179574"/>
                </a:lnTo>
                <a:lnTo>
                  <a:pt x="4471221" y="174017"/>
                </a:lnTo>
                <a:lnTo>
                  <a:pt x="4468675" y="92121"/>
                </a:lnTo>
                <a:close/>
              </a:path>
              <a:path w="4882896" h="890016">
                <a:moveTo>
                  <a:pt x="4476470" y="105320"/>
                </a:moveTo>
                <a:lnTo>
                  <a:pt x="4474533" y="118138"/>
                </a:lnTo>
                <a:lnTo>
                  <a:pt x="4473344" y="131282"/>
                </a:lnTo>
                <a:lnTo>
                  <a:pt x="4472939" y="144780"/>
                </a:lnTo>
                <a:lnTo>
                  <a:pt x="4472939" y="163067"/>
                </a:lnTo>
                <a:lnTo>
                  <a:pt x="4472077" y="79931"/>
                </a:lnTo>
                <a:lnTo>
                  <a:pt x="4476136" y="67985"/>
                </a:lnTo>
                <a:lnTo>
                  <a:pt x="4476470" y="105320"/>
                </a:lnTo>
                <a:close/>
              </a:path>
              <a:path w="4882896" h="890016">
                <a:moveTo>
                  <a:pt x="4471221" y="174017"/>
                </a:moveTo>
                <a:lnTo>
                  <a:pt x="4459260" y="168943"/>
                </a:lnTo>
                <a:lnTo>
                  <a:pt x="4462271" y="163067"/>
                </a:lnTo>
                <a:lnTo>
                  <a:pt x="4462273" y="143850"/>
                </a:lnTo>
                <a:lnTo>
                  <a:pt x="4462731" y="130420"/>
                </a:lnTo>
                <a:lnTo>
                  <a:pt x="4463971" y="117340"/>
                </a:lnTo>
                <a:lnTo>
                  <a:pt x="4465963" y="104582"/>
                </a:lnTo>
                <a:lnTo>
                  <a:pt x="4468675" y="92121"/>
                </a:lnTo>
                <a:lnTo>
                  <a:pt x="4471221" y="174017"/>
                </a:lnTo>
                <a:close/>
              </a:path>
              <a:path w="4882896" h="890016">
                <a:moveTo>
                  <a:pt x="4422648" y="144780"/>
                </a:moveTo>
                <a:lnTo>
                  <a:pt x="4429702" y="147858"/>
                </a:lnTo>
                <a:lnTo>
                  <a:pt x="4442789" y="152789"/>
                </a:lnTo>
                <a:lnTo>
                  <a:pt x="4453044" y="156957"/>
                </a:lnTo>
                <a:lnTo>
                  <a:pt x="4462271" y="163067"/>
                </a:lnTo>
                <a:lnTo>
                  <a:pt x="4459260" y="168943"/>
                </a:lnTo>
                <a:lnTo>
                  <a:pt x="4447108" y="164352"/>
                </a:lnTo>
                <a:lnTo>
                  <a:pt x="4434787" y="160244"/>
                </a:lnTo>
                <a:lnTo>
                  <a:pt x="4422648" y="144780"/>
                </a:lnTo>
                <a:close/>
              </a:path>
              <a:path w="4882896" h="890016">
                <a:moveTo>
                  <a:pt x="4422318" y="156619"/>
                </a:moveTo>
                <a:lnTo>
                  <a:pt x="4409723" y="153478"/>
                </a:lnTo>
                <a:lnTo>
                  <a:pt x="4411979" y="144780"/>
                </a:lnTo>
                <a:lnTo>
                  <a:pt x="4411994" y="143028"/>
                </a:lnTo>
                <a:lnTo>
                  <a:pt x="4413270" y="128109"/>
                </a:lnTo>
                <a:lnTo>
                  <a:pt x="4415933" y="114835"/>
                </a:lnTo>
                <a:lnTo>
                  <a:pt x="4419024" y="102795"/>
                </a:lnTo>
                <a:lnTo>
                  <a:pt x="4421582" y="91578"/>
                </a:lnTo>
                <a:lnTo>
                  <a:pt x="4422648" y="80772"/>
                </a:lnTo>
                <a:lnTo>
                  <a:pt x="4422648" y="144780"/>
                </a:lnTo>
                <a:lnTo>
                  <a:pt x="4434787" y="160244"/>
                </a:lnTo>
                <a:lnTo>
                  <a:pt x="4422318" y="156619"/>
                </a:lnTo>
                <a:close/>
              </a:path>
              <a:path w="4882896" h="890016">
                <a:moveTo>
                  <a:pt x="4409723" y="153478"/>
                </a:moveTo>
                <a:lnTo>
                  <a:pt x="4397024" y="150820"/>
                </a:lnTo>
                <a:lnTo>
                  <a:pt x="4402835" y="144780"/>
                </a:lnTo>
                <a:lnTo>
                  <a:pt x="4405904" y="115639"/>
                </a:lnTo>
                <a:lnTo>
                  <a:pt x="4410396" y="129404"/>
                </a:lnTo>
                <a:lnTo>
                  <a:pt x="4411979" y="144780"/>
                </a:lnTo>
                <a:lnTo>
                  <a:pt x="4409723" y="153478"/>
                </a:lnTo>
                <a:close/>
              </a:path>
              <a:path w="4882896" h="890016">
                <a:moveTo>
                  <a:pt x="4372356" y="135635"/>
                </a:moveTo>
                <a:lnTo>
                  <a:pt x="4378065" y="135711"/>
                </a:lnTo>
                <a:lnTo>
                  <a:pt x="4390160" y="137619"/>
                </a:lnTo>
                <a:lnTo>
                  <a:pt x="4402835" y="144780"/>
                </a:lnTo>
                <a:lnTo>
                  <a:pt x="4397024" y="150820"/>
                </a:lnTo>
                <a:lnTo>
                  <a:pt x="4384243" y="148646"/>
                </a:lnTo>
                <a:lnTo>
                  <a:pt x="4372356" y="135635"/>
                </a:lnTo>
                <a:close/>
              </a:path>
              <a:path w="4882896" h="890016">
                <a:moveTo>
                  <a:pt x="4371401" y="146954"/>
                </a:moveTo>
                <a:lnTo>
                  <a:pt x="4358521" y="145746"/>
                </a:lnTo>
                <a:lnTo>
                  <a:pt x="4362379" y="123083"/>
                </a:lnTo>
                <a:lnTo>
                  <a:pt x="4372356" y="135635"/>
                </a:lnTo>
                <a:lnTo>
                  <a:pt x="4384243" y="148646"/>
                </a:lnTo>
                <a:lnTo>
                  <a:pt x="4371401" y="146954"/>
                </a:lnTo>
                <a:close/>
              </a:path>
              <a:path w="4882896" h="890016">
                <a:moveTo>
                  <a:pt x="4248514" y="153443"/>
                </a:moveTo>
                <a:lnTo>
                  <a:pt x="4235729" y="156441"/>
                </a:lnTo>
                <a:lnTo>
                  <a:pt x="4242816" y="144780"/>
                </a:lnTo>
                <a:lnTo>
                  <a:pt x="4242839" y="142880"/>
                </a:lnTo>
                <a:lnTo>
                  <a:pt x="4244574" y="128696"/>
                </a:lnTo>
                <a:lnTo>
                  <a:pt x="4248905" y="115910"/>
                </a:lnTo>
                <a:lnTo>
                  <a:pt x="4251959" y="144780"/>
                </a:lnTo>
                <a:lnTo>
                  <a:pt x="4261510" y="150890"/>
                </a:lnTo>
                <a:lnTo>
                  <a:pt x="4248514" y="153443"/>
                </a:lnTo>
                <a:close/>
              </a:path>
              <a:path w="4882896" h="890016">
                <a:moveTo>
                  <a:pt x="4232162" y="81948"/>
                </a:moveTo>
                <a:lnTo>
                  <a:pt x="4233438" y="92779"/>
                </a:lnTo>
                <a:lnTo>
                  <a:pt x="4236101" y="104066"/>
                </a:lnTo>
                <a:lnTo>
                  <a:pt x="4239192" y="116221"/>
                </a:lnTo>
                <a:lnTo>
                  <a:pt x="4241750" y="129655"/>
                </a:lnTo>
                <a:lnTo>
                  <a:pt x="4242816" y="144780"/>
                </a:lnTo>
                <a:lnTo>
                  <a:pt x="4235729" y="156441"/>
                </a:lnTo>
                <a:lnTo>
                  <a:pt x="4232162" y="81948"/>
                </a:lnTo>
                <a:close/>
              </a:path>
              <a:path w="4882896" h="890016">
                <a:moveTo>
                  <a:pt x="4192524" y="163067"/>
                </a:moveTo>
                <a:lnTo>
                  <a:pt x="4196096" y="159990"/>
                </a:lnTo>
                <a:lnTo>
                  <a:pt x="4205345" y="155059"/>
                </a:lnTo>
                <a:lnTo>
                  <a:pt x="4216986" y="150890"/>
                </a:lnTo>
                <a:lnTo>
                  <a:pt x="4232148" y="144780"/>
                </a:lnTo>
                <a:lnTo>
                  <a:pt x="4232162" y="81948"/>
                </a:lnTo>
                <a:lnTo>
                  <a:pt x="4235729" y="156441"/>
                </a:lnTo>
                <a:lnTo>
                  <a:pt x="4223167" y="159882"/>
                </a:lnTo>
                <a:lnTo>
                  <a:pt x="4210838" y="163769"/>
                </a:lnTo>
                <a:lnTo>
                  <a:pt x="4198752" y="168099"/>
                </a:lnTo>
                <a:lnTo>
                  <a:pt x="4192524" y="163067"/>
                </a:lnTo>
                <a:close/>
              </a:path>
              <a:path w="4882896" h="890016">
                <a:moveTo>
                  <a:pt x="4192524" y="163067"/>
                </a:moveTo>
                <a:lnTo>
                  <a:pt x="4198752" y="168099"/>
                </a:lnTo>
                <a:lnTo>
                  <a:pt x="4186919" y="172874"/>
                </a:lnTo>
                <a:lnTo>
                  <a:pt x="4188991" y="105442"/>
                </a:lnTo>
                <a:lnTo>
                  <a:pt x="4190933" y="118221"/>
                </a:lnTo>
                <a:lnTo>
                  <a:pt x="4192121" y="131325"/>
                </a:lnTo>
                <a:lnTo>
                  <a:pt x="4192524" y="144780"/>
                </a:lnTo>
                <a:lnTo>
                  <a:pt x="4192524" y="163067"/>
                </a:lnTo>
                <a:close/>
              </a:path>
              <a:path w="4882896" h="890016">
                <a:moveTo>
                  <a:pt x="4186919" y="172874"/>
                </a:moveTo>
                <a:lnTo>
                  <a:pt x="4175350" y="178094"/>
                </a:lnTo>
                <a:lnTo>
                  <a:pt x="4181856" y="163067"/>
                </a:lnTo>
                <a:lnTo>
                  <a:pt x="4182971" y="80754"/>
                </a:lnTo>
                <a:lnTo>
                  <a:pt x="4186327" y="92962"/>
                </a:lnTo>
                <a:lnTo>
                  <a:pt x="4188991" y="105442"/>
                </a:lnTo>
                <a:lnTo>
                  <a:pt x="4186919" y="172874"/>
                </a:lnTo>
                <a:close/>
              </a:path>
              <a:path w="4882896" h="890016">
                <a:moveTo>
                  <a:pt x="4181856" y="163067"/>
                </a:moveTo>
                <a:lnTo>
                  <a:pt x="4175350" y="178094"/>
                </a:lnTo>
                <a:lnTo>
                  <a:pt x="4164055" y="183758"/>
                </a:lnTo>
                <a:lnTo>
                  <a:pt x="4153043" y="189866"/>
                </a:lnTo>
                <a:lnTo>
                  <a:pt x="4142326" y="196419"/>
                </a:lnTo>
                <a:lnTo>
                  <a:pt x="4140708" y="118964"/>
                </a:lnTo>
                <a:lnTo>
                  <a:pt x="4141856" y="131821"/>
                </a:lnTo>
                <a:lnTo>
                  <a:pt x="4142232" y="190500"/>
                </a:lnTo>
                <a:lnTo>
                  <a:pt x="4148247" y="184755"/>
                </a:lnTo>
                <a:lnTo>
                  <a:pt x="4157034" y="177526"/>
                </a:lnTo>
                <a:lnTo>
                  <a:pt x="4167958" y="170297"/>
                </a:lnTo>
                <a:lnTo>
                  <a:pt x="4181856" y="163067"/>
                </a:lnTo>
                <a:close/>
              </a:path>
              <a:path w="4882896" h="890016">
                <a:moveTo>
                  <a:pt x="4142232" y="153246"/>
                </a:moveTo>
                <a:lnTo>
                  <a:pt x="4142232" y="190500"/>
                </a:lnTo>
                <a:lnTo>
                  <a:pt x="4141856" y="131821"/>
                </a:lnTo>
                <a:lnTo>
                  <a:pt x="4142232" y="144780"/>
                </a:lnTo>
                <a:lnTo>
                  <a:pt x="4142232" y="153246"/>
                </a:lnTo>
                <a:close/>
              </a:path>
              <a:path w="4882896" h="890016">
                <a:moveTo>
                  <a:pt x="4142326" y="196419"/>
                </a:moveTo>
                <a:lnTo>
                  <a:pt x="4131914" y="203417"/>
                </a:lnTo>
                <a:lnTo>
                  <a:pt x="4132313" y="81456"/>
                </a:lnTo>
                <a:lnTo>
                  <a:pt x="4135968" y="93737"/>
                </a:lnTo>
                <a:lnTo>
                  <a:pt x="4138756" y="106255"/>
                </a:lnTo>
                <a:lnTo>
                  <a:pt x="4140708" y="118964"/>
                </a:lnTo>
                <a:lnTo>
                  <a:pt x="4142326" y="196419"/>
                </a:lnTo>
                <a:close/>
              </a:path>
              <a:path w="4882896" h="890016">
                <a:moveTo>
                  <a:pt x="4131914" y="203417"/>
                </a:moveTo>
                <a:lnTo>
                  <a:pt x="4121817" y="210859"/>
                </a:lnTo>
                <a:lnTo>
                  <a:pt x="4122419" y="199644"/>
                </a:lnTo>
                <a:lnTo>
                  <a:pt x="4124597" y="194888"/>
                </a:lnTo>
                <a:lnTo>
                  <a:pt x="4128625" y="182361"/>
                </a:lnTo>
                <a:lnTo>
                  <a:pt x="4130693" y="169834"/>
                </a:lnTo>
                <a:lnTo>
                  <a:pt x="4131455" y="157307"/>
                </a:lnTo>
                <a:lnTo>
                  <a:pt x="4131564" y="144780"/>
                </a:lnTo>
                <a:lnTo>
                  <a:pt x="4132313" y="81456"/>
                </a:lnTo>
                <a:lnTo>
                  <a:pt x="4131914" y="203417"/>
                </a:lnTo>
                <a:close/>
              </a:path>
              <a:path w="4882896" h="890016">
                <a:moveTo>
                  <a:pt x="4132313" y="81456"/>
                </a:moveTo>
                <a:lnTo>
                  <a:pt x="4131564" y="144780"/>
                </a:lnTo>
                <a:lnTo>
                  <a:pt x="4131373" y="135546"/>
                </a:lnTo>
                <a:lnTo>
                  <a:pt x="4130358" y="121903"/>
                </a:lnTo>
                <a:lnTo>
                  <a:pt x="4128470" y="108673"/>
                </a:lnTo>
                <a:lnTo>
                  <a:pt x="4127760" y="69458"/>
                </a:lnTo>
                <a:lnTo>
                  <a:pt x="4132313" y="81456"/>
                </a:lnTo>
                <a:close/>
              </a:path>
              <a:path w="4882896" h="890016">
                <a:moveTo>
                  <a:pt x="4125707" y="95862"/>
                </a:moveTo>
                <a:lnTo>
                  <a:pt x="4122069" y="83475"/>
                </a:lnTo>
                <a:lnTo>
                  <a:pt x="4122277" y="57786"/>
                </a:lnTo>
                <a:lnTo>
                  <a:pt x="4127760" y="69458"/>
                </a:lnTo>
                <a:lnTo>
                  <a:pt x="4128470" y="108673"/>
                </a:lnTo>
                <a:lnTo>
                  <a:pt x="4125707" y="95862"/>
                </a:lnTo>
                <a:close/>
              </a:path>
              <a:path w="4882896" h="890016">
                <a:moveTo>
                  <a:pt x="4098777" y="38291"/>
                </a:moveTo>
                <a:lnTo>
                  <a:pt x="4099934" y="25183"/>
                </a:lnTo>
                <a:lnTo>
                  <a:pt x="4108396" y="35603"/>
                </a:lnTo>
                <a:lnTo>
                  <a:pt x="4115833" y="46486"/>
                </a:lnTo>
                <a:lnTo>
                  <a:pt x="4122277" y="57786"/>
                </a:lnTo>
                <a:lnTo>
                  <a:pt x="4122069" y="83475"/>
                </a:lnTo>
                <a:lnTo>
                  <a:pt x="4117557" y="71519"/>
                </a:lnTo>
                <a:lnTo>
                  <a:pt x="4112172" y="59999"/>
                </a:lnTo>
                <a:lnTo>
                  <a:pt x="4105911" y="48921"/>
                </a:lnTo>
                <a:lnTo>
                  <a:pt x="4098777" y="38291"/>
                </a:lnTo>
                <a:close/>
              </a:path>
              <a:path w="4882896" h="890016">
                <a:moveTo>
                  <a:pt x="4061459" y="9144"/>
                </a:moveTo>
                <a:lnTo>
                  <a:pt x="4072127" y="0"/>
                </a:lnTo>
                <a:lnTo>
                  <a:pt x="4079811" y="5907"/>
                </a:lnTo>
                <a:lnTo>
                  <a:pt x="4090416" y="15269"/>
                </a:lnTo>
                <a:lnTo>
                  <a:pt x="4099934" y="25183"/>
                </a:lnTo>
                <a:lnTo>
                  <a:pt x="4098777" y="38291"/>
                </a:lnTo>
                <a:lnTo>
                  <a:pt x="4090768" y="28114"/>
                </a:lnTo>
                <a:lnTo>
                  <a:pt x="4081885" y="18396"/>
                </a:lnTo>
                <a:lnTo>
                  <a:pt x="4072127" y="9144"/>
                </a:lnTo>
                <a:lnTo>
                  <a:pt x="4061459" y="9144"/>
                </a:lnTo>
                <a:close/>
              </a:path>
              <a:path w="4882896" h="890016">
                <a:moveTo>
                  <a:pt x="4594662" y="366664"/>
                </a:moveTo>
                <a:lnTo>
                  <a:pt x="4598959" y="386263"/>
                </a:lnTo>
                <a:lnTo>
                  <a:pt x="4597071" y="449174"/>
                </a:lnTo>
                <a:lnTo>
                  <a:pt x="4591812" y="445008"/>
                </a:lnTo>
                <a:lnTo>
                  <a:pt x="4591812" y="426719"/>
                </a:lnTo>
                <a:lnTo>
                  <a:pt x="4591479" y="414801"/>
                </a:lnTo>
                <a:lnTo>
                  <a:pt x="4590381" y="401975"/>
                </a:lnTo>
                <a:lnTo>
                  <a:pt x="4588764" y="347581"/>
                </a:lnTo>
                <a:lnTo>
                  <a:pt x="4594662" y="366664"/>
                </a:lnTo>
                <a:close/>
              </a:path>
              <a:path w="4882896" h="890016">
                <a:moveTo>
                  <a:pt x="4588764" y="347581"/>
                </a:moveTo>
                <a:lnTo>
                  <a:pt x="4590381" y="401975"/>
                </a:lnTo>
                <a:lnTo>
                  <a:pt x="4588529" y="389217"/>
                </a:lnTo>
                <a:lnTo>
                  <a:pt x="4585939" y="376564"/>
                </a:lnTo>
                <a:lnTo>
                  <a:pt x="4582622" y="364051"/>
                </a:lnTo>
                <a:lnTo>
                  <a:pt x="4581334" y="329088"/>
                </a:lnTo>
                <a:lnTo>
                  <a:pt x="4588764" y="347581"/>
                </a:lnTo>
                <a:close/>
              </a:path>
              <a:path w="4882896" h="890016">
                <a:moveTo>
                  <a:pt x="4582622" y="364051"/>
                </a:moveTo>
                <a:lnTo>
                  <a:pt x="4578593" y="351715"/>
                </a:lnTo>
                <a:lnTo>
                  <a:pt x="4573866" y="339590"/>
                </a:lnTo>
                <a:lnTo>
                  <a:pt x="4568455" y="327713"/>
                </a:lnTo>
                <a:lnTo>
                  <a:pt x="4562373" y="316119"/>
                </a:lnTo>
                <a:lnTo>
                  <a:pt x="4572442" y="311258"/>
                </a:lnTo>
                <a:lnTo>
                  <a:pt x="4581334" y="329088"/>
                </a:lnTo>
                <a:lnTo>
                  <a:pt x="4582622" y="364051"/>
                </a:lnTo>
                <a:close/>
              </a:path>
              <a:path w="4882896" h="890016">
                <a:moveTo>
                  <a:pt x="4572442" y="311258"/>
                </a:moveTo>
                <a:lnTo>
                  <a:pt x="4562373" y="316119"/>
                </a:lnTo>
                <a:lnTo>
                  <a:pt x="4555634" y="304844"/>
                </a:lnTo>
                <a:lnTo>
                  <a:pt x="4548251" y="293925"/>
                </a:lnTo>
                <a:lnTo>
                  <a:pt x="4540239" y="283395"/>
                </a:lnTo>
                <a:lnTo>
                  <a:pt x="4550542" y="277880"/>
                </a:lnTo>
                <a:lnTo>
                  <a:pt x="4562155" y="294164"/>
                </a:lnTo>
                <a:lnTo>
                  <a:pt x="4572442" y="311258"/>
                </a:lnTo>
                <a:close/>
              </a:path>
              <a:path w="4882896" h="890016">
                <a:moveTo>
                  <a:pt x="4550542" y="277880"/>
                </a:moveTo>
                <a:lnTo>
                  <a:pt x="4540239" y="283395"/>
                </a:lnTo>
                <a:lnTo>
                  <a:pt x="4531612" y="273292"/>
                </a:lnTo>
                <a:lnTo>
                  <a:pt x="4522382" y="263651"/>
                </a:lnTo>
                <a:lnTo>
                  <a:pt x="4512564" y="254508"/>
                </a:lnTo>
                <a:lnTo>
                  <a:pt x="4523613" y="248031"/>
                </a:lnTo>
                <a:lnTo>
                  <a:pt x="4537671" y="262477"/>
                </a:lnTo>
                <a:lnTo>
                  <a:pt x="4550542" y="277880"/>
                </a:lnTo>
                <a:close/>
              </a:path>
              <a:path w="4882896" h="890016">
                <a:moveTo>
                  <a:pt x="4510302" y="251955"/>
                </a:moveTo>
                <a:lnTo>
                  <a:pt x="4501928" y="243357"/>
                </a:lnTo>
                <a:lnTo>
                  <a:pt x="4508434" y="234613"/>
                </a:lnTo>
                <a:lnTo>
                  <a:pt x="4523613" y="248031"/>
                </a:lnTo>
                <a:lnTo>
                  <a:pt x="4512564" y="254508"/>
                </a:lnTo>
                <a:lnTo>
                  <a:pt x="4510302" y="251955"/>
                </a:lnTo>
                <a:close/>
              </a:path>
              <a:path w="4882896" h="890016">
                <a:moveTo>
                  <a:pt x="4472711" y="220561"/>
                </a:moveTo>
                <a:lnTo>
                  <a:pt x="4474989" y="211155"/>
                </a:lnTo>
                <a:lnTo>
                  <a:pt x="4492203" y="222296"/>
                </a:lnTo>
                <a:lnTo>
                  <a:pt x="4508434" y="234613"/>
                </a:lnTo>
                <a:lnTo>
                  <a:pt x="4501928" y="243357"/>
                </a:lnTo>
                <a:lnTo>
                  <a:pt x="4492838" y="235248"/>
                </a:lnTo>
                <a:lnTo>
                  <a:pt x="4483081" y="227645"/>
                </a:lnTo>
                <a:lnTo>
                  <a:pt x="4472711" y="220561"/>
                </a:lnTo>
                <a:close/>
              </a:path>
              <a:path w="4882896" h="890016">
                <a:moveTo>
                  <a:pt x="4461777" y="214013"/>
                </a:moveTo>
                <a:lnTo>
                  <a:pt x="4450332" y="208015"/>
                </a:lnTo>
                <a:lnTo>
                  <a:pt x="4456861" y="201262"/>
                </a:lnTo>
                <a:lnTo>
                  <a:pt x="4474989" y="211155"/>
                </a:lnTo>
                <a:lnTo>
                  <a:pt x="4472711" y="220561"/>
                </a:lnTo>
                <a:lnTo>
                  <a:pt x="4461777" y="214013"/>
                </a:lnTo>
                <a:close/>
              </a:path>
              <a:path w="4882896" h="890016">
                <a:moveTo>
                  <a:pt x="4413435" y="193481"/>
                </a:moveTo>
                <a:lnTo>
                  <a:pt x="4418137" y="185513"/>
                </a:lnTo>
                <a:lnTo>
                  <a:pt x="4437888" y="192690"/>
                </a:lnTo>
                <a:lnTo>
                  <a:pt x="4456861" y="201262"/>
                </a:lnTo>
                <a:lnTo>
                  <a:pt x="4450332" y="208015"/>
                </a:lnTo>
                <a:lnTo>
                  <a:pt x="4438426" y="202584"/>
                </a:lnTo>
                <a:lnTo>
                  <a:pt x="4426110" y="197734"/>
                </a:lnTo>
                <a:lnTo>
                  <a:pt x="4413435" y="193481"/>
                </a:lnTo>
                <a:close/>
              </a:path>
              <a:path w="4882896" h="890016">
                <a:moveTo>
                  <a:pt x="4373775" y="184456"/>
                </a:moveTo>
                <a:lnTo>
                  <a:pt x="4376577" y="175635"/>
                </a:lnTo>
                <a:lnTo>
                  <a:pt x="4397677" y="179803"/>
                </a:lnTo>
                <a:lnTo>
                  <a:pt x="4418137" y="185513"/>
                </a:lnTo>
                <a:lnTo>
                  <a:pt x="4413435" y="193481"/>
                </a:lnTo>
                <a:lnTo>
                  <a:pt x="4400454" y="189840"/>
                </a:lnTo>
                <a:lnTo>
                  <a:pt x="4387217" y="186827"/>
                </a:lnTo>
                <a:lnTo>
                  <a:pt x="4373775" y="184456"/>
                </a:lnTo>
                <a:close/>
              </a:path>
              <a:path w="4882896" h="890016">
                <a:moveTo>
                  <a:pt x="4360179" y="182744"/>
                </a:moveTo>
                <a:lnTo>
                  <a:pt x="4346481" y="181705"/>
                </a:lnTo>
                <a:lnTo>
                  <a:pt x="4354906" y="173080"/>
                </a:lnTo>
                <a:lnTo>
                  <a:pt x="4376577" y="175635"/>
                </a:lnTo>
                <a:lnTo>
                  <a:pt x="4373775" y="184456"/>
                </a:lnTo>
                <a:lnTo>
                  <a:pt x="4360179" y="182744"/>
                </a:lnTo>
                <a:close/>
              </a:path>
              <a:path w="4882896" h="890016">
                <a:moveTo>
                  <a:pt x="4332732" y="181356"/>
                </a:moveTo>
                <a:lnTo>
                  <a:pt x="4331709" y="181357"/>
                </a:lnTo>
                <a:lnTo>
                  <a:pt x="4332732" y="172212"/>
                </a:lnTo>
                <a:lnTo>
                  <a:pt x="4354906" y="173080"/>
                </a:lnTo>
                <a:lnTo>
                  <a:pt x="4346481" y="181705"/>
                </a:lnTo>
                <a:lnTo>
                  <a:pt x="4332732" y="181356"/>
                </a:lnTo>
                <a:close/>
              </a:path>
              <a:path w="4882896" h="890016">
                <a:moveTo>
                  <a:pt x="4316906" y="181717"/>
                </a:moveTo>
                <a:lnTo>
                  <a:pt x="4302580" y="182699"/>
                </a:lnTo>
                <a:lnTo>
                  <a:pt x="4309036" y="173080"/>
                </a:lnTo>
                <a:lnTo>
                  <a:pt x="4332732" y="172212"/>
                </a:lnTo>
                <a:lnTo>
                  <a:pt x="4331709" y="181357"/>
                </a:lnTo>
                <a:lnTo>
                  <a:pt x="4316906" y="181717"/>
                </a:lnTo>
                <a:close/>
              </a:path>
              <a:path w="4882896" h="890016">
                <a:moveTo>
                  <a:pt x="4262289" y="189256"/>
                </a:moveTo>
                <a:lnTo>
                  <a:pt x="4263670" y="179803"/>
                </a:lnTo>
                <a:lnTo>
                  <a:pt x="4285995" y="175635"/>
                </a:lnTo>
                <a:lnTo>
                  <a:pt x="4309036" y="173080"/>
                </a:lnTo>
                <a:lnTo>
                  <a:pt x="4302580" y="182699"/>
                </a:lnTo>
                <a:lnTo>
                  <a:pt x="4288714" y="184292"/>
                </a:lnTo>
                <a:lnTo>
                  <a:pt x="4275289" y="186482"/>
                </a:lnTo>
                <a:lnTo>
                  <a:pt x="4262289" y="189256"/>
                </a:lnTo>
                <a:close/>
              </a:path>
              <a:path w="4882896" h="890016">
                <a:moveTo>
                  <a:pt x="4249695" y="192600"/>
                </a:moveTo>
                <a:lnTo>
                  <a:pt x="4237490" y="196501"/>
                </a:lnTo>
                <a:lnTo>
                  <a:pt x="4242121" y="185513"/>
                </a:lnTo>
                <a:lnTo>
                  <a:pt x="4263670" y="179803"/>
                </a:lnTo>
                <a:lnTo>
                  <a:pt x="4262289" y="189256"/>
                </a:lnTo>
                <a:lnTo>
                  <a:pt x="4249695" y="192600"/>
                </a:lnTo>
                <a:close/>
              </a:path>
              <a:path w="4882896" h="890016">
                <a:moveTo>
                  <a:pt x="4225656" y="200946"/>
                </a:moveTo>
                <a:lnTo>
                  <a:pt x="4214175" y="205923"/>
                </a:lnTo>
                <a:lnTo>
                  <a:pt x="4221408" y="192690"/>
                </a:lnTo>
                <a:lnTo>
                  <a:pt x="4242121" y="185513"/>
                </a:lnTo>
                <a:lnTo>
                  <a:pt x="4237490" y="196501"/>
                </a:lnTo>
                <a:lnTo>
                  <a:pt x="4225656" y="200946"/>
                </a:lnTo>
                <a:close/>
              </a:path>
              <a:path w="4882896" h="890016">
                <a:moveTo>
                  <a:pt x="4181679" y="223904"/>
                </a:moveTo>
                <a:lnTo>
                  <a:pt x="4182735" y="211155"/>
                </a:lnTo>
                <a:lnTo>
                  <a:pt x="4201593" y="201262"/>
                </a:lnTo>
                <a:lnTo>
                  <a:pt x="4221408" y="192690"/>
                </a:lnTo>
                <a:lnTo>
                  <a:pt x="4214175" y="205923"/>
                </a:lnTo>
                <a:lnTo>
                  <a:pt x="4203031" y="211416"/>
                </a:lnTo>
                <a:lnTo>
                  <a:pt x="4192205" y="217414"/>
                </a:lnTo>
                <a:lnTo>
                  <a:pt x="4181679" y="223904"/>
                </a:lnTo>
                <a:close/>
              </a:path>
              <a:path w="4882896" h="890016">
                <a:moveTo>
                  <a:pt x="4171437" y="230871"/>
                </a:moveTo>
                <a:lnTo>
                  <a:pt x="4161460" y="238303"/>
                </a:lnTo>
                <a:lnTo>
                  <a:pt x="4164896" y="222296"/>
                </a:lnTo>
                <a:lnTo>
                  <a:pt x="4182735" y="211155"/>
                </a:lnTo>
                <a:lnTo>
                  <a:pt x="4181679" y="223904"/>
                </a:lnTo>
                <a:lnTo>
                  <a:pt x="4171437" y="230871"/>
                </a:lnTo>
                <a:close/>
              </a:path>
              <a:path w="4882896" h="890016">
                <a:moveTo>
                  <a:pt x="4151731" y="246186"/>
                </a:moveTo>
                <a:lnTo>
                  <a:pt x="4142232" y="254508"/>
                </a:lnTo>
                <a:lnTo>
                  <a:pt x="4148136" y="234613"/>
                </a:lnTo>
                <a:lnTo>
                  <a:pt x="4164896" y="222296"/>
                </a:lnTo>
                <a:lnTo>
                  <a:pt x="4161460" y="238303"/>
                </a:lnTo>
                <a:lnTo>
                  <a:pt x="4151731" y="246186"/>
                </a:lnTo>
                <a:close/>
              </a:path>
              <a:path w="4882896" h="890016">
                <a:moveTo>
                  <a:pt x="4114671" y="283058"/>
                </a:moveTo>
                <a:lnTo>
                  <a:pt x="4118096" y="262477"/>
                </a:lnTo>
                <a:lnTo>
                  <a:pt x="4132516" y="248031"/>
                </a:lnTo>
                <a:lnTo>
                  <a:pt x="4148136" y="234613"/>
                </a:lnTo>
                <a:lnTo>
                  <a:pt x="4142232" y="254508"/>
                </a:lnTo>
                <a:lnTo>
                  <a:pt x="4132642" y="263408"/>
                </a:lnTo>
                <a:lnTo>
                  <a:pt x="4123373" y="273003"/>
                </a:lnTo>
                <a:lnTo>
                  <a:pt x="4114671" y="283058"/>
                </a:lnTo>
                <a:close/>
              </a:path>
              <a:path w="4882896" h="890016">
                <a:moveTo>
                  <a:pt x="4092163" y="315630"/>
                </a:moveTo>
                <a:lnTo>
                  <a:pt x="4093098" y="294164"/>
                </a:lnTo>
                <a:lnTo>
                  <a:pt x="4104936" y="277880"/>
                </a:lnTo>
                <a:lnTo>
                  <a:pt x="4118096" y="262477"/>
                </a:lnTo>
                <a:lnTo>
                  <a:pt x="4114671" y="283058"/>
                </a:lnTo>
                <a:lnTo>
                  <a:pt x="4106556" y="293538"/>
                </a:lnTo>
                <a:lnTo>
                  <a:pt x="4099047" y="304407"/>
                </a:lnTo>
                <a:lnTo>
                  <a:pt x="4092163" y="315630"/>
                </a:lnTo>
                <a:close/>
              </a:path>
              <a:path w="4882896" h="890016">
                <a:moveTo>
                  <a:pt x="4085922" y="327171"/>
                </a:moveTo>
                <a:lnTo>
                  <a:pt x="4080344" y="338996"/>
                </a:lnTo>
                <a:lnTo>
                  <a:pt x="4082642" y="311258"/>
                </a:lnTo>
                <a:lnTo>
                  <a:pt x="4093098" y="294164"/>
                </a:lnTo>
                <a:lnTo>
                  <a:pt x="4092163" y="315630"/>
                </a:lnTo>
                <a:lnTo>
                  <a:pt x="4085922" y="327171"/>
                </a:lnTo>
                <a:close/>
              </a:path>
              <a:path w="4882896" h="890016">
                <a:moveTo>
                  <a:pt x="4075448" y="351068"/>
                </a:moveTo>
                <a:lnTo>
                  <a:pt x="4071253" y="363352"/>
                </a:lnTo>
                <a:lnTo>
                  <a:pt x="4073628" y="329088"/>
                </a:lnTo>
                <a:lnTo>
                  <a:pt x="4082642" y="311258"/>
                </a:lnTo>
                <a:lnTo>
                  <a:pt x="4080344" y="338996"/>
                </a:lnTo>
                <a:lnTo>
                  <a:pt x="4075448" y="351068"/>
                </a:lnTo>
                <a:close/>
              </a:path>
              <a:path w="4882896" h="890016">
                <a:moveTo>
                  <a:pt x="4067778" y="375813"/>
                </a:moveTo>
                <a:lnTo>
                  <a:pt x="4065042" y="388416"/>
                </a:lnTo>
                <a:lnTo>
                  <a:pt x="4066117" y="347581"/>
                </a:lnTo>
                <a:lnTo>
                  <a:pt x="4073628" y="329088"/>
                </a:lnTo>
                <a:lnTo>
                  <a:pt x="4071253" y="363352"/>
                </a:lnTo>
                <a:lnTo>
                  <a:pt x="4067778" y="375813"/>
                </a:lnTo>
                <a:close/>
              </a:path>
              <a:path w="4882896" h="890016">
                <a:moveTo>
                  <a:pt x="4066117" y="347581"/>
                </a:moveTo>
                <a:lnTo>
                  <a:pt x="4065042" y="388416"/>
                </a:lnTo>
                <a:lnTo>
                  <a:pt x="4063065" y="401125"/>
                </a:lnTo>
                <a:lnTo>
                  <a:pt x="4061864" y="413904"/>
                </a:lnTo>
                <a:lnTo>
                  <a:pt x="4060170" y="366664"/>
                </a:lnTo>
                <a:lnTo>
                  <a:pt x="4066117" y="347581"/>
                </a:lnTo>
                <a:close/>
              </a:path>
              <a:path w="4882896" h="890016">
                <a:moveTo>
                  <a:pt x="4698933" y="185073"/>
                </a:moveTo>
                <a:lnTo>
                  <a:pt x="4699351" y="175665"/>
                </a:lnTo>
                <a:lnTo>
                  <a:pt x="4713478" y="173785"/>
                </a:lnTo>
                <a:lnTo>
                  <a:pt x="4727932" y="172615"/>
                </a:lnTo>
                <a:lnTo>
                  <a:pt x="4742687" y="172212"/>
                </a:lnTo>
                <a:lnTo>
                  <a:pt x="4750627" y="172363"/>
                </a:lnTo>
                <a:lnTo>
                  <a:pt x="4763530" y="173245"/>
                </a:lnTo>
                <a:lnTo>
                  <a:pt x="4776326" y="174884"/>
                </a:lnTo>
                <a:lnTo>
                  <a:pt x="4788994" y="177245"/>
                </a:lnTo>
                <a:lnTo>
                  <a:pt x="4801510" y="180294"/>
                </a:lnTo>
                <a:lnTo>
                  <a:pt x="4813850" y="183994"/>
                </a:lnTo>
                <a:lnTo>
                  <a:pt x="4825991" y="188312"/>
                </a:lnTo>
                <a:lnTo>
                  <a:pt x="4837910" y="193212"/>
                </a:lnTo>
                <a:lnTo>
                  <a:pt x="4849583" y="198659"/>
                </a:lnTo>
                <a:lnTo>
                  <a:pt x="4860987" y="204618"/>
                </a:lnTo>
                <a:lnTo>
                  <a:pt x="4872099" y="211054"/>
                </a:lnTo>
                <a:lnTo>
                  <a:pt x="4882896" y="217932"/>
                </a:lnTo>
                <a:lnTo>
                  <a:pt x="4882896" y="227076"/>
                </a:lnTo>
                <a:lnTo>
                  <a:pt x="4876326" y="222815"/>
                </a:lnTo>
                <a:lnTo>
                  <a:pt x="4865333" y="216204"/>
                </a:lnTo>
                <a:lnTo>
                  <a:pt x="4854040" y="210055"/>
                </a:lnTo>
                <a:lnTo>
                  <a:pt x="4842468" y="204406"/>
                </a:lnTo>
                <a:lnTo>
                  <a:pt x="4830641" y="199290"/>
                </a:lnTo>
                <a:lnTo>
                  <a:pt x="4818584" y="194742"/>
                </a:lnTo>
                <a:lnTo>
                  <a:pt x="4806318" y="190798"/>
                </a:lnTo>
                <a:lnTo>
                  <a:pt x="4793868" y="187492"/>
                </a:lnTo>
                <a:lnTo>
                  <a:pt x="4781256" y="184860"/>
                </a:lnTo>
                <a:lnTo>
                  <a:pt x="4768507" y="182937"/>
                </a:lnTo>
                <a:lnTo>
                  <a:pt x="4755643" y="181757"/>
                </a:lnTo>
                <a:lnTo>
                  <a:pt x="4742687" y="181356"/>
                </a:lnTo>
                <a:lnTo>
                  <a:pt x="4740945" y="181362"/>
                </a:lnTo>
                <a:lnTo>
                  <a:pt x="4726406" y="181858"/>
                </a:lnTo>
                <a:lnTo>
                  <a:pt x="4712416" y="183114"/>
                </a:lnTo>
                <a:lnTo>
                  <a:pt x="4698933" y="185073"/>
                </a:lnTo>
                <a:close/>
              </a:path>
              <a:path w="4882896" h="890016">
                <a:moveTo>
                  <a:pt x="4572991" y="226392"/>
                </a:moveTo>
                <a:lnTo>
                  <a:pt x="4581802" y="220577"/>
                </a:lnTo>
                <a:lnTo>
                  <a:pt x="4591226" y="214826"/>
                </a:lnTo>
                <a:lnTo>
                  <a:pt x="4601237" y="209199"/>
                </a:lnTo>
                <a:lnTo>
                  <a:pt x="4611810" y="203755"/>
                </a:lnTo>
                <a:lnTo>
                  <a:pt x="4622918" y="198552"/>
                </a:lnTo>
                <a:lnTo>
                  <a:pt x="4634535" y="193647"/>
                </a:lnTo>
                <a:lnTo>
                  <a:pt x="4646635" y="189101"/>
                </a:lnTo>
                <a:lnTo>
                  <a:pt x="4659193" y="184971"/>
                </a:lnTo>
                <a:lnTo>
                  <a:pt x="4672182" y="181316"/>
                </a:lnTo>
                <a:lnTo>
                  <a:pt x="4685577" y="178195"/>
                </a:lnTo>
                <a:lnTo>
                  <a:pt x="4699351" y="175665"/>
                </a:lnTo>
                <a:lnTo>
                  <a:pt x="4698933" y="185073"/>
                </a:lnTo>
                <a:lnTo>
                  <a:pt x="4685915" y="187675"/>
                </a:lnTo>
                <a:lnTo>
                  <a:pt x="4673319" y="190862"/>
                </a:lnTo>
                <a:lnTo>
                  <a:pt x="4661104" y="194576"/>
                </a:lnTo>
                <a:lnTo>
                  <a:pt x="4649226" y="198758"/>
                </a:lnTo>
                <a:lnTo>
                  <a:pt x="4637645" y="203349"/>
                </a:lnTo>
                <a:lnTo>
                  <a:pt x="4626317" y="208291"/>
                </a:lnTo>
                <a:lnTo>
                  <a:pt x="4615200" y="213526"/>
                </a:lnTo>
                <a:lnTo>
                  <a:pt x="4604252" y="218994"/>
                </a:lnTo>
                <a:lnTo>
                  <a:pt x="4593431" y="224638"/>
                </a:lnTo>
                <a:lnTo>
                  <a:pt x="4582694" y="230400"/>
                </a:lnTo>
                <a:lnTo>
                  <a:pt x="4572991" y="226392"/>
                </a:lnTo>
                <a:close/>
              </a:path>
              <a:path w="4882896" h="890016">
                <a:moveTo>
                  <a:pt x="4572000" y="236219"/>
                </a:moveTo>
                <a:lnTo>
                  <a:pt x="4572000" y="227076"/>
                </a:lnTo>
                <a:lnTo>
                  <a:pt x="4572991" y="226392"/>
                </a:lnTo>
                <a:lnTo>
                  <a:pt x="4582694" y="230400"/>
                </a:lnTo>
                <a:lnTo>
                  <a:pt x="4572000" y="236219"/>
                </a:lnTo>
                <a:close/>
              </a:path>
              <a:path w="4882896" h="890016">
                <a:moveTo>
                  <a:pt x="4545676" y="375387"/>
                </a:moveTo>
                <a:lnTo>
                  <a:pt x="4549252" y="391987"/>
                </a:lnTo>
                <a:lnTo>
                  <a:pt x="4552371" y="471984"/>
                </a:lnTo>
                <a:lnTo>
                  <a:pt x="4543044" y="441763"/>
                </a:lnTo>
                <a:lnTo>
                  <a:pt x="4543044" y="426719"/>
                </a:lnTo>
                <a:lnTo>
                  <a:pt x="4542738" y="415451"/>
                </a:lnTo>
                <a:lnTo>
                  <a:pt x="4541539" y="402042"/>
                </a:lnTo>
                <a:lnTo>
                  <a:pt x="4540776" y="359359"/>
                </a:lnTo>
                <a:lnTo>
                  <a:pt x="4545676" y="375387"/>
                </a:lnTo>
                <a:close/>
              </a:path>
              <a:path w="4882896" h="890016">
                <a:moveTo>
                  <a:pt x="4541539" y="402042"/>
                </a:moveTo>
                <a:lnTo>
                  <a:pt x="4539444" y="389026"/>
                </a:lnTo>
                <a:lnTo>
                  <a:pt x="4536464" y="376403"/>
                </a:lnTo>
                <a:lnTo>
                  <a:pt x="4532610" y="364173"/>
                </a:lnTo>
                <a:lnTo>
                  <a:pt x="4527893" y="352336"/>
                </a:lnTo>
                <a:lnTo>
                  <a:pt x="4534614" y="343947"/>
                </a:lnTo>
                <a:lnTo>
                  <a:pt x="4540776" y="359359"/>
                </a:lnTo>
                <a:lnTo>
                  <a:pt x="4541539" y="402042"/>
                </a:lnTo>
                <a:close/>
              </a:path>
              <a:path w="4882896" h="890016">
                <a:moveTo>
                  <a:pt x="4534614" y="343947"/>
                </a:moveTo>
                <a:lnTo>
                  <a:pt x="4527893" y="352336"/>
                </a:lnTo>
                <a:lnTo>
                  <a:pt x="4522323" y="340891"/>
                </a:lnTo>
                <a:lnTo>
                  <a:pt x="4515913" y="329839"/>
                </a:lnTo>
                <a:lnTo>
                  <a:pt x="4508673" y="319180"/>
                </a:lnTo>
                <a:lnTo>
                  <a:pt x="4500614" y="308914"/>
                </a:lnTo>
                <a:lnTo>
                  <a:pt x="4509174" y="301873"/>
                </a:lnTo>
                <a:lnTo>
                  <a:pt x="4518751" y="315159"/>
                </a:lnTo>
                <a:lnTo>
                  <a:pt x="4527252" y="329199"/>
                </a:lnTo>
                <a:lnTo>
                  <a:pt x="4534614" y="343947"/>
                </a:lnTo>
                <a:close/>
              </a:path>
              <a:path w="4882896" h="890016">
                <a:moveTo>
                  <a:pt x="4509174" y="301873"/>
                </a:moveTo>
                <a:lnTo>
                  <a:pt x="4500614" y="308914"/>
                </a:lnTo>
                <a:lnTo>
                  <a:pt x="4491747" y="299040"/>
                </a:lnTo>
                <a:lnTo>
                  <a:pt x="4482084" y="289560"/>
                </a:lnTo>
                <a:lnTo>
                  <a:pt x="4475001" y="283475"/>
                </a:lnTo>
                <a:lnTo>
                  <a:pt x="4487036" y="277749"/>
                </a:lnTo>
                <a:lnTo>
                  <a:pt x="4498582" y="289388"/>
                </a:lnTo>
                <a:lnTo>
                  <a:pt x="4509174" y="301873"/>
                </a:lnTo>
                <a:close/>
              </a:path>
              <a:path w="4882896" h="890016">
                <a:moveTo>
                  <a:pt x="4487036" y="277749"/>
                </a:moveTo>
                <a:lnTo>
                  <a:pt x="4475001" y="283475"/>
                </a:lnTo>
                <a:lnTo>
                  <a:pt x="4465189" y="275624"/>
                </a:lnTo>
                <a:lnTo>
                  <a:pt x="4454990" y="268154"/>
                </a:lnTo>
                <a:lnTo>
                  <a:pt x="4444409" y="261124"/>
                </a:lnTo>
                <a:lnTo>
                  <a:pt x="4433451" y="254590"/>
                </a:lnTo>
                <a:lnTo>
                  <a:pt x="4447298" y="248362"/>
                </a:lnTo>
                <a:lnTo>
                  <a:pt x="4461333" y="257190"/>
                </a:lnTo>
                <a:lnTo>
                  <a:pt x="4474599" y="267001"/>
                </a:lnTo>
                <a:lnTo>
                  <a:pt x="4487036" y="277749"/>
                </a:lnTo>
                <a:close/>
              </a:path>
              <a:path w="4882896" h="890016">
                <a:moveTo>
                  <a:pt x="4447298" y="248362"/>
                </a:moveTo>
                <a:lnTo>
                  <a:pt x="4433451" y="254590"/>
                </a:lnTo>
                <a:lnTo>
                  <a:pt x="4422120" y="248610"/>
                </a:lnTo>
                <a:lnTo>
                  <a:pt x="4410420" y="243241"/>
                </a:lnTo>
                <a:lnTo>
                  <a:pt x="4398357" y="238541"/>
                </a:lnTo>
                <a:lnTo>
                  <a:pt x="4385933" y="234566"/>
                </a:lnTo>
                <a:lnTo>
                  <a:pt x="4401202" y="228234"/>
                </a:lnTo>
                <a:lnTo>
                  <a:pt x="4417171" y="233838"/>
                </a:lnTo>
                <a:lnTo>
                  <a:pt x="4432557" y="240563"/>
                </a:lnTo>
                <a:lnTo>
                  <a:pt x="4447298" y="248362"/>
                </a:lnTo>
                <a:close/>
              </a:path>
              <a:path w="4882896" h="890016">
                <a:moveTo>
                  <a:pt x="4401202" y="228234"/>
                </a:moveTo>
                <a:lnTo>
                  <a:pt x="4385933" y="234566"/>
                </a:lnTo>
                <a:lnTo>
                  <a:pt x="4373155" y="231375"/>
                </a:lnTo>
                <a:lnTo>
                  <a:pt x="4360025" y="229025"/>
                </a:lnTo>
                <a:lnTo>
                  <a:pt x="4346549" y="227573"/>
                </a:lnTo>
                <a:lnTo>
                  <a:pt x="4332732" y="227076"/>
                </a:lnTo>
                <a:lnTo>
                  <a:pt x="4350415" y="218598"/>
                </a:lnTo>
                <a:lnTo>
                  <a:pt x="4367762" y="220568"/>
                </a:lnTo>
                <a:lnTo>
                  <a:pt x="4384712" y="223795"/>
                </a:lnTo>
                <a:lnTo>
                  <a:pt x="4401202" y="228234"/>
                </a:lnTo>
                <a:close/>
              </a:path>
              <a:path w="4882896" h="890016">
                <a:moveTo>
                  <a:pt x="4350415" y="218598"/>
                </a:moveTo>
                <a:lnTo>
                  <a:pt x="4332732" y="227076"/>
                </a:lnTo>
                <a:lnTo>
                  <a:pt x="4325621" y="227199"/>
                </a:lnTo>
                <a:lnTo>
                  <a:pt x="4312177" y="228095"/>
                </a:lnTo>
                <a:lnTo>
                  <a:pt x="4298851" y="229818"/>
                </a:lnTo>
                <a:lnTo>
                  <a:pt x="4313320" y="218598"/>
                </a:lnTo>
                <a:lnTo>
                  <a:pt x="4332732" y="217932"/>
                </a:lnTo>
                <a:lnTo>
                  <a:pt x="4350415" y="218598"/>
                </a:lnTo>
                <a:close/>
              </a:path>
              <a:path w="4882896" h="890016">
                <a:moveTo>
                  <a:pt x="4313320" y="218598"/>
                </a:moveTo>
                <a:lnTo>
                  <a:pt x="4298851" y="229818"/>
                </a:lnTo>
                <a:lnTo>
                  <a:pt x="4285687" y="232318"/>
                </a:lnTo>
                <a:lnTo>
                  <a:pt x="4272730" y="235549"/>
                </a:lnTo>
                <a:lnTo>
                  <a:pt x="4260023" y="239462"/>
                </a:lnTo>
                <a:lnTo>
                  <a:pt x="4276139" y="223795"/>
                </a:lnTo>
                <a:lnTo>
                  <a:pt x="4294440" y="220568"/>
                </a:lnTo>
                <a:lnTo>
                  <a:pt x="4313320" y="218598"/>
                </a:lnTo>
                <a:close/>
              </a:path>
              <a:path w="4882896" h="890016">
                <a:moveTo>
                  <a:pt x="4276139" y="223795"/>
                </a:moveTo>
                <a:lnTo>
                  <a:pt x="4260023" y="239462"/>
                </a:lnTo>
                <a:lnTo>
                  <a:pt x="4247611" y="244009"/>
                </a:lnTo>
                <a:lnTo>
                  <a:pt x="4235538" y="249142"/>
                </a:lnTo>
                <a:lnTo>
                  <a:pt x="4223849" y="254814"/>
                </a:lnTo>
                <a:lnTo>
                  <a:pt x="4212588" y="260975"/>
                </a:lnTo>
                <a:lnTo>
                  <a:pt x="4225226" y="240563"/>
                </a:lnTo>
                <a:lnTo>
                  <a:pt x="4241482" y="233838"/>
                </a:lnTo>
                <a:lnTo>
                  <a:pt x="4258470" y="228234"/>
                </a:lnTo>
                <a:lnTo>
                  <a:pt x="4276139" y="223795"/>
                </a:lnTo>
                <a:close/>
              </a:path>
              <a:path w="4882896" h="890016">
                <a:moveTo>
                  <a:pt x="4225226" y="240563"/>
                </a:moveTo>
                <a:lnTo>
                  <a:pt x="4212588" y="260975"/>
                </a:lnTo>
                <a:lnTo>
                  <a:pt x="4201800" y="267578"/>
                </a:lnTo>
                <a:lnTo>
                  <a:pt x="4191528" y="274575"/>
                </a:lnTo>
                <a:lnTo>
                  <a:pt x="4181817" y="281919"/>
                </a:lnTo>
                <a:lnTo>
                  <a:pt x="4195108" y="257190"/>
                </a:lnTo>
                <a:lnTo>
                  <a:pt x="4209751" y="248362"/>
                </a:lnTo>
                <a:lnTo>
                  <a:pt x="4225226" y="240563"/>
                </a:lnTo>
                <a:close/>
              </a:path>
              <a:path w="4882896" h="890016">
                <a:moveTo>
                  <a:pt x="4195108" y="257190"/>
                </a:moveTo>
                <a:lnTo>
                  <a:pt x="4181817" y="281919"/>
                </a:lnTo>
                <a:lnTo>
                  <a:pt x="4172711" y="289560"/>
                </a:lnTo>
                <a:lnTo>
                  <a:pt x="4164468" y="297291"/>
                </a:lnTo>
                <a:lnTo>
                  <a:pt x="4155226" y="307094"/>
                </a:lnTo>
                <a:lnTo>
                  <a:pt x="4146891" y="317289"/>
                </a:lnTo>
                <a:lnTo>
                  <a:pt x="4156676" y="289388"/>
                </a:lnTo>
                <a:lnTo>
                  <a:pt x="4168521" y="277749"/>
                </a:lnTo>
                <a:lnTo>
                  <a:pt x="4181348" y="267001"/>
                </a:lnTo>
                <a:lnTo>
                  <a:pt x="4195108" y="257190"/>
                </a:lnTo>
                <a:close/>
              </a:path>
              <a:path w="4882896" h="890016">
                <a:moveTo>
                  <a:pt x="4156676" y="289388"/>
                </a:moveTo>
                <a:lnTo>
                  <a:pt x="4146891" y="317289"/>
                </a:lnTo>
                <a:lnTo>
                  <a:pt x="4139457" y="327877"/>
                </a:lnTo>
                <a:lnTo>
                  <a:pt x="4132919" y="338857"/>
                </a:lnTo>
                <a:lnTo>
                  <a:pt x="4127270" y="350231"/>
                </a:lnTo>
                <a:lnTo>
                  <a:pt x="4122505" y="361997"/>
                </a:lnTo>
                <a:lnTo>
                  <a:pt x="4127543" y="329199"/>
                </a:lnTo>
                <a:lnTo>
                  <a:pt x="4136137" y="315159"/>
                </a:lnTo>
                <a:lnTo>
                  <a:pt x="4145865" y="301873"/>
                </a:lnTo>
                <a:lnTo>
                  <a:pt x="4156676" y="289388"/>
                </a:lnTo>
                <a:close/>
              </a:path>
              <a:path w="4882896" h="890016">
                <a:moveTo>
                  <a:pt x="4120134" y="343947"/>
                </a:moveTo>
                <a:lnTo>
                  <a:pt x="4127543" y="329199"/>
                </a:lnTo>
                <a:lnTo>
                  <a:pt x="4122505" y="361997"/>
                </a:lnTo>
                <a:lnTo>
                  <a:pt x="4118619" y="374156"/>
                </a:lnTo>
                <a:lnTo>
                  <a:pt x="4115606" y="386708"/>
                </a:lnTo>
                <a:lnTo>
                  <a:pt x="4113958" y="359359"/>
                </a:lnTo>
                <a:lnTo>
                  <a:pt x="4120134" y="343947"/>
                </a:lnTo>
                <a:close/>
              </a:path>
              <a:path w="4882896" h="890016">
                <a:moveTo>
                  <a:pt x="4115606" y="386708"/>
                </a:moveTo>
                <a:lnTo>
                  <a:pt x="4113461" y="399652"/>
                </a:lnTo>
                <a:lnTo>
                  <a:pt x="4112178" y="412989"/>
                </a:lnTo>
                <a:lnTo>
                  <a:pt x="4111751" y="426719"/>
                </a:lnTo>
                <a:lnTo>
                  <a:pt x="4110230" y="476999"/>
                </a:lnTo>
                <a:lnTo>
                  <a:pt x="4109068" y="375387"/>
                </a:lnTo>
                <a:lnTo>
                  <a:pt x="4113958" y="359359"/>
                </a:lnTo>
                <a:lnTo>
                  <a:pt x="4115606" y="386708"/>
                </a:lnTo>
                <a:close/>
              </a:path>
              <a:path w="4882896" h="890016">
                <a:moveTo>
                  <a:pt x="4054688" y="448136"/>
                </a:moveTo>
                <a:lnTo>
                  <a:pt x="4061459" y="445008"/>
                </a:lnTo>
                <a:lnTo>
                  <a:pt x="4069989" y="448646"/>
                </a:lnTo>
                <a:lnTo>
                  <a:pt x="4082913" y="453268"/>
                </a:lnTo>
                <a:lnTo>
                  <a:pt x="4093376" y="457330"/>
                </a:lnTo>
                <a:lnTo>
                  <a:pt x="4102608" y="463296"/>
                </a:lnTo>
                <a:lnTo>
                  <a:pt x="4110230" y="476999"/>
                </a:lnTo>
                <a:lnTo>
                  <a:pt x="4099650" y="470723"/>
                </a:lnTo>
                <a:lnTo>
                  <a:pt x="4088799" y="464674"/>
                </a:lnTo>
                <a:lnTo>
                  <a:pt x="4077684" y="458877"/>
                </a:lnTo>
                <a:lnTo>
                  <a:pt x="4066311" y="453356"/>
                </a:lnTo>
                <a:lnTo>
                  <a:pt x="4054688" y="448136"/>
                </a:lnTo>
                <a:close/>
              </a:path>
              <a:path w="4882896" h="890016">
                <a:moveTo>
                  <a:pt x="4042820" y="443241"/>
                </a:moveTo>
                <a:lnTo>
                  <a:pt x="4030713" y="438696"/>
                </a:lnTo>
                <a:lnTo>
                  <a:pt x="4031138" y="429618"/>
                </a:lnTo>
                <a:lnTo>
                  <a:pt x="4042395" y="433745"/>
                </a:lnTo>
                <a:lnTo>
                  <a:pt x="4052316" y="435864"/>
                </a:lnTo>
                <a:lnTo>
                  <a:pt x="4054688" y="448136"/>
                </a:lnTo>
                <a:lnTo>
                  <a:pt x="4042820" y="443241"/>
                </a:lnTo>
                <a:close/>
              </a:path>
              <a:path w="4882896" h="890016">
                <a:moveTo>
                  <a:pt x="4018376" y="434525"/>
                </a:moveTo>
                <a:lnTo>
                  <a:pt x="4005813" y="430753"/>
                </a:lnTo>
                <a:lnTo>
                  <a:pt x="4012692" y="426719"/>
                </a:lnTo>
                <a:lnTo>
                  <a:pt x="4016317" y="426824"/>
                </a:lnTo>
                <a:lnTo>
                  <a:pt x="4031138" y="429618"/>
                </a:lnTo>
                <a:lnTo>
                  <a:pt x="4030713" y="438696"/>
                </a:lnTo>
                <a:lnTo>
                  <a:pt x="4018376" y="434525"/>
                </a:lnTo>
                <a:close/>
              </a:path>
              <a:path w="4882896" h="890016">
                <a:moveTo>
                  <a:pt x="4012692" y="426719"/>
                </a:moveTo>
                <a:lnTo>
                  <a:pt x="4005813" y="430753"/>
                </a:lnTo>
                <a:lnTo>
                  <a:pt x="4007111" y="391198"/>
                </a:lnTo>
                <a:lnTo>
                  <a:pt x="4009779" y="379347"/>
                </a:lnTo>
                <a:lnTo>
                  <a:pt x="4011855" y="366989"/>
                </a:lnTo>
                <a:lnTo>
                  <a:pt x="4012692" y="353567"/>
                </a:lnTo>
                <a:lnTo>
                  <a:pt x="4012692" y="426719"/>
                </a:lnTo>
                <a:close/>
              </a:path>
              <a:path w="4882896" h="890016">
                <a:moveTo>
                  <a:pt x="4005813" y="430753"/>
                </a:moveTo>
                <a:lnTo>
                  <a:pt x="3993031" y="427404"/>
                </a:lnTo>
                <a:lnTo>
                  <a:pt x="4002024" y="426719"/>
                </a:lnTo>
                <a:lnTo>
                  <a:pt x="4002600" y="415608"/>
                </a:lnTo>
                <a:lnTo>
                  <a:pt x="4004502" y="403100"/>
                </a:lnTo>
                <a:lnTo>
                  <a:pt x="4007111" y="391198"/>
                </a:lnTo>
                <a:lnTo>
                  <a:pt x="4005813" y="430753"/>
                </a:lnTo>
                <a:close/>
              </a:path>
              <a:path w="4882896" h="890016">
                <a:moveTo>
                  <a:pt x="4002024" y="426719"/>
                </a:moveTo>
                <a:lnTo>
                  <a:pt x="3993031" y="427404"/>
                </a:lnTo>
                <a:lnTo>
                  <a:pt x="3996620" y="393916"/>
                </a:lnTo>
                <a:lnTo>
                  <a:pt x="4000635" y="405602"/>
                </a:lnTo>
                <a:lnTo>
                  <a:pt x="4002024" y="417576"/>
                </a:lnTo>
                <a:lnTo>
                  <a:pt x="4002024" y="426719"/>
                </a:lnTo>
                <a:close/>
              </a:path>
              <a:path w="4882896" h="890016">
                <a:moveTo>
                  <a:pt x="3990209" y="382808"/>
                </a:moveTo>
                <a:lnTo>
                  <a:pt x="3984442" y="391961"/>
                </a:lnTo>
                <a:lnTo>
                  <a:pt x="3976609" y="381115"/>
                </a:lnTo>
                <a:lnTo>
                  <a:pt x="3966473" y="371765"/>
                </a:lnTo>
                <a:lnTo>
                  <a:pt x="3954494" y="364123"/>
                </a:lnTo>
                <a:lnTo>
                  <a:pt x="3941133" y="358400"/>
                </a:lnTo>
                <a:lnTo>
                  <a:pt x="3926851" y="354811"/>
                </a:lnTo>
                <a:lnTo>
                  <a:pt x="3912108" y="353567"/>
                </a:lnTo>
                <a:lnTo>
                  <a:pt x="3906201" y="353895"/>
                </a:lnTo>
                <a:lnTo>
                  <a:pt x="3893373" y="356631"/>
                </a:lnTo>
                <a:lnTo>
                  <a:pt x="3880596" y="361925"/>
                </a:lnTo>
                <a:lnTo>
                  <a:pt x="3868571" y="369515"/>
                </a:lnTo>
                <a:lnTo>
                  <a:pt x="3857999" y="379137"/>
                </a:lnTo>
                <a:lnTo>
                  <a:pt x="3849579" y="390530"/>
                </a:lnTo>
                <a:lnTo>
                  <a:pt x="3844014" y="403431"/>
                </a:lnTo>
                <a:lnTo>
                  <a:pt x="3849730" y="374445"/>
                </a:lnTo>
                <a:lnTo>
                  <a:pt x="3860023" y="364564"/>
                </a:lnTo>
                <a:lnTo>
                  <a:pt x="3871812" y="356273"/>
                </a:lnTo>
                <a:lnTo>
                  <a:pt x="3884692" y="349922"/>
                </a:lnTo>
                <a:lnTo>
                  <a:pt x="3898259" y="345856"/>
                </a:lnTo>
                <a:lnTo>
                  <a:pt x="3912108" y="344424"/>
                </a:lnTo>
                <a:lnTo>
                  <a:pt x="3914202" y="344445"/>
                </a:lnTo>
                <a:lnTo>
                  <a:pt x="3930197" y="346028"/>
                </a:lnTo>
                <a:lnTo>
                  <a:pt x="3945165" y="349921"/>
                </a:lnTo>
                <a:lnTo>
                  <a:pt x="3958879" y="355833"/>
                </a:lnTo>
                <a:lnTo>
                  <a:pt x="3971110" y="363478"/>
                </a:lnTo>
                <a:lnTo>
                  <a:pt x="3981629" y="372566"/>
                </a:lnTo>
                <a:lnTo>
                  <a:pt x="3990209" y="382808"/>
                </a:lnTo>
                <a:close/>
              </a:path>
              <a:path w="4882896" h="890016">
                <a:moveTo>
                  <a:pt x="4543044" y="472440"/>
                </a:moveTo>
                <a:lnTo>
                  <a:pt x="4543044" y="441763"/>
                </a:lnTo>
                <a:lnTo>
                  <a:pt x="4552371" y="471984"/>
                </a:lnTo>
                <a:lnTo>
                  <a:pt x="4541934" y="478303"/>
                </a:lnTo>
                <a:lnTo>
                  <a:pt x="4532375" y="481583"/>
                </a:lnTo>
                <a:lnTo>
                  <a:pt x="4532375" y="472440"/>
                </a:lnTo>
                <a:lnTo>
                  <a:pt x="4543044" y="472440"/>
                </a:lnTo>
                <a:close/>
              </a:path>
              <a:path w="4882896" h="890016">
                <a:moveTo>
                  <a:pt x="4602614" y="139516"/>
                </a:moveTo>
                <a:lnTo>
                  <a:pt x="4604123" y="126493"/>
                </a:lnTo>
                <a:lnTo>
                  <a:pt x="4604162" y="169368"/>
                </a:lnTo>
                <a:lnTo>
                  <a:pt x="4602480" y="163067"/>
                </a:lnTo>
                <a:lnTo>
                  <a:pt x="4602480" y="144780"/>
                </a:lnTo>
                <a:lnTo>
                  <a:pt x="4602614" y="139516"/>
                </a:lnTo>
                <a:close/>
              </a:path>
              <a:path w="4882896" h="890016">
                <a:moveTo>
                  <a:pt x="4568627" y="103627"/>
                </a:moveTo>
                <a:lnTo>
                  <a:pt x="4565473" y="116697"/>
                </a:lnTo>
                <a:lnTo>
                  <a:pt x="4563523" y="130419"/>
                </a:lnTo>
                <a:lnTo>
                  <a:pt x="4562855" y="144780"/>
                </a:lnTo>
                <a:lnTo>
                  <a:pt x="4563228" y="148115"/>
                </a:lnTo>
                <a:lnTo>
                  <a:pt x="4568257" y="160163"/>
                </a:lnTo>
                <a:lnTo>
                  <a:pt x="4572000" y="172212"/>
                </a:lnTo>
                <a:lnTo>
                  <a:pt x="4571681" y="186524"/>
                </a:lnTo>
                <a:lnTo>
                  <a:pt x="4562855" y="181356"/>
                </a:lnTo>
                <a:lnTo>
                  <a:pt x="4561081" y="93925"/>
                </a:lnTo>
                <a:lnTo>
                  <a:pt x="4566091" y="81876"/>
                </a:lnTo>
                <a:lnTo>
                  <a:pt x="4568627" y="103627"/>
                </a:lnTo>
                <a:close/>
              </a:path>
              <a:path w="4882896" h="890016">
                <a:moveTo>
                  <a:pt x="4552662" y="132723"/>
                </a:moveTo>
                <a:lnTo>
                  <a:pt x="4554325" y="119383"/>
                </a:lnTo>
                <a:lnTo>
                  <a:pt x="4557145" y="106438"/>
                </a:lnTo>
                <a:lnTo>
                  <a:pt x="4561081" y="93925"/>
                </a:lnTo>
                <a:lnTo>
                  <a:pt x="4562855" y="181356"/>
                </a:lnTo>
                <a:lnTo>
                  <a:pt x="4560090" y="171873"/>
                </a:lnTo>
                <a:lnTo>
                  <a:pt x="4554953" y="160358"/>
                </a:lnTo>
                <a:lnTo>
                  <a:pt x="4552662" y="132723"/>
                </a:lnTo>
                <a:close/>
              </a:path>
              <a:path w="4882896" h="890016">
                <a:moveTo>
                  <a:pt x="4652771" y="0"/>
                </a:moveTo>
                <a:lnTo>
                  <a:pt x="4672584" y="0"/>
                </a:lnTo>
                <a:lnTo>
                  <a:pt x="4666235" y="2940"/>
                </a:lnTo>
                <a:lnTo>
                  <a:pt x="4655583" y="8042"/>
                </a:lnTo>
                <a:lnTo>
                  <a:pt x="4644849" y="13644"/>
                </a:lnTo>
                <a:lnTo>
                  <a:pt x="4639936" y="6326"/>
                </a:lnTo>
                <a:lnTo>
                  <a:pt x="4652771" y="0"/>
                </a:lnTo>
                <a:close/>
              </a:path>
              <a:path w="4882896" h="890016">
                <a:moveTo>
                  <a:pt x="4611623" y="36576"/>
                </a:moveTo>
                <a:lnTo>
                  <a:pt x="4616422" y="21262"/>
                </a:lnTo>
                <a:lnTo>
                  <a:pt x="4627806" y="13425"/>
                </a:lnTo>
                <a:lnTo>
                  <a:pt x="4639936" y="6326"/>
                </a:lnTo>
                <a:lnTo>
                  <a:pt x="4644849" y="13644"/>
                </a:lnTo>
                <a:lnTo>
                  <a:pt x="4633979" y="20058"/>
                </a:lnTo>
                <a:lnTo>
                  <a:pt x="4622921" y="27598"/>
                </a:lnTo>
                <a:lnTo>
                  <a:pt x="4611623" y="36576"/>
                </a:lnTo>
                <a:close/>
              </a:path>
              <a:path w="4882896" h="890016">
                <a:moveTo>
                  <a:pt x="4578235" y="79481"/>
                </a:moveTo>
                <a:lnTo>
                  <a:pt x="4579171" y="59311"/>
                </a:lnTo>
                <a:lnTo>
                  <a:pt x="4587159" y="48862"/>
                </a:lnTo>
                <a:lnTo>
                  <a:pt x="4596057" y="39015"/>
                </a:lnTo>
                <a:lnTo>
                  <a:pt x="4605825" y="29803"/>
                </a:lnTo>
                <a:lnTo>
                  <a:pt x="4616422" y="21262"/>
                </a:lnTo>
                <a:lnTo>
                  <a:pt x="4611623" y="36576"/>
                </a:lnTo>
                <a:lnTo>
                  <a:pt x="4608451" y="39492"/>
                </a:lnTo>
                <a:lnTo>
                  <a:pt x="4599718" y="48424"/>
                </a:lnTo>
                <a:lnTo>
                  <a:pt x="4591719" y="58073"/>
                </a:lnTo>
                <a:lnTo>
                  <a:pt x="4584532" y="68430"/>
                </a:lnTo>
                <a:lnTo>
                  <a:pt x="4578235" y="79481"/>
                </a:lnTo>
                <a:close/>
              </a:path>
              <a:path w="4882896" h="890016">
                <a:moveTo>
                  <a:pt x="4572908" y="91218"/>
                </a:moveTo>
                <a:lnTo>
                  <a:pt x="4568627" y="103627"/>
                </a:lnTo>
                <a:lnTo>
                  <a:pt x="4572135" y="70327"/>
                </a:lnTo>
                <a:lnTo>
                  <a:pt x="4579171" y="59311"/>
                </a:lnTo>
                <a:lnTo>
                  <a:pt x="4578235" y="79481"/>
                </a:lnTo>
                <a:lnTo>
                  <a:pt x="4572908" y="91218"/>
                </a:lnTo>
                <a:close/>
              </a:path>
              <a:path w="4882896" h="890016">
                <a:moveTo>
                  <a:pt x="4550615" y="45617"/>
                </a:moveTo>
                <a:lnTo>
                  <a:pt x="4551920" y="28608"/>
                </a:lnTo>
                <a:lnTo>
                  <a:pt x="4561082" y="18520"/>
                </a:lnTo>
                <a:lnTo>
                  <a:pt x="4571320" y="8969"/>
                </a:lnTo>
                <a:lnTo>
                  <a:pt x="4582667" y="0"/>
                </a:lnTo>
                <a:lnTo>
                  <a:pt x="4591812" y="0"/>
                </a:lnTo>
                <a:lnTo>
                  <a:pt x="4591812" y="9144"/>
                </a:lnTo>
                <a:lnTo>
                  <a:pt x="4582667" y="9144"/>
                </a:lnTo>
                <a:lnTo>
                  <a:pt x="4575671" y="15629"/>
                </a:lnTo>
                <a:lnTo>
                  <a:pt x="4566495" y="25169"/>
                </a:lnTo>
                <a:lnTo>
                  <a:pt x="4558139" y="35167"/>
                </a:lnTo>
                <a:lnTo>
                  <a:pt x="4550615" y="45617"/>
                </a:lnTo>
                <a:close/>
              </a:path>
              <a:path w="4882896" h="890016">
                <a:moveTo>
                  <a:pt x="4529056" y="91815"/>
                </a:moveTo>
                <a:lnTo>
                  <a:pt x="4530582" y="61644"/>
                </a:lnTo>
                <a:lnTo>
                  <a:pt x="4536701" y="50215"/>
                </a:lnTo>
                <a:lnTo>
                  <a:pt x="4543804" y="39188"/>
                </a:lnTo>
                <a:lnTo>
                  <a:pt x="4551920" y="28608"/>
                </a:lnTo>
                <a:lnTo>
                  <a:pt x="4550615" y="45617"/>
                </a:lnTo>
                <a:lnTo>
                  <a:pt x="4543933" y="56512"/>
                </a:lnTo>
                <a:lnTo>
                  <a:pt x="4538104" y="67847"/>
                </a:lnTo>
                <a:lnTo>
                  <a:pt x="4533142" y="79616"/>
                </a:lnTo>
                <a:lnTo>
                  <a:pt x="4529056" y="91815"/>
                </a:lnTo>
                <a:close/>
              </a:path>
              <a:path w="4882896" h="890016">
                <a:moveTo>
                  <a:pt x="4525858" y="104436"/>
                </a:moveTo>
                <a:lnTo>
                  <a:pt x="4523560" y="117474"/>
                </a:lnTo>
                <a:lnTo>
                  <a:pt x="4525413" y="73430"/>
                </a:lnTo>
                <a:lnTo>
                  <a:pt x="4530582" y="61644"/>
                </a:lnTo>
                <a:lnTo>
                  <a:pt x="4529056" y="91815"/>
                </a:lnTo>
                <a:lnTo>
                  <a:pt x="4525858" y="104436"/>
                </a:lnTo>
                <a:close/>
              </a:path>
              <a:path w="4882896" h="890016">
                <a:moveTo>
                  <a:pt x="4522172" y="130924"/>
                </a:moveTo>
                <a:lnTo>
                  <a:pt x="4521163" y="85527"/>
                </a:lnTo>
                <a:lnTo>
                  <a:pt x="4525413" y="73430"/>
                </a:lnTo>
                <a:lnTo>
                  <a:pt x="4523560" y="117474"/>
                </a:lnTo>
                <a:lnTo>
                  <a:pt x="4522172" y="130924"/>
                </a:lnTo>
                <a:close/>
              </a:path>
              <a:path w="4882896" h="890016">
                <a:moveTo>
                  <a:pt x="4512730" y="136139"/>
                </a:moveTo>
                <a:lnTo>
                  <a:pt x="4512564" y="190500"/>
                </a:lnTo>
                <a:lnTo>
                  <a:pt x="4512564" y="144780"/>
                </a:lnTo>
                <a:lnTo>
                  <a:pt x="4512730" y="136139"/>
                </a:lnTo>
                <a:close/>
              </a:path>
              <a:path w="4882896" h="890016">
                <a:moveTo>
                  <a:pt x="4512169" y="436202"/>
                </a:moveTo>
                <a:lnTo>
                  <a:pt x="4509403" y="447717"/>
                </a:lnTo>
                <a:lnTo>
                  <a:pt x="4509982" y="398727"/>
                </a:lnTo>
                <a:lnTo>
                  <a:pt x="4511909" y="412538"/>
                </a:lnTo>
                <a:lnTo>
                  <a:pt x="4512564" y="426719"/>
                </a:lnTo>
                <a:lnTo>
                  <a:pt x="4512169" y="436202"/>
                </a:lnTo>
                <a:close/>
              </a:path>
              <a:path w="4882896" h="890016">
                <a:moveTo>
                  <a:pt x="4502525" y="372392"/>
                </a:moveTo>
                <a:lnTo>
                  <a:pt x="4501896" y="426719"/>
                </a:lnTo>
                <a:lnTo>
                  <a:pt x="4501730" y="419520"/>
                </a:lnTo>
                <a:lnTo>
                  <a:pt x="4500443" y="405698"/>
                </a:lnTo>
                <a:lnTo>
                  <a:pt x="4497937" y="392484"/>
                </a:lnTo>
                <a:lnTo>
                  <a:pt x="4497102" y="359957"/>
                </a:lnTo>
                <a:lnTo>
                  <a:pt x="4502525" y="372392"/>
                </a:lnTo>
                <a:close/>
              </a:path>
              <a:path w="4882896" h="890016">
                <a:moveTo>
                  <a:pt x="4494274" y="379877"/>
                </a:moveTo>
                <a:lnTo>
                  <a:pt x="4489520" y="367878"/>
                </a:lnTo>
                <a:lnTo>
                  <a:pt x="4490621" y="348071"/>
                </a:lnTo>
                <a:lnTo>
                  <a:pt x="4497102" y="359957"/>
                </a:lnTo>
                <a:lnTo>
                  <a:pt x="4497937" y="392484"/>
                </a:lnTo>
                <a:lnTo>
                  <a:pt x="4494274" y="379877"/>
                </a:lnTo>
                <a:close/>
              </a:path>
              <a:path w="4882896" h="890016">
                <a:moveTo>
                  <a:pt x="4451603" y="316992"/>
                </a:moveTo>
                <a:lnTo>
                  <a:pt x="4455190" y="306893"/>
                </a:lnTo>
                <a:lnTo>
                  <a:pt x="4465366" y="316143"/>
                </a:lnTo>
                <a:lnTo>
                  <a:pt x="4474699" y="326119"/>
                </a:lnTo>
                <a:lnTo>
                  <a:pt x="4483135" y="336776"/>
                </a:lnTo>
                <a:lnTo>
                  <a:pt x="4490621" y="348071"/>
                </a:lnTo>
                <a:lnTo>
                  <a:pt x="4489520" y="367878"/>
                </a:lnTo>
                <a:lnTo>
                  <a:pt x="4483737" y="356486"/>
                </a:lnTo>
                <a:lnTo>
                  <a:pt x="4476990" y="345701"/>
                </a:lnTo>
                <a:lnTo>
                  <a:pt x="4469343" y="335524"/>
                </a:lnTo>
                <a:lnTo>
                  <a:pt x="4460859" y="325954"/>
                </a:lnTo>
                <a:lnTo>
                  <a:pt x="4451603" y="316992"/>
                </a:lnTo>
                <a:close/>
              </a:path>
              <a:path w="4882896" h="890016">
                <a:moveTo>
                  <a:pt x="4431679" y="301544"/>
                </a:moveTo>
                <a:lnTo>
                  <a:pt x="4432522" y="290750"/>
                </a:lnTo>
                <a:lnTo>
                  <a:pt x="4444224" y="298414"/>
                </a:lnTo>
                <a:lnTo>
                  <a:pt x="4455190" y="306893"/>
                </a:lnTo>
                <a:lnTo>
                  <a:pt x="4451603" y="316992"/>
                </a:lnTo>
                <a:lnTo>
                  <a:pt x="4451357" y="316759"/>
                </a:lnTo>
                <a:lnTo>
                  <a:pt x="4442056" y="308851"/>
                </a:lnTo>
                <a:lnTo>
                  <a:pt x="4431679" y="301544"/>
                </a:lnTo>
                <a:close/>
              </a:path>
              <a:path w="4882896" h="890016">
                <a:moveTo>
                  <a:pt x="4258349" y="285961"/>
                </a:moveTo>
                <a:lnTo>
                  <a:pt x="4259658" y="276589"/>
                </a:lnTo>
                <a:lnTo>
                  <a:pt x="4273574" y="272039"/>
                </a:lnTo>
                <a:lnTo>
                  <a:pt x="4287901" y="268430"/>
                </a:lnTo>
                <a:lnTo>
                  <a:pt x="4302577" y="265802"/>
                </a:lnTo>
                <a:lnTo>
                  <a:pt x="4317542" y="264196"/>
                </a:lnTo>
                <a:lnTo>
                  <a:pt x="4332732" y="263651"/>
                </a:lnTo>
                <a:lnTo>
                  <a:pt x="4334513" y="263659"/>
                </a:lnTo>
                <a:lnTo>
                  <a:pt x="4349863" y="264372"/>
                </a:lnTo>
                <a:lnTo>
                  <a:pt x="4364853" y="266211"/>
                </a:lnTo>
                <a:lnTo>
                  <a:pt x="4379429" y="269133"/>
                </a:lnTo>
                <a:lnTo>
                  <a:pt x="4393538" y="273092"/>
                </a:lnTo>
                <a:lnTo>
                  <a:pt x="4407125" y="278044"/>
                </a:lnTo>
                <a:lnTo>
                  <a:pt x="4420138" y="283945"/>
                </a:lnTo>
                <a:lnTo>
                  <a:pt x="4432522" y="290750"/>
                </a:lnTo>
                <a:lnTo>
                  <a:pt x="4431679" y="301544"/>
                </a:lnTo>
                <a:lnTo>
                  <a:pt x="4420415" y="294893"/>
                </a:lnTo>
                <a:lnTo>
                  <a:pt x="4408455" y="288953"/>
                </a:lnTo>
                <a:lnTo>
                  <a:pt x="4395988" y="283777"/>
                </a:lnTo>
                <a:lnTo>
                  <a:pt x="4383206" y="279420"/>
                </a:lnTo>
                <a:lnTo>
                  <a:pt x="4370299" y="275937"/>
                </a:lnTo>
                <a:lnTo>
                  <a:pt x="4357458" y="273381"/>
                </a:lnTo>
                <a:lnTo>
                  <a:pt x="4344872" y="271808"/>
                </a:lnTo>
                <a:lnTo>
                  <a:pt x="4332732" y="271272"/>
                </a:lnTo>
                <a:lnTo>
                  <a:pt x="4320120" y="271663"/>
                </a:lnTo>
                <a:lnTo>
                  <a:pt x="4307022" y="272932"/>
                </a:lnTo>
                <a:lnTo>
                  <a:pt x="4294352" y="275038"/>
                </a:lnTo>
                <a:lnTo>
                  <a:pt x="4282054" y="277940"/>
                </a:lnTo>
                <a:lnTo>
                  <a:pt x="4270072" y="281594"/>
                </a:lnTo>
                <a:lnTo>
                  <a:pt x="4258349" y="285961"/>
                </a:lnTo>
                <a:close/>
              </a:path>
              <a:path w="4882896" h="890016">
                <a:moveTo>
                  <a:pt x="4197125" y="321435"/>
                </a:moveTo>
                <a:lnTo>
                  <a:pt x="4198411" y="312038"/>
                </a:lnTo>
                <a:lnTo>
                  <a:pt x="4209344" y="303390"/>
                </a:lnTo>
                <a:lnTo>
                  <a:pt x="4220997" y="295480"/>
                </a:lnTo>
                <a:lnTo>
                  <a:pt x="4233308" y="288350"/>
                </a:lnTo>
                <a:lnTo>
                  <a:pt x="4246216" y="282040"/>
                </a:lnTo>
                <a:lnTo>
                  <a:pt x="4259658" y="276589"/>
                </a:lnTo>
                <a:lnTo>
                  <a:pt x="4258349" y="285961"/>
                </a:lnTo>
                <a:lnTo>
                  <a:pt x="4246829" y="290996"/>
                </a:lnTo>
                <a:lnTo>
                  <a:pt x="4235458" y="296659"/>
                </a:lnTo>
                <a:lnTo>
                  <a:pt x="4224177" y="302907"/>
                </a:lnTo>
                <a:lnTo>
                  <a:pt x="4212933" y="309699"/>
                </a:lnTo>
                <a:lnTo>
                  <a:pt x="4201667" y="316992"/>
                </a:lnTo>
                <a:lnTo>
                  <a:pt x="4197125" y="321435"/>
                </a:lnTo>
                <a:close/>
              </a:path>
              <a:path w="4882896" h="890016">
                <a:moveTo>
                  <a:pt x="4161691" y="373853"/>
                </a:moveTo>
                <a:lnTo>
                  <a:pt x="4163116" y="353211"/>
                </a:lnTo>
                <a:lnTo>
                  <a:pt x="4170551" y="342012"/>
                </a:lnTo>
                <a:lnTo>
                  <a:pt x="4178953" y="331389"/>
                </a:lnTo>
                <a:lnTo>
                  <a:pt x="4188260" y="321384"/>
                </a:lnTo>
                <a:lnTo>
                  <a:pt x="4198411" y="312038"/>
                </a:lnTo>
                <a:lnTo>
                  <a:pt x="4197125" y="321435"/>
                </a:lnTo>
                <a:lnTo>
                  <a:pt x="4188546" y="330704"/>
                </a:lnTo>
                <a:lnTo>
                  <a:pt x="4180617" y="340580"/>
                </a:lnTo>
                <a:lnTo>
                  <a:pt x="4173434" y="351064"/>
                </a:lnTo>
                <a:lnTo>
                  <a:pt x="4167093" y="362155"/>
                </a:lnTo>
                <a:lnTo>
                  <a:pt x="4161691" y="373853"/>
                </a:lnTo>
                <a:close/>
              </a:path>
              <a:path w="4882896" h="890016">
                <a:moveTo>
                  <a:pt x="4157321" y="386158"/>
                </a:moveTo>
                <a:lnTo>
                  <a:pt x="4154082" y="399071"/>
                </a:lnTo>
                <a:lnTo>
                  <a:pt x="4156710" y="364948"/>
                </a:lnTo>
                <a:lnTo>
                  <a:pt x="4163116" y="353211"/>
                </a:lnTo>
                <a:lnTo>
                  <a:pt x="4161691" y="373853"/>
                </a:lnTo>
                <a:lnTo>
                  <a:pt x="4157321" y="386158"/>
                </a:lnTo>
                <a:close/>
              </a:path>
              <a:path w="4882896" h="890016">
                <a:moveTo>
                  <a:pt x="4151376" y="463296"/>
                </a:moveTo>
                <a:lnTo>
                  <a:pt x="4149090" y="447997"/>
                </a:lnTo>
                <a:lnTo>
                  <a:pt x="4151395" y="377181"/>
                </a:lnTo>
                <a:lnTo>
                  <a:pt x="4156710" y="364948"/>
                </a:lnTo>
                <a:lnTo>
                  <a:pt x="4154082" y="399071"/>
                </a:lnTo>
                <a:lnTo>
                  <a:pt x="4152068" y="412592"/>
                </a:lnTo>
                <a:lnTo>
                  <a:pt x="4151376" y="426719"/>
                </a:lnTo>
                <a:lnTo>
                  <a:pt x="4151376" y="463296"/>
                </a:lnTo>
                <a:close/>
              </a:path>
              <a:path w="4882896" h="890016">
                <a:moveTo>
                  <a:pt x="4142611" y="416456"/>
                </a:moveTo>
                <a:lnTo>
                  <a:pt x="4144284" y="402976"/>
                </a:lnTo>
                <a:lnTo>
                  <a:pt x="4147232" y="389871"/>
                </a:lnTo>
                <a:lnTo>
                  <a:pt x="4151395" y="377181"/>
                </a:lnTo>
                <a:lnTo>
                  <a:pt x="4149090" y="447997"/>
                </a:lnTo>
                <a:lnTo>
                  <a:pt x="4144645" y="436310"/>
                </a:lnTo>
                <a:lnTo>
                  <a:pt x="4142611" y="416456"/>
                </a:lnTo>
                <a:close/>
              </a:path>
              <a:path w="4882896" h="890016">
                <a:moveTo>
                  <a:pt x="4632960" y="880872"/>
                </a:moveTo>
                <a:lnTo>
                  <a:pt x="4632960" y="890016"/>
                </a:lnTo>
                <a:lnTo>
                  <a:pt x="4622291" y="890016"/>
                </a:lnTo>
                <a:lnTo>
                  <a:pt x="4622291" y="862583"/>
                </a:lnTo>
                <a:lnTo>
                  <a:pt x="4623564" y="861448"/>
                </a:lnTo>
                <a:lnTo>
                  <a:pt x="4622291" y="871727"/>
                </a:lnTo>
                <a:lnTo>
                  <a:pt x="4632960" y="871727"/>
                </a:lnTo>
                <a:lnTo>
                  <a:pt x="4632960" y="880872"/>
                </a:lnTo>
                <a:close/>
              </a:path>
              <a:path w="4882896" h="890016">
                <a:moveTo>
                  <a:pt x="4592916" y="817512"/>
                </a:moveTo>
                <a:lnTo>
                  <a:pt x="4602480" y="826008"/>
                </a:lnTo>
                <a:lnTo>
                  <a:pt x="4602480" y="835151"/>
                </a:lnTo>
                <a:lnTo>
                  <a:pt x="4607921" y="841992"/>
                </a:lnTo>
                <a:lnTo>
                  <a:pt x="4613740" y="852288"/>
                </a:lnTo>
                <a:lnTo>
                  <a:pt x="4622291" y="862583"/>
                </a:lnTo>
                <a:lnTo>
                  <a:pt x="4622291" y="890016"/>
                </a:lnTo>
                <a:lnTo>
                  <a:pt x="4620826" y="886650"/>
                </a:lnTo>
                <a:lnTo>
                  <a:pt x="4615009" y="873665"/>
                </a:lnTo>
                <a:lnTo>
                  <a:pt x="4609119" y="861202"/>
                </a:lnTo>
                <a:lnTo>
                  <a:pt x="4603094" y="849261"/>
                </a:lnTo>
                <a:lnTo>
                  <a:pt x="4596876" y="837842"/>
                </a:lnTo>
                <a:lnTo>
                  <a:pt x="4592916" y="817512"/>
                </a:lnTo>
                <a:close/>
              </a:path>
              <a:path w="4882896" h="890016">
                <a:moveTo>
                  <a:pt x="4590406" y="826945"/>
                </a:moveTo>
                <a:lnTo>
                  <a:pt x="4583624" y="816569"/>
                </a:lnTo>
                <a:lnTo>
                  <a:pt x="4583686" y="809016"/>
                </a:lnTo>
                <a:lnTo>
                  <a:pt x="4592916" y="817512"/>
                </a:lnTo>
                <a:lnTo>
                  <a:pt x="4596876" y="837842"/>
                </a:lnTo>
                <a:lnTo>
                  <a:pt x="4590406" y="826945"/>
                </a:lnTo>
                <a:close/>
              </a:path>
              <a:path w="4882896" h="890016">
                <a:moveTo>
                  <a:pt x="4576470" y="806716"/>
                </a:moveTo>
                <a:lnTo>
                  <a:pt x="4568886" y="797385"/>
                </a:lnTo>
                <a:lnTo>
                  <a:pt x="4572000" y="798576"/>
                </a:lnTo>
                <a:lnTo>
                  <a:pt x="4574246" y="800520"/>
                </a:lnTo>
                <a:lnTo>
                  <a:pt x="4583686" y="809016"/>
                </a:lnTo>
                <a:lnTo>
                  <a:pt x="4583624" y="816569"/>
                </a:lnTo>
                <a:lnTo>
                  <a:pt x="4576470" y="806716"/>
                </a:lnTo>
                <a:close/>
              </a:path>
              <a:path w="4882896" h="890016">
                <a:moveTo>
                  <a:pt x="4552187" y="780287"/>
                </a:moveTo>
                <a:lnTo>
                  <a:pt x="4553464" y="771963"/>
                </a:lnTo>
                <a:lnTo>
                  <a:pt x="4562900" y="780697"/>
                </a:lnTo>
                <a:lnTo>
                  <a:pt x="4572000" y="789432"/>
                </a:lnTo>
                <a:lnTo>
                  <a:pt x="4572991" y="788525"/>
                </a:lnTo>
                <a:lnTo>
                  <a:pt x="4581802" y="781092"/>
                </a:lnTo>
                <a:lnTo>
                  <a:pt x="4591226" y="774210"/>
                </a:lnTo>
                <a:lnTo>
                  <a:pt x="4582694" y="791078"/>
                </a:lnTo>
                <a:lnTo>
                  <a:pt x="4572000" y="798576"/>
                </a:lnTo>
                <a:lnTo>
                  <a:pt x="4568886" y="797385"/>
                </a:lnTo>
                <a:lnTo>
                  <a:pt x="4560811" y="788575"/>
                </a:lnTo>
                <a:lnTo>
                  <a:pt x="4552187" y="780287"/>
                </a:lnTo>
                <a:close/>
              </a:path>
              <a:path w="4882896" h="890016">
                <a:moveTo>
                  <a:pt x="4548154" y="777226"/>
                </a:moveTo>
                <a:lnTo>
                  <a:pt x="4538135" y="769960"/>
                </a:lnTo>
                <a:lnTo>
                  <a:pt x="4543044" y="762000"/>
                </a:lnTo>
                <a:lnTo>
                  <a:pt x="4544281" y="763229"/>
                </a:lnTo>
                <a:lnTo>
                  <a:pt x="4553464" y="771963"/>
                </a:lnTo>
                <a:lnTo>
                  <a:pt x="4552187" y="780287"/>
                </a:lnTo>
                <a:lnTo>
                  <a:pt x="4548154" y="777226"/>
                </a:lnTo>
                <a:close/>
              </a:path>
              <a:path w="4882896" h="890016">
                <a:moveTo>
                  <a:pt x="4519024" y="657235"/>
                </a:moveTo>
                <a:lnTo>
                  <a:pt x="4523914" y="641140"/>
                </a:lnTo>
                <a:lnTo>
                  <a:pt x="4522117" y="695481"/>
                </a:lnTo>
                <a:lnTo>
                  <a:pt x="4521707" y="708660"/>
                </a:lnTo>
                <a:lnTo>
                  <a:pt x="4521753" y="716278"/>
                </a:lnTo>
                <a:lnTo>
                  <a:pt x="4517081" y="756117"/>
                </a:lnTo>
                <a:lnTo>
                  <a:pt x="4515468" y="673885"/>
                </a:lnTo>
                <a:lnTo>
                  <a:pt x="4519024" y="657235"/>
                </a:lnTo>
                <a:close/>
              </a:path>
              <a:path w="4882896" h="890016">
                <a:moveTo>
                  <a:pt x="4517081" y="756117"/>
                </a:moveTo>
                <a:lnTo>
                  <a:pt x="4521753" y="716278"/>
                </a:lnTo>
                <a:lnTo>
                  <a:pt x="4522624" y="727844"/>
                </a:lnTo>
                <a:lnTo>
                  <a:pt x="4527770" y="762916"/>
                </a:lnTo>
                <a:lnTo>
                  <a:pt x="4517081" y="756117"/>
                </a:lnTo>
                <a:close/>
              </a:path>
              <a:path w="4882896" h="890016">
                <a:moveTo>
                  <a:pt x="4517081" y="756117"/>
                </a:moveTo>
                <a:lnTo>
                  <a:pt x="4506089" y="749587"/>
                </a:lnTo>
                <a:lnTo>
                  <a:pt x="4512564" y="743712"/>
                </a:lnTo>
                <a:lnTo>
                  <a:pt x="4512564" y="720875"/>
                </a:lnTo>
                <a:lnTo>
                  <a:pt x="4513298" y="691043"/>
                </a:lnTo>
                <a:lnTo>
                  <a:pt x="4515468" y="673885"/>
                </a:lnTo>
                <a:lnTo>
                  <a:pt x="4517081" y="756117"/>
                </a:lnTo>
                <a:close/>
              </a:path>
              <a:path w="4882896" h="890016">
                <a:moveTo>
                  <a:pt x="4472939" y="725424"/>
                </a:moveTo>
                <a:lnTo>
                  <a:pt x="4479995" y="725847"/>
                </a:lnTo>
                <a:lnTo>
                  <a:pt x="4493081" y="729548"/>
                </a:lnTo>
                <a:lnTo>
                  <a:pt x="4503337" y="735954"/>
                </a:lnTo>
                <a:lnTo>
                  <a:pt x="4512564" y="743712"/>
                </a:lnTo>
                <a:lnTo>
                  <a:pt x="4506089" y="749587"/>
                </a:lnTo>
                <a:lnTo>
                  <a:pt x="4494816" y="743350"/>
                </a:lnTo>
                <a:lnTo>
                  <a:pt x="4483285" y="737428"/>
                </a:lnTo>
                <a:lnTo>
                  <a:pt x="4472939" y="725424"/>
                </a:lnTo>
                <a:close/>
              </a:path>
              <a:path w="4882896" h="890016">
                <a:moveTo>
                  <a:pt x="4476337" y="666985"/>
                </a:moveTo>
                <a:lnTo>
                  <a:pt x="4474458" y="680418"/>
                </a:lnTo>
                <a:lnTo>
                  <a:pt x="4473321" y="694304"/>
                </a:lnTo>
                <a:lnTo>
                  <a:pt x="4472939" y="708660"/>
                </a:lnTo>
                <a:lnTo>
                  <a:pt x="4472939" y="725424"/>
                </a:lnTo>
                <a:lnTo>
                  <a:pt x="4471517" y="731845"/>
                </a:lnTo>
                <a:lnTo>
                  <a:pt x="4476073" y="626010"/>
                </a:lnTo>
                <a:lnTo>
                  <a:pt x="4476337" y="666985"/>
                </a:lnTo>
                <a:close/>
              </a:path>
              <a:path w="4882896" h="890016">
                <a:moveTo>
                  <a:pt x="4622291" y="871727"/>
                </a:moveTo>
                <a:lnTo>
                  <a:pt x="4623564" y="861448"/>
                </a:lnTo>
                <a:lnTo>
                  <a:pt x="4632925" y="853688"/>
                </a:lnTo>
                <a:lnTo>
                  <a:pt x="4642830" y="846520"/>
                </a:lnTo>
                <a:lnTo>
                  <a:pt x="4653287" y="839999"/>
                </a:lnTo>
                <a:lnTo>
                  <a:pt x="4664305" y="834177"/>
                </a:lnTo>
                <a:lnTo>
                  <a:pt x="4675893" y="829106"/>
                </a:lnTo>
                <a:lnTo>
                  <a:pt x="4688060" y="824839"/>
                </a:lnTo>
                <a:lnTo>
                  <a:pt x="4700814" y="821429"/>
                </a:lnTo>
                <a:lnTo>
                  <a:pt x="4714164" y="818928"/>
                </a:lnTo>
                <a:lnTo>
                  <a:pt x="4728119" y="817389"/>
                </a:lnTo>
                <a:lnTo>
                  <a:pt x="4742687" y="816864"/>
                </a:lnTo>
                <a:lnTo>
                  <a:pt x="4747259" y="816945"/>
                </a:lnTo>
                <a:lnTo>
                  <a:pt x="4759931" y="817994"/>
                </a:lnTo>
                <a:lnTo>
                  <a:pt x="4772513" y="820205"/>
                </a:lnTo>
                <a:lnTo>
                  <a:pt x="4784936" y="823511"/>
                </a:lnTo>
                <a:lnTo>
                  <a:pt x="4797135" y="827844"/>
                </a:lnTo>
                <a:lnTo>
                  <a:pt x="4809042" y="833138"/>
                </a:lnTo>
                <a:lnTo>
                  <a:pt x="4820591" y="839326"/>
                </a:lnTo>
                <a:lnTo>
                  <a:pt x="4831714" y="846341"/>
                </a:lnTo>
                <a:lnTo>
                  <a:pt x="4842344" y="854115"/>
                </a:lnTo>
                <a:lnTo>
                  <a:pt x="4852416" y="862583"/>
                </a:lnTo>
                <a:lnTo>
                  <a:pt x="4859994" y="855743"/>
                </a:lnTo>
                <a:lnTo>
                  <a:pt x="4852416" y="890016"/>
                </a:lnTo>
                <a:lnTo>
                  <a:pt x="4841748" y="890016"/>
                </a:lnTo>
                <a:lnTo>
                  <a:pt x="4852416" y="880872"/>
                </a:lnTo>
                <a:lnTo>
                  <a:pt x="4852416" y="871727"/>
                </a:lnTo>
                <a:lnTo>
                  <a:pt x="4838578" y="860377"/>
                </a:lnTo>
                <a:lnTo>
                  <a:pt x="4827763" y="852868"/>
                </a:lnTo>
                <a:lnTo>
                  <a:pt x="4816479" y="846143"/>
                </a:lnTo>
                <a:lnTo>
                  <a:pt x="4804794" y="840269"/>
                </a:lnTo>
                <a:lnTo>
                  <a:pt x="4792774" y="835314"/>
                </a:lnTo>
                <a:lnTo>
                  <a:pt x="4780486" y="831343"/>
                </a:lnTo>
                <a:lnTo>
                  <a:pt x="4767998" y="828423"/>
                </a:lnTo>
                <a:lnTo>
                  <a:pt x="4755376" y="826623"/>
                </a:lnTo>
                <a:lnTo>
                  <a:pt x="4742687" y="826008"/>
                </a:lnTo>
                <a:lnTo>
                  <a:pt x="4740603" y="826018"/>
                </a:lnTo>
                <a:lnTo>
                  <a:pt x="4726121" y="826689"/>
                </a:lnTo>
                <a:lnTo>
                  <a:pt x="4712251" y="828366"/>
                </a:lnTo>
                <a:lnTo>
                  <a:pt x="4698986" y="830998"/>
                </a:lnTo>
                <a:lnTo>
                  <a:pt x="4686315" y="834532"/>
                </a:lnTo>
                <a:lnTo>
                  <a:pt x="4674230" y="838915"/>
                </a:lnTo>
                <a:lnTo>
                  <a:pt x="4662722" y="844095"/>
                </a:lnTo>
                <a:lnTo>
                  <a:pt x="4651784" y="850018"/>
                </a:lnTo>
                <a:lnTo>
                  <a:pt x="4641405" y="856633"/>
                </a:lnTo>
                <a:lnTo>
                  <a:pt x="4631577" y="863887"/>
                </a:lnTo>
                <a:lnTo>
                  <a:pt x="4622291" y="871727"/>
                </a:lnTo>
                <a:close/>
              </a:path>
              <a:path w="4882896" h="890016">
                <a:moveTo>
                  <a:pt x="4879604" y="831740"/>
                </a:moveTo>
                <a:lnTo>
                  <a:pt x="4874122" y="841766"/>
                </a:lnTo>
                <a:lnTo>
                  <a:pt x="4868768" y="852292"/>
                </a:lnTo>
                <a:lnTo>
                  <a:pt x="4863435" y="863631"/>
                </a:lnTo>
                <a:lnTo>
                  <a:pt x="4858020" y="876101"/>
                </a:lnTo>
                <a:lnTo>
                  <a:pt x="4852416" y="890016"/>
                </a:lnTo>
                <a:lnTo>
                  <a:pt x="4859994" y="855743"/>
                </a:lnTo>
                <a:lnTo>
                  <a:pt x="4868766" y="845447"/>
                </a:lnTo>
                <a:lnTo>
                  <a:pt x="4872228" y="835151"/>
                </a:lnTo>
                <a:lnTo>
                  <a:pt x="4879604" y="831740"/>
                </a:lnTo>
                <a:close/>
              </a:path>
              <a:path w="4882896" h="890016">
                <a:moveTo>
                  <a:pt x="4602480" y="835151"/>
                </a:moveTo>
                <a:lnTo>
                  <a:pt x="4607451" y="821747"/>
                </a:lnTo>
                <a:lnTo>
                  <a:pt x="4616216" y="815136"/>
                </a:lnTo>
                <a:lnTo>
                  <a:pt x="4625756" y="808988"/>
                </a:lnTo>
                <a:lnTo>
                  <a:pt x="4636049" y="803338"/>
                </a:lnTo>
                <a:lnTo>
                  <a:pt x="4647071" y="798222"/>
                </a:lnTo>
                <a:lnTo>
                  <a:pt x="4658799" y="793674"/>
                </a:lnTo>
                <a:lnTo>
                  <a:pt x="4671210" y="789729"/>
                </a:lnTo>
                <a:lnTo>
                  <a:pt x="4684281" y="786424"/>
                </a:lnTo>
                <a:lnTo>
                  <a:pt x="4697987" y="783792"/>
                </a:lnTo>
                <a:lnTo>
                  <a:pt x="4712306" y="781868"/>
                </a:lnTo>
                <a:lnTo>
                  <a:pt x="4727214" y="780688"/>
                </a:lnTo>
                <a:lnTo>
                  <a:pt x="4742687" y="780287"/>
                </a:lnTo>
                <a:lnTo>
                  <a:pt x="4750628" y="780438"/>
                </a:lnTo>
                <a:lnTo>
                  <a:pt x="4763530" y="781320"/>
                </a:lnTo>
                <a:lnTo>
                  <a:pt x="4776326" y="782960"/>
                </a:lnTo>
                <a:lnTo>
                  <a:pt x="4788994" y="785321"/>
                </a:lnTo>
                <a:lnTo>
                  <a:pt x="4801510" y="788370"/>
                </a:lnTo>
                <a:lnTo>
                  <a:pt x="4813850" y="792070"/>
                </a:lnTo>
                <a:lnTo>
                  <a:pt x="4825991" y="796388"/>
                </a:lnTo>
                <a:lnTo>
                  <a:pt x="4837910" y="801288"/>
                </a:lnTo>
                <a:lnTo>
                  <a:pt x="4849583" y="806735"/>
                </a:lnTo>
                <a:lnTo>
                  <a:pt x="4860988" y="812694"/>
                </a:lnTo>
                <a:lnTo>
                  <a:pt x="4872099" y="819130"/>
                </a:lnTo>
                <a:lnTo>
                  <a:pt x="4882896" y="826008"/>
                </a:lnTo>
                <a:lnTo>
                  <a:pt x="4879604" y="831740"/>
                </a:lnTo>
                <a:lnTo>
                  <a:pt x="4872228" y="835151"/>
                </a:lnTo>
                <a:lnTo>
                  <a:pt x="4863248" y="829098"/>
                </a:lnTo>
                <a:lnTo>
                  <a:pt x="4852212" y="822147"/>
                </a:lnTo>
                <a:lnTo>
                  <a:pt x="4841085" y="815743"/>
                </a:lnTo>
                <a:lnTo>
                  <a:pt x="4829815" y="809931"/>
                </a:lnTo>
                <a:lnTo>
                  <a:pt x="4818352" y="804752"/>
                </a:lnTo>
                <a:lnTo>
                  <a:pt x="4806645" y="800252"/>
                </a:lnTo>
                <a:lnTo>
                  <a:pt x="4794644" y="796472"/>
                </a:lnTo>
                <a:lnTo>
                  <a:pt x="4782299" y="793457"/>
                </a:lnTo>
                <a:lnTo>
                  <a:pt x="4769558" y="791250"/>
                </a:lnTo>
                <a:lnTo>
                  <a:pt x="4756371" y="789894"/>
                </a:lnTo>
                <a:lnTo>
                  <a:pt x="4742687" y="789432"/>
                </a:lnTo>
                <a:lnTo>
                  <a:pt x="4734736" y="789583"/>
                </a:lnTo>
                <a:lnTo>
                  <a:pt x="4721770" y="790465"/>
                </a:lnTo>
                <a:lnTo>
                  <a:pt x="4708870" y="792104"/>
                </a:lnTo>
                <a:lnTo>
                  <a:pt x="4696077" y="794465"/>
                </a:lnTo>
                <a:lnTo>
                  <a:pt x="4683431" y="797514"/>
                </a:lnTo>
                <a:lnTo>
                  <a:pt x="4670974" y="801214"/>
                </a:lnTo>
                <a:lnTo>
                  <a:pt x="4658746" y="805532"/>
                </a:lnTo>
                <a:lnTo>
                  <a:pt x="4646789" y="810432"/>
                </a:lnTo>
                <a:lnTo>
                  <a:pt x="4635142" y="815879"/>
                </a:lnTo>
                <a:lnTo>
                  <a:pt x="4623848" y="821838"/>
                </a:lnTo>
                <a:lnTo>
                  <a:pt x="4612947" y="828274"/>
                </a:lnTo>
                <a:lnTo>
                  <a:pt x="4602480" y="835151"/>
                </a:lnTo>
                <a:close/>
              </a:path>
              <a:path w="4882896" h="890016">
                <a:moveTo>
                  <a:pt x="4698933" y="746387"/>
                </a:moveTo>
                <a:lnTo>
                  <a:pt x="4699351" y="737045"/>
                </a:lnTo>
                <a:lnTo>
                  <a:pt x="4713478" y="735669"/>
                </a:lnTo>
                <a:lnTo>
                  <a:pt x="4727932" y="734843"/>
                </a:lnTo>
                <a:lnTo>
                  <a:pt x="4742687" y="734567"/>
                </a:lnTo>
                <a:lnTo>
                  <a:pt x="4748096" y="734637"/>
                </a:lnTo>
                <a:lnTo>
                  <a:pt x="4761245" y="735370"/>
                </a:lnTo>
                <a:lnTo>
                  <a:pt x="4774289" y="736842"/>
                </a:lnTo>
                <a:lnTo>
                  <a:pt x="4787203" y="738979"/>
                </a:lnTo>
                <a:lnTo>
                  <a:pt x="4799963" y="741707"/>
                </a:lnTo>
                <a:lnTo>
                  <a:pt x="4812544" y="744952"/>
                </a:lnTo>
                <a:lnTo>
                  <a:pt x="4824921" y="748640"/>
                </a:lnTo>
                <a:lnTo>
                  <a:pt x="4837071" y="752697"/>
                </a:lnTo>
                <a:lnTo>
                  <a:pt x="4848968" y="757050"/>
                </a:lnTo>
                <a:lnTo>
                  <a:pt x="4860587" y="761625"/>
                </a:lnTo>
                <a:lnTo>
                  <a:pt x="4871905" y="766347"/>
                </a:lnTo>
                <a:lnTo>
                  <a:pt x="4882896" y="771144"/>
                </a:lnTo>
                <a:lnTo>
                  <a:pt x="4882896" y="780287"/>
                </a:lnTo>
                <a:lnTo>
                  <a:pt x="4878436" y="778319"/>
                </a:lnTo>
                <a:lnTo>
                  <a:pt x="4867308" y="773544"/>
                </a:lnTo>
                <a:lnTo>
                  <a:pt x="4855864" y="768874"/>
                </a:lnTo>
                <a:lnTo>
                  <a:pt x="4844128" y="764381"/>
                </a:lnTo>
                <a:lnTo>
                  <a:pt x="4832125" y="760140"/>
                </a:lnTo>
                <a:lnTo>
                  <a:pt x="4819879" y="756225"/>
                </a:lnTo>
                <a:lnTo>
                  <a:pt x="4807415" y="752709"/>
                </a:lnTo>
                <a:lnTo>
                  <a:pt x="4794758" y="749667"/>
                </a:lnTo>
                <a:lnTo>
                  <a:pt x="4781932" y="747172"/>
                </a:lnTo>
                <a:lnTo>
                  <a:pt x="4768962" y="745299"/>
                </a:lnTo>
                <a:lnTo>
                  <a:pt x="4755872" y="744121"/>
                </a:lnTo>
                <a:lnTo>
                  <a:pt x="4742687" y="743712"/>
                </a:lnTo>
                <a:lnTo>
                  <a:pt x="4740945" y="743715"/>
                </a:lnTo>
                <a:lnTo>
                  <a:pt x="4726406" y="744055"/>
                </a:lnTo>
                <a:lnTo>
                  <a:pt x="4712416" y="744946"/>
                </a:lnTo>
                <a:lnTo>
                  <a:pt x="4698933" y="746387"/>
                </a:lnTo>
                <a:close/>
              </a:path>
              <a:path w="4882896" h="890016">
                <a:moveTo>
                  <a:pt x="4582694" y="791078"/>
                </a:moveTo>
                <a:lnTo>
                  <a:pt x="4591226" y="774210"/>
                </a:lnTo>
                <a:lnTo>
                  <a:pt x="4601237" y="767878"/>
                </a:lnTo>
                <a:lnTo>
                  <a:pt x="4611810" y="762097"/>
                </a:lnTo>
                <a:lnTo>
                  <a:pt x="4622918" y="756866"/>
                </a:lnTo>
                <a:lnTo>
                  <a:pt x="4634535" y="752186"/>
                </a:lnTo>
                <a:lnTo>
                  <a:pt x="4646636" y="748057"/>
                </a:lnTo>
                <a:lnTo>
                  <a:pt x="4659193" y="744478"/>
                </a:lnTo>
                <a:lnTo>
                  <a:pt x="4672182" y="741450"/>
                </a:lnTo>
                <a:lnTo>
                  <a:pt x="4685577" y="738972"/>
                </a:lnTo>
                <a:lnTo>
                  <a:pt x="4699351" y="737045"/>
                </a:lnTo>
                <a:lnTo>
                  <a:pt x="4698933" y="746387"/>
                </a:lnTo>
                <a:lnTo>
                  <a:pt x="4685915" y="748378"/>
                </a:lnTo>
                <a:lnTo>
                  <a:pt x="4673319" y="750920"/>
                </a:lnTo>
                <a:lnTo>
                  <a:pt x="4661104" y="754013"/>
                </a:lnTo>
                <a:lnTo>
                  <a:pt x="4649226" y="757657"/>
                </a:lnTo>
                <a:lnTo>
                  <a:pt x="4637645" y="761850"/>
                </a:lnTo>
                <a:lnTo>
                  <a:pt x="4626316" y="766595"/>
                </a:lnTo>
                <a:lnTo>
                  <a:pt x="4615200" y="771890"/>
                </a:lnTo>
                <a:lnTo>
                  <a:pt x="4604252" y="777736"/>
                </a:lnTo>
                <a:lnTo>
                  <a:pt x="4593431" y="784132"/>
                </a:lnTo>
                <a:lnTo>
                  <a:pt x="4582694" y="791078"/>
                </a:lnTo>
                <a:close/>
              </a:path>
              <a:path w="4882896" h="890016">
                <a:moveTo>
                  <a:pt x="4863084" y="598932"/>
                </a:moveTo>
                <a:lnTo>
                  <a:pt x="4866720" y="587499"/>
                </a:lnTo>
                <a:lnTo>
                  <a:pt x="4875175" y="597420"/>
                </a:lnTo>
                <a:lnTo>
                  <a:pt x="4882896" y="608076"/>
                </a:lnTo>
                <a:lnTo>
                  <a:pt x="4882896" y="626364"/>
                </a:lnTo>
                <a:lnTo>
                  <a:pt x="4881095" y="619523"/>
                </a:lnTo>
                <a:lnTo>
                  <a:pt x="4873379" y="609227"/>
                </a:lnTo>
                <a:lnTo>
                  <a:pt x="4863084" y="598932"/>
                </a:lnTo>
                <a:close/>
              </a:path>
              <a:path w="4882896" h="890016">
                <a:moveTo>
                  <a:pt x="4727016" y="544686"/>
                </a:moveTo>
                <a:lnTo>
                  <a:pt x="4727690" y="535532"/>
                </a:lnTo>
                <a:lnTo>
                  <a:pt x="4742687" y="534924"/>
                </a:lnTo>
                <a:lnTo>
                  <a:pt x="4749127" y="535032"/>
                </a:lnTo>
                <a:lnTo>
                  <a:pt x="4763093" y="536029"/>
                </a:lnTo>
                <a:lnTo>
                  <a:pt x="4776657" y="538046"/>
                </a:lnTo>
                <a:lnTo>
                  <a:pt x="4789786" y="541054"/>
                </a:lnTo>
                <a:lnTo>
                  <a:pt x="4802447" y="545027"/>
                </a:lnTo>
                <a:lnTo>
                  <a:pt x="4814606" y="549934"/>
                </a:lnTo>
                <a:lnTo>
                  <a:pt x="4826230" y="555747"/>
                </a:lnTo>
                <a:lnTo>
                  <a:pt x="4837287" y="562439"/>
                </a:lnTo>
                <a:lnTo>
                  <a:pt x="4847743" y="569981"/>
                </a:lnTo>
                <a:lnTo>
                  <a:pt x="4857565" y="578344"/>
                </a:lnTo>
                <a:lnTo>
                  <a:pt x="4866720" y="587499"/>
                </a:lnTo>
                <a:lnTo>
                  <a:pt x="4863084" y="598932"/>
                </a:lnTo>
                <a:lnTo>
                  <a:pt x="4859322" y="594618"/>
                </a:lnTo>
                <a:lnTo>
                  <a:pt x="4849614" y="585014"/>
                </a:lnTo>
                <a:lnTo>
                  <a:pt x="4839040" y="576420"/>
                </a:lnTo>
                <a:lnTo>
                  <a:pt x="4827763" y="568837"/>
                </a:lnTo>
                <a:lnTo>
                  <a:pt x="4815942" y="562266"/>
                </a:lnTo>
                <a:lnTo>
                  <a:pt x="4803742" y="556705"/>
                </a:lnTo>
                <a:lnTo>
                  <a:pt x="4791322" y="552156"/>
                </a:lnTo>
                <a:lnTo>
                  <a:pt x="4778845" y="548617"/>
                </a:lnTo>
                <a:lnTo>
                  <a:pt x="4766472" y="546090"/>
                </a:lnTo>
                <a:lnTo>
                  <a:pt x="4754366" y="544573"/>
                </a:lnTo>
                <a:lnTo>
                  <a:pt x="4742687" y="544067"/>
                </a:lnTo>
                <a:lnTo>
                  <a:pt x="4740165" y="544083"/>
                </a:lnTo>
                <a:lnTo>
                  <a:pt x="4727016" y="544686"/>
                </a:lnTo>
                <a:close/>
              </a:path>
              <a:path w="4882896" h="890016">
                <a:moveTo>
                  <a:pt x="4655732" y="566713"/>
                </a:moveTo>
                <a:lnTo>
                  <a:pt x="4657182" y="555169"/>
                </a:lnTo>
                <a:lnTo>
                  <a:pt x="4670488" y="549211"/>
                </a:lnTo>
                <a:lnTo>
                  <a:pt x="4684251" y="544214"/>
                </a:lnTo>
                <a:lnTo>
                  <a:pt x="4698412" y="540232"/>
                </a:lnTo>
                <a:lnTo>
                  <a:pt x="4712911" y="537320"/>
                </a:lnTo>
                <a:lnTo>
                  <a:pt x="4727690" y="535532"/>
                </a:lnTo>
                <a:lnTo>
                  <a:pt x="4727016" y="544686"/>
                </a:lnTo>
                <a:lnTo>
                  <a:pt x="4714317" y="546165"/>
                </a:lnTo>
                <a:lnTo>
                  <a:pt x="4702015" y="548522"/>
                </a:lnTo>
                <a:lnTo>
                  <a:pt x="4690057" y="551755"/>
                </a:lnTo>
                <a:lnTo>
                  <a:pt x="4678392" y="555864"/>
                </a:lnTo>
                <a:lnTo>
                  <a:pt x="4666968" y="560850"/>
                </a:lnTo>
                <a:lnTo>
                  <a:pt x="4655732" y="566713"/>
                </a:lnTo>
                <a:close/>
              </a:path>
              <a:path w="4882896" h="890016">
                <a:moveTo>
                  <a:pt x="4598945" y="612245"/>
                </a:moveTo>
                <a:lnTo>
                  <a:pt x="4599590" y="597437"/>
                </a:lnTo>
                <a:lnTo>
                  <a:pt x="4609718" y="587502"/>
                </a:lnTo>
                <a:lnTo>
                  <a:pt x="4620601" y="578253"/>
                </a:lnTo>
                <a:lnTo>
                  <a:pt x="4632179" y="569744"/>
                </a:lnTo>
                <a:lnTo>
                  <a:pt x="4644392" y="562031"/>
                </a:lnTo>
                <a:lnTo>
                  <a:pt x="4657182" y="555169"/>
                </a:lnTo>
                <a:lnTo>
                  <a:pt x="4655732" y="566713"/>
                </a:lnTo>
                <a:lnTo>
                  <a:pt x="4644631" y="573453"/>
                </a:lnTo>
                <a:lnTo>
                  <a:pt x="4633615" y="581069"/>
                </a:lnTo>
                <a:lnTo>
                  <a:pt x="4622629" y="589562"/>
                </a:lnTo>
                <a:lnTo>
                  <a:pt x="4611623" y="598932"/>
                </a:lnTo>
                <a:lnTo>
                  <a:pt x="4607508" y="602955"/>
                </a:lnTo>
                <a:lnTo>
                  <a:pt x="4598945" y="612245"/>
                </a:lnTo>
                <a:close/>
              </a:path>
              <a:path w="4882896" h="890016">
                <a:moveTo>
                  <a:pt x="4572685" y="655543"/>
                </a:moveTo>
                <a:lnTo>
                  <a:pt x="4574325" y="630808"/>
                </a:lnTo>
                <a:lnTo>
                  <a:pt x="4581834" y="619144"/>
                </a:lnTo>
                <a:lnTo>
                  <a:pt x="4590275" y="608002"/>
                </a:lnTo>
                <a:lnTo>
                  <a:pt x="4599590" y="597437"/>
                </a:lnTo>
                <a:lnTo>
                  <a:pt x="4598945" y="612245"/>
                </a:lnTo>
                <a:lnTo>
                  <a:pt x="4591105" y="622149"/>
                </a:lnTo>
                <a:lnTo>
                  <a:pt x="4584064" y="632666"/>
                </a:lnTo>
                <a:lnTo>
                  <a:pt x="4577899" y="643798"/>
                </a:lnTo>
                <a:lnTo>
                  <a:pt x="4572685" y="655543"/>
                </a:lnTo>
                <a:close/>
              </a:path>
              <a:path w="4882896" h="890016">
                <a:moveTo>
                  <a:pt x="4568498" y="667901"/>
                </a:moveTo>
                <a:lnTo>
                  <a:pt x="4565414" y="680874"/>
                </a:lnTo>
                <a:lnTo>
                  <a:pt x="4567808" y="642937"/>
                </a:lnTo>
                <a:lnTo>
                  <a:pt x="4574325" y="630808"/>
                </a:lnTo>
                <a:lnTo>
                  <a:pt x="4572685" y="655543"/>
                </a:lnTo>
                <a:lnTo>
                  <a:pt x="4568498" y="667901"/>
                </a:lnTo>
                <a:close/>
              </a:path>
              <a:path w="4882896" h="890016">
                <a:moveTo>
                  <a:pt x="4562855" y="734567"/>
                </a:moveTo>
                <a:lnTo>
                  <a:pt x="4562593" y="732042"/>
                </a:lnTo>
                <a:lnTo>
                  <a:pt x="4562343" y="655478"/>
                </a:lnTo>
                <a:lnTo>
                  <a:pt x="4567808" y="642937"/>
                </a:lnTo>
                <a:lnTo>
                  <a:pt x="4565414" y="680874"/>
                </a:lnTo>
                <a:lnTo>
                  <a:pt x="4563508" y="694460"/>
                </a:lnTo>
                <a:lnTo>
                  <a:pt x="4562855" y="708660"/>
                </a:lnTo>
                <a:lnTo>
                  <a:pt x="4562855" y="734567"/>
                </a:lnTo>
                <a:close/>
              </a:path>
              <a:path w="4882896" h="890016">
                <a:moveTo>
                  <a:pt x="4552852" y="695021"/>
                </a:moveTo>
                <a:lnTo>
                  <a:pt x="4554806" y="681575"/>
                </a:lnTo>
                <a:lnTo>
                  <a:pt x="4557989" y="668376"/>
                </a:lnTo>
                <a:lnTo>
                  <a:pt x="4562343" y="655478"/>
                </a:lnTo>
                <a:lnTo>
                  <a:pt x="4562593" y="732042"/>
                </a:lnTo>
                <a:lnTo>
                  <a:pt x="4556776" y="720438"/>
                </a:lnTo>
                <a:lnTo>
                  <a:pt x="4552852" y="695021"/>
                </a:lnTo>
                <a:close/>
              </a:path>
              <a:path w="4882896" h="890016">
                <a:moveTo>
                  <a:pt x="4738297" y="507523"/>
                </a:moveTo>
                <a:lnTo>
                  <a:pt x="4742687" y="498348"/>
                </a:lnTo>
                <a:lnTo>
                  <a:pt x="4753545" y="498633"/>
                </a:lnTo>
                <a:lnTo>
                  <a:pt x="4766162" y="499691"/>
                </a:lnTo>
                <a:lnTo>
                  <a:pt x="4778674" y="501530"/>
                </a:lnTo>
                <a:lnTo>
                  <a:pt x="4791057" y="504149"/>
                </a:lnTo>
                <a:lnTo>
                  <a:pt x="4803292" y="507549"/>
                </a:lnTo>
                <a:lnTo>
                  <a:pt x="4815354" y="511730"/>
                </a:lnTo>
                <a:lnTo>
                  <a:pt x="4827223" y="516692"/>
                </a:lnTo>
                <a:lnTo>
                  <a:pt x="4838877" y="522435"/>
                </a:lnTo>
                <a:lnTo>
                  <a:pt x="4850292" y="528958"/>
                </a:lnTo>
                <a:lnTo>
                  <a:pt x="4861449" y="536262"/>
                </a:lnTo>
                <a:lnTo>
                  <a:pt x="4872324" y="544346"/>
                </a:lnTo>
                <a:lnTo>
                  <a:pt x="4882896" y="553212"/>
                </a:lnTo>
                <a:lnTo>
                  <a:pt x="4882896" y="562356"/>
                </a:lnTo>
                <a:lnTo>
                  <a:pt x="4875862" y="554726"/>
                </a:lnTo>
                <a:lnTo>
                  <a:pt x="4866605" y="546528"/>
                </a:lnTo>
                <a:lnTo>
                  <a:pt x="4856367" y="539111"/>
                </a:lnTo>
                <a:lnTo>
                  <a:pt x="4845285" y="532475"/>
                </a:lnTo>
                <a:lnTo>
                  <a:pt x="4833495" y="526620"/>
                </a:lnTo>
                <a:lnTo>
                  <a:pt x="4821135" y="521545"/>
                </a:lnTo>
                <a:lnTo>
                  <a:pt x="4808342" y="517251"/>
                </a:lnTo>
                <a:lnTo>
                  <a:pt x="4795254" y="513738"/>
                </a:lnTo>
                <a:lnTo>
                  <a:pt x="4782007" y="511005"/>
                </a:lnTo>
                <a:lnTo>
                  <a:pt x="4768739" y="509053"/>
                </a:lnTo>
                <a:lnTo>
                  <a:pt x="4755586" y="507882"/>
                </a:lnTo>
                <a:lnTo>
                  <a:pt x="4742687" y="507492"/>
                </a:lnTo>
                <a:lnTo>
                  <a:pt x="4738297" y="507523"/>
                </a:lnTo>
                <a:close/>
              </a:path>
              <a:path w="4882896" h="890016">
                <a:moveTo>
                  <a:pt x="4684480" y="513263"/>
                </a:moveTo>
                <a:lnTo>
                  <a:pt x="4686095" y="504304"/>
                </a:lnTo>
                <a:lnTo>
                  <a:pt x="4704395" y="501027"/>
                </a:lnTo>
                <a:lnTo>
                  <a:pt x="4723276" y="499025"/>
                </a:lnTo>
                <a:lnTo>
                  <a:pt x="4742687" y="498348"/>
                </a:lnTo>
                <a:lnTo>
                  <a:pt x="4738297" y="507523"/>
                </a:lnTo>
                <a:lnTo>
                  <a:pt x="4724627" y="508031"/>
                </a:lnTo>
                <a:lnTo>
                  <a:pt x="4711070" y="509156"/>
                </a:lnTo>
                <a:lnTo>
                  <a:pt x="4697672" y="510900"/>
                </a:lnTo>
                <a:lnTo>
                  <a:pt x="4684480" y="513263"/>
                </a:lnTo>
                <a:close/>
              </a:path>
              <a:path w="4882896" h="890016">
                <a:moveTo>
                  <a:pt x="4634697" y="528897"/>
                </a:moveTo>
                <a:lnTo>
                  <a:pt x="4635181" y="521308"/>
                </a:lnTo>
                <a:lnTo>
                  <a:pt x="4651438" y="514492"/>
                </a:lnTo>
                <a:lnTo>
                  <a:pt x="4668426" y="508808"/>
                </a:lnTo>
                <a:lnTo>
                  <a:pt x="4686095" y="504304"/>
                </a:lnTo>
                <a:lnTo>
                  <a:pt x="4684480" y="513263"/>
                </a:lnTo>
                <a:lnTo>
                  <a:pt x="4671540" y="516244"/>
                </a:lnTo>
                <a:lnTo>
                  <a:pt x="4658898" y="519843"/>
                </a:lnTo>
                <a:lnTo>
                  <a:pt x="4646602" y="524061"/>
                </a:lnTo>
                <a:lnTo>
                  <a:pt x="4634697" y="528897"/>
                </a:lnTo>
                <a:close/>
              </a:path>
              <a:path w="4882896" h="890016">
                <a:moveTo>
                  <a:pt x="4601794" y="547117"/>
                </a:moveTo>
                <a:lnTo>
                  <a:pt x="4605064" y="538142"/>
                </a:lnTo>
                <a:lnTo>
                  <a:pt x="4619707" y="529207"/>
                </a:lnTo>
                <a:lnTo>
                  <a:pt x="4635181" y="521308"/>
                </a:lnTo>
                <a:lnTo>
                  <a:pt x="4634697" y="528897"/>
                </a:lnTo>
                <a:lnTo>
                  <a:pt x="4623229" y="534352"/>
                </a:lnTo>
                <a:lnTo>
                  <a:pt x="4612246" y="540425"/>
                </a:lnTo>
                <a:lnTo>
                  <a:pt x="4601794" y="547117"/>
                </a:lnTo>
                <a:close/>
              </a:path>
              <a:path w="4882896" h="890016">
                <a:moveTo>
                  <a:pt x="4578177" y="566656"/>
                </a:moveTo>
                <a:lnTo>
                  <a:pt x="4578476" y="558927"/>
                </a:lnTo>
                <a:lnTo>
                  <a:pt x="4591304" y="548065"/>
                </a:lnTo>
                <a:lnTo>
                  <a:pt x="4605064" y="538142"/>
                </a:lnTo>
                <a:lnTo>
                  <a:pt x="4601794" y="547117"/>
                </a:lnTo>
                <a:lnTo>
                  <a:pt x="4591919" y="554427"/>
                </a:lnTo>
                <a:lnTo>
                  <a:pt x="4582667" y="562356"/>
                </a:lnTo>
                <a:lnTo>
                  <a:pt x="4578177" y="566656"/>
                </a:lnTo>
                <a:close/>
              </a:path>
              <a:path w="4882896" h="890016">
                <a:moveTo>
                  <a:pt x="4553853" y="596822"/>
                </a:moveTo>
                <a:lnTo>
                  <a:pt x="4555821" y="583277"/>
                </a:lnTo>
                <a:lnTo>
                  <a:pt x="4566632" y="570680"/>
                </a:lnTo>
                <a:lnTo>
                  <a:pt x="4578476" y="558927"/>
                </a:lnTo>
                <a:lnTo>
                  <a:pt x="4578177" y="566656"/>
                </a:lnTo>
                <a:lnTo>
                  <a:pt x="4569347" y="576109"/>
                </a:lnTo>
                <a:lnTo>
                  <a:pt x="4561236" y="586184"/>
                </a:lnTo>
                <a:lnTo>
                  <a:pt x="4553853" y="596822"/>
                </a:lnTo>
                <a:close/>
              </a:path>
              <a:path w="4882896" h="890016">
                <a:moveTo>
                  <a:pt x="4536164" y="631561"/>
                </a:moveTo>
                <a:lnTo>
                  <a:pt x="4537499" y="610810"/>
                </a:lnTo>
                <a:lnTo>
                  <a:pt x="4546093" y="596670"/>
                </a:lnTo>
                <a:lnTo>
                  <a:pt x="4555821" y="583277"/>
                </a:lnTo>
                <a:lnTo>
                  <a:pt x="4553853" y="596822"/>
                </a:lnTo>
                <a:lnTo>
                  <a:pt x="4547206" y="607969"/>
                </a:lnTo>
                <a:lnTo>
                  <a:pt x="4541307" y="619568"/>
                </a:lnTo>
                <a:lnTo>
                  <a:pt x="4536164" y="631561"/>
                </a:lnTo>
                <a:close/>
              </a:path>
              <a:path w="4882896" h="890016">
                <a:moveTo>
                  <a:pt x="4531786" y="643893"/>
                </a:moveTo>
                <a:lnTo>
                  <a:pt x="4528182" y="656508"/>
                </a:lnTo>
                <a:lnTo>
                  <a:pt x="4530090" y="625649"/>
                </a:lnTo>
                <a:lnTo>
                  <a:pt x="4537499" y="610810"/>
                </a:lnTo>
                <a:lnTo>
                  <a:pt x="4536164" y="631561"/>
                </a:lnTo>
                <a:lnTo>
                  <a:pt x="4531786" y="643893"/>
                </a:lnTo>
                <a:close/>
              </a:path>
              <a:path w="4882896" h="890016">
                <a:moveTo>
                  <a:pt x="4525364" y="669348"/>
                </a:moveTo>
                <a:lnTo>
                  <a:pt x="4523339" y="682358"/>
                </a:lnTo>
                <a:lnTo>
                  <a:pt x="4523914" y="641140"/>
                </a:lnTo>
                <a:lnTo>
                  <a:pt x="4530090" y="625649"/>
                </a:lnTo>
                <a:lnTo>
                  <a:pt x="4528182" y="656508"/>
                </a:lnTo>
                <a:lnTo>
                  <a:pt x="4525364" y="669348"/>
                </a:lnTo>
                <a:close/>
              </a:path>
              <a:path w="4882896" h="890016">
                <a:moveTo>
                  <a:pt x="4742305" y="463296"/>
                </a:moveTo>
                <a:lnTo>
                  <a:pt x="4742687" y="454151"/>
                </a:lnTo>
                <a:lnTo>
                  <a:pt x="4748096" y="454221"/>
                </a:lnTo>
                <a:lnTo>
                  <a:pt x="4761245" y="454954"/>
                </a:lnTo>
                <a:lnTo>
                  <a:pt x="4774289" y="456426"/>
                </a:lnTo>
                <a:lnTo>
                  <a:pt x="4787203" y="458563"/>
                </a:lnTo>
                <a:lnTo>
                  <a:pt x="4799963" y="461291"/>
                </a:lnTo>
                <a:lnTo>
                  <a:pt x="4812544" y="464535"/>
                </a:lnTo>
                <a:lnTo>
                  <a:pt x="4824921" y="468224"/>
                </a:lnTo>
                <a:lnTo>
                  <a:pt x="4837071" y="472281"/>
                </a:lnTo>
                <a:lnTo>
                  <a:pt x="4848968" y="476634"/>
                </a:lnTo>
                <a:lnTo>
                  <a:pt x="4860587" y="481209"/>
                </a:lnTo>
                <a:lnTo>
                  <a:pt x="4871905" y="485931"/>
                </a:lnTo>
                <a:lnTo>
                  <a:pt x="4882896" y="490728"/>
                </a:lnTo>
                <a:lnTo>
                  <a:pt x="4882896" y="507492"/>
                </a:lnTo>
                <a:lnTo>
                  <a:pt x="4876702" y="503685"/>
                </a:lnTo>
                <a:lnTo>
                  <a:pt x="4865686" y="497363"/>
                </a:lnTo>
                <a:lnTo>
                  <a:pt x="4854365" y="491447"/>
                </a:lnTo>
                <a:lnTo>
                  <a:pt x="4842764" y="485979"/>
                </a:lnTo>
                <a:lnTo>
                  <a:pt x="4830906" y="481000"/>
                </a:lnTo>
                <a:lnTo>
                  <a:pt x="4818815" y="476550"/>
                </a:lnTo>
                <a:lnTo>
                  <a:pt x="4806514" y="472672"/>
                </a:lnTo>
                <a:lnTo>
                  <a:pt x="4794026" y="469407"/>
                </a:lnTo>
                <a:lnTo>
                  <a:pt x="4781377" y="466795"/>
                </a:lnTo>
                <a:lnTo>
                  <a:pt x="4768588" y="464878"/>
                </a:lnTo>
                <a:lnTo>
                  <a:pt x="4755683" y="463698"/>
                </a:lnTo>
                <a:lnTo>
                  <a:pt x="4742687" y="463296"/>
                </a:lnTo>
                <a:lnTo>
                  <a:pt x="4742305" y="463296"/>
                </a:lnTo>
                <a:close/>
              </a:path>
              <a:path w="4882896" h="890016">
                <a:moveTo>
                  <a:pt x="4727443" y="463630"/>
                </a:moveTo>
                <a:lnTo>
                  <a:pt x="4713061" y="464589"/>
                </a:lnTo>
                <a:lnTo>
                  <a:pt x="4718992" y="454954"/>
                </a:lnTo>
                <a:lnTo>
                  <a:pt x="4742687" y="454151"/>
                </a:lnTo>
                <a:lnTo>
                  <a:pt x="4742305" y="463296"/>
                </a:lnTo>
                <a:lnTo>
                  <a:pt x="4727443" y="463630"/>
                </a:lnTo>
                <a:close/>
              </a:path>
              <a:path w="4882896" h="890016">
                <a:moveTo>
                  <a:pt x="4672619" y="471059"/>
                </a:moveTo>
                <a:lnTo>
                  <a:pt x="4673626" y="461219"/>
                </a:lnTo>
                <a:lnTo>
                  <a:pt x="4695951" y="457327"/>
                </a:lnTo>
                <a:lnTo>
                  <a:pt x="4718992" y="454954"/>
                </a:lnTo>
                <a:lnTo>
                  <a:pt x="4713061" y="464589"/>
                </a:lnTo>
                <a:lnTo>
                  <a:pt x="4699142" y="466157"/>
                </a:lnTo>
                <a:lnTo>
                  <a:pt x="4685667" y="468319"/>
                </a:lnTo>
                <a:lnTo>
                  <a:pt x="4672619" y="471059"/>
                </a:lnTo>
                <a:close/>
              </a:path>
              <a:path w="4882896" h="890016">
                <a:moveTo>
                  <a:pt x="4659981" y="474362"/>
                </a:moveTo>
                <a:lnTo>
                  <a:pt x="4647733" y="478213"/>
                </a:lnTo>
                <a:lnTo>
                  <a:pt x="4652076" y="466575"/>
                </a:lnTo>
                <a:lnTo>
                  <a:pt x="4673626" y="461219"/>
                </a:lnTo>
                <a:lnTo>
                  <a:pt x="4672619" y="471059"/>
                </a:lnTo>
                <a:lnTo>
                  <a:pt x="4659981" y="474362"/>
                </a:lnTo>
                <a:close/>
              </a:path>
              <a:path w="4882896" h="890016">
                <a:moveTo>
                  <a:pt x="4635860" y="482595"/>
                </a:moveTo>
                <a:lnTo>
                  <a:pt x="4624342" y="487493"/>
                </a:lnTo>
                <a:lnTo>
                  <a:pt x="4631364" y="473344"/>
                </a:lnTo>
                <a:lnTo>
                  <a:pt x="4652076" y="466575"/>
                </a:lnTo>
                <a:lnTo>
                  <a:pt x="4647733" y="478213"/>
                </a:lnTo>
                <a:lnTo>
                  <a:pt x="4635860" y="482595"/>
                </a:lnTo>
                <a:close/>
              </a:path>
              <a:path w="4882896" h="890016">
                <a:moveTo>
                  <a:pt x="4591746" y="505128"/>
                </a:moveTo>
                <a:lnTo>
                  <a:pt x="4592691" y="490911"/>
                </a:lnTo>
                <a:lnTo>
                  <a:pt x="4611549" y="481474"/>
                </a:lnTo>
                <a:lnTo>
                  <a:pt x="4631364" y="473344"/>
                </a:lnTo>
                <a:lnTo>
                  <a:pt x="4624342" y="487493"/>
                </a:lnTo>
                <a:lnTo>
                  <a:pt x="4613162" y="492892"/>
                </a:lnTo>
                <a:lnTo>
                  <a:pt x="4602303" y="498775"/>
                </a:lnTo>
                <a:lnTo>
                  <a:pt x="4591746" y="505128"/>
                </a:lnTo>
                <a:close/>
              </a:path>
              <a:path w="4882896" h="890016">
                <a:moveTo>
                  <a:pt x="4581473" y="511935"/>
                </a:moveTo>
                <a:lnTo>
                  <a:pt x="4571468" y="519180"/>
                </a:lnTo>
                <a:lnTo>
                  <a:pt x="4574852" y="501603"/>
                </a:lnTo>
                <a:lnTo>
                  <a:pt x="4592691" y="490911"/>
                </a:lnTo>
                <a:lnTo>
                  <a:pt x="4591746" y="505128"/>
                </a:lnTo>
                <a:lnTo>
                  <a:pt x="4581473" y="511935"/>
                </a:lnTo>
                <a:close/>
              </a:path>
              <a:path w="4882896" h="890016">
                <a:moveTo>
                  <a:pt x="4561712" y="526849"/>
                </a:moveTo>
                <a:lnTo>
                  <a:pt x="4552187" y="534924"/>
                </a:lnTo>
                <a:lnTo>
                  <a:pt x="4558092" y="513497"/>
                </a:lnTo>
                <a:lnTo>
                  <a:pt x="4574852" y="501603"/>
                </a:lnTo>
                <a:lnTo>
                  <a:pt x="4571468" y="519180"/>
                </a:lnTo>
                <a:lnTo>
                  <a:pt x="4561712" y="526849"/>
                </a:lnTo>
                <a:close/>
              </a:path>
              <a:path w="4882896" h="890016">
                <a:moveTo>
                  <a:pt x="4551827" y="535252"/>
                </a:moveTo>
                <a:lnTo>
                  <a:pt x="4542099" y="544507"/>
                </a:lnTo>
                <a:lnTo>
                  <a:pt x="4542472" y="526542"/>
                </a:lnTo>
                <a:lnTo>
                  <a:pt x="4558092" y="513497"/>
                </a:lnTo>
                <a:lnTo>
                  <a:pt x="4552187" y="534924"/>
                </a:lnTo>
                <a:lnTo>
                  <a:pt x="4551827" y="535252"/>
                </a:lnTo>
                <a:close/>
              </a:path>
              <a:path w="4882896" h="890016">
                <a:moveTo>
                  <a:pt x="4532950" y="554022"/>
                </a:moveTo>
                <a:lnTo>
                  <a:pt x="4524396" y="563812"/>
                </a:lnTo>
                <a:lnTo>
                  <a:pt x="4528052" y="540683"/>
                </a:lnTo>
                <a:lnTo>
                  <a:pt x="4542472" y="526542"/>
                </a:lnTo>
                <a:lnTo>
                  <a:pt x="4542099" y="544507"/>
                </a:lnTo>
                <a:lnTo>
                  <a:pt x="4532950" y="554022"/>
                </a:lnTo>
                <a:close/>
              </a:path>
              <a:path w="4882896" h="890016">
                <a:moveTo>
                  <a:pt x="4502428" y="594997"/>
                </a:moveTo>
                <a:lnTo>
                  <a:pt x="4503054" y="572048"/>
                </a:lnTo>
                <a:lnTo>
                  <a:pt x="4514892" y="555870"/>
                </a:lnTo>
                <a:lnTo>
                  <a:pt x="4528052" y="540683"/>
                </a:lnTo>
                <a:lnTo>
                  <a:pt x="4524396" y="563812"/>
                </a:lnTo>
                <a:lnTo>
                  <a:pt x="4516448" y="573894"/>
                </a:lnTo>
                <a:lnTo>
                  <a:pt x="4509121" y="584283"/>
                </a:lnTo>
                <a:lnTo>
                  <a:pt x="4502428" y="594997"/>
                </a:lnTo>
                <a:close/>
              </a:path>
              <a:path w="4882896" h="890016">
                <a:moveTo>
                  <a:pt x="4496383" y="606050"/>
                </a:moveTo>
                <a:lnTo>
                  <a:pt x="4490998" y="617460"/>
                </a:lnTo>
                <a:lnTo>
                  <a:pt x="4492597" y="589166"/>
                </a:lnTo>
                <a:lnTo>
                  <a:pt x="4503054" y="572048"/>
                </a:lnTo>
                <a:lnTo>
                  <a:pt x="4502428" y="594997"/>
                </a:lnTo>
                <a:lnTo>
                  <a:pt x="4496383" y="606050"/>
                </a:lnTo>
                <a:close/>
              </a:path>
              <a:path w="4882896" h="890016">
                <a:moveTo>
                  <a:pt x="4486288" y="629243"/>
                </a:moveTo>
                <a:lnTo>
                  <a:pt x="4482265" y="641413"/>
                </a:lnTo>
                <a:lnTo>
                  <a:pt x="4483584" y="607171"/>
                </a:lnTo>
                <a:lnTo>
                  <a:pt x="4492597" y="589166"/>
                </a:lnTo>
                <a:lnTo>
                  <a:pt x="4490998" y="617460"/>
                </a:lnTo>
                <a:lnTo>
                  <a:pt x="4486288" y="629243"/>
                </a:lnTo>
                <a:close/>
              </a:path>
              <a:path w="4882896" h="890016">
                <a:moveTo>
                  <a:pt x="4483584" y="607171"/>
                </a:moveTo>
                <a:lnTo>
                  <a:pt x="4482265" y="641413"/>
                </a:lnTo>
                <a:lnTo>
                  <a:pt x="4478944" y="653989"/>
                </a:lnTo>
                <a:lnTo>
                  <a:pt x="4476337" y="666985"/>
                </a:lnTo>
                <a:lnTo>
                  <a:pt x="4476073" y="626010"/>
                </a:lnTo>
                <a:lnTo>
                  <a:pt x="4483584" y="607171"/>
                </a:lnTo>
                <a:close/>
              </a:path>
              <a:path w="4882896" h="890016">
                <a:moveTo>
                  <a:pt x="4471517" y="731845"/>
                </a:moveTo>
                <a:lnTo>
                  <a:pt x="4463164" y="687009"/>
                </a:lnTo>
                <a:lnTo>
                  <a:pt x="4465802" y="665982"/>
                </a:lnTo>
                <a:lnTo>
                  <a:pt x="4470125" y="645631"/>
                </a:lnTo>
                <a:lnTo>
                  <a:pt x="4476073" y="626010"/>
                </a:lnTo>
                <a:lnTo>
                  <a:pt x="4471517" y="731845"/>
                </a:lnTo>
                <a:close/>
              </a:path>
              <a:path w="4882896" h="890016">
                <a:moveTo>
                  <a:pt x="4422648" y="708660"/>
                </a:moveTo>
                <a:lnTo>
                  <a:pt x="4426272" y="708764"/>
                </a:lnTo>
                <a:lnTo>
                  <a:pt x="4441094" y="711558"/>
                </a:lnTo>
                <a:lnTo>
                  <a:pt x="4452351" y="715685"/>
                </a:lnTo>
                <a:lnTo>
                  <a:pt x="4459534" y="726625"/>
                </a:lnTo>
                <a:lnTo>
                  <a:pt x="4447359" y="721790"/>
                </a:lnTo>
                <a:lnTo>
                  <a:pt x="4435012" y="717365"/>
                </a:lnTo>
                <a:lnTo>
                  <a:pt x="4422648" y="708660"/>
                </a:lnTo>
                <a:close/>
              </a:path>
              <a:path w="4882896" h="890016">
                <a:moveTo>
                  <a:pt x="4422517" y="713373"/>
                </a:moveTo>
                <a:lnTo>
                  <a:pt x="4409895" y="709837"/>
                </a:lnTo>
                <a:lnTo>
                  <a:pt x="4411979" y="699516"/>
                </a:lnTo>
                <a:lnTo>
                  <a:pt x="4411994" y="698327"/>
                </a:lnTo>
                <a:lnTo>
                  <a:pt x="4413270" y="686496"/>
                </a:lnTo>
                <a:lnTo>
                  <a:pt x="4415933" y="673476"/>
                </a:lnTo>
                <a:lnTo>
                  <a:pt x="4419024" y="660089"/>
                </a:lnTo>
                <a:lnTo>
                  <a:pt x="4421582" y="647159"/>
                </a:lnTo>
                <a:lnTo>
                  <a:pt x="4422648" y="635508"/>
                </a:lnTo>
                <a:lnTo>
                  <a:pt x="4422648" y="708660"/>
                </a:lnTo>
                <a:lnTo>
                  <a:pt x="4435012" y="717365"/>
                </a:lnTo>
                <a:lnTo>
                  <a:pt x="4422517" y="713373"/>
                </a:lnTo>
                <a:close/>
              </a:path>
              <a:path w="4882896" h="890016">
                <a:moveTo>
                  <a:pt x="4409895" y="709837"/>
                </a:moveTo>
                <a:lnTo>
                  <a:pt x="4397169" y="706781"/>
                </a:lnTo>
                <a:lnTo>
                  <a:pt x="4402835" y="699516"/>
                </a:lnTo>
                <a:lnTo>
                  <a:pt x="4405904" y="674151"/>
                </a:lnTo>
                <a:lnTo>
                  <a:pt x="4410396" y="686654"/>
                </a:lnTo>
                <a:lnTo>
                  <a:pt x="4411979" y="699516"/>
                </a:lnTo>
                <a:lnTo>
                  <a:pt x="4409895" y="709837"/>
                </a:lnTo>
                <a:close/>
              </a:path>
              <a:path w="4882896" h="890016">
                <a:moveTo>
                  <a:pt x="4372356" y="690372"/>
                </a:moveTo>
                <a:lnTo>
                  <a:pt x="4378065" y="691339"/>
                </a:lnTo>
                <a:lnTo>
                  <a:pt x="4390160" y="696309"/>
                </a:lnTo>
                <a:lnTo>
                  <a:pt x="4402835" y="699516"/>
                </a:lnTo>
                <a:lnTo>
                  <a:pt x="4397169" y="706781"/>
                </a:lnTo>
                <a:lnTo>
                  <a:pt x="4384359" y="704228"/>
                </a:lnTo>
                <a:lnTo>
                  <a:pt x="4372356" y="690372"/>
                </a:lnTo>
                <a:close/>
              </a:path>
              <a:path w="4882896" h="890016">
                <a:moveTo>
                  <a:pt x="4371489" y="702201"/>
                </a:moveTo>
                <a:lnTo>
                  <a:pt x="4358579" y="700725"/>
                </a:lnTo>
                <a:lnTo>
                  <a:pt x="4362379" y="681740"/>
                </a:lnTo>
                <a:lnTo>
                  <a:pt x="4372356" y="690372"/>
                </a:lnTo>
                <a:lnTo>
                  <a:pt x="4384359" y="704228"/>
                </a:lnTo>
                <a:lnTo>
                  <a:pt x="4371489" y="702201"/>
                </a:lnTo>
                <a:close/>
              </a:path>
              <a:path w="4882896" h="890016">
                <a:moveTo>
                  <a:pt x="4248864" y="709668"/>
                </a:moveTo>
                <a:lnTo>
                  <a:pt x="4236047" y="713026"/>
                </a:lnTo>
                <a:lnTo>
                  <a:pt x="4242816" y="699516"/>
                </a:lnTo>
                <a:lnTo>
                  <a:pt x="4242839" y="697988"/>
                </a:lnTo>
                <a:lnTo>
                  <a:pt x="4244574" y="686034"/>
                </a:lnTo>
                <a:lnTo>
                  <a:pt x="4248905" y="674406"/>
                </a:lnTo>
                <a:lnTo>
                  <a:pt x="4251959" y="699516"/>
                </a:lnTo>
                <a:lnTo>
                  <a:pt x="4261893" y="706752"/>
                </a:lnTo>
                <a:lnTo>
                  <a:pt x="4248864" y="709668"/>
                </a:lnTo>
                <a:close/>
              </a:path>
              <a:path w="4882896" h="890016">
                <a:moveTo>
                  <a:pt x="4232162" y="636696"/>
                </a:moveTo>
                <a:lnTo>
                  <a:pt x="4233438" y="648527"/>
                </a:lnTo>
                <a:lnTo>
                  <a:pt x="4236101" y="661548"/>
                </a:lnTo>
                <a:lnTo>
                  <a:pt x="4239192" y="674934"/>
                </a:lnTo>
                <a:lnTo>
                  <a:pt x="4241750" y="687864"/>
                </a:lnTo>
                <a:lnTo>
                  <a:pt x="4242816" y="699516"/>
                </a:lnTo>
                <a:lnTo>
                  <a:pt x="4236047" y="713026"/>
                </a:lnTo>
                <a:lnTo>
                  <a:pt x="4232162" y="636696"/>
                </a:lnTo>
                <a:close/>
              </a:path>
              <a:path w="4882896" h="890016">
                <a:moveTo>
                  <a:pt x="4192524" y="717803"/>
                </a:moveTo>
                <a:lnTo>
                  <a:pt x="4194274" y="717699"/>
                </a:lnTo>
                <a:lnTo>
                  <a:pt x="4203869" y="714905"/>
                </a:lnTo>
                <a:lnTo>
                  <a:pt x="4216029" y="710778"/>
                </a:lnTo>
                <a:lnTo>
                  <a:pt x="4232148" y="708660"/>
                </a:lnTo>
                <a:lnTo>
                  <a:pt x="4232162" y="636696"/>
                </a:lnTo>
                <a:lnTo>
                  <a:pt x="4236047" y="713026"/>
                </a:lnTo>
                <a:lnTo>
                  <a:pt x="4223453" y="716805"/>
                </a:lnTo>
                <a:lnTo>
                  <a:pt x="4211093" y="720985"/>
                </a:lnTo>
                <a:lnTo>
                  <a:pt x="4198977" y="725546"/>
                </a:lnTo>
                <a:lnTo>
                  <a:pt x="4192524" y="717803"/>
                </a:lnTo>
                <a:close/>
              </a:path>
              <a:path w="4882896" h="890016">
                <a:moveTo>
                  <a:pt x="4181856" y="725424"/>
                </a:moveTo>
                <a:lnTo>
                  <a:pt x="4184669" y="645631"/>
                </a:lnTo>
                <a:lnTo>
                  <a:pt x="4188992" y="665982"/>
                </a:lnTo>
                <a:lnTo>
                  <a:pt x="4191631" y="687009"/>
                </a:lnTo>
                <a:lnTo>
                  <a:pt x="4192524" y="708660"/>
                </a:lnTo>
                <a:lnTo>
                  <a:pt x="4192524" y="717803"/>
                </a:lnTo>
                <a:lnTo>
                  <a:pt x="4187115" y="730466"/>
                </a:lnTo>
                <a:lnTo>
                  <a:pt x="4181856" y="725424"/>
                </a:lnTo>
                <a:close/>
              </a:path>
              <a:path w="4882896" h="890016">
                <a:moveTo>
                  <a:pt x="4139286" y="673885"/>
                </a:moveTo>
                <a:lnTo>
                  <a:pt x="4142232" y="743712"/>
                </a:lnTo>
                <a:lnTo>
                  <a:pt x="4145804" y="740248"/>
                </a:lnTo>
                <a:lnTo>
                  <a:pt x="4155053" y="732913"/>
                </a:lnTo>
                <a:lnTo>
                  <a:pt x="4166694" y="727522"/>
                </a:lnTo>
                <a:lnTo>
                  <a:pt x="4181856" y="725424"/>
                </a:lnTo>
                <a:lnTo>
                  <a:pt x="4187115" y="730466"/>
                </a:lnTo>
                <a:lnTo>
                  <a:pt x="4175517" y="735724"/>
                </a:lnTo>
                <a:lnTo>
                  <a:pt x="4164194" y="741301"/>
                </a:lnTo>
                <a:lnTo>
                  <a:pt x="4153157" y="747176"/>
                </a:lnTo>
                <a:lnTo>
                  <a:pt x="4142415" y="753327"/>
                </a:lnTo>
                <a:lnTo>
                  <a:pt x="4139286" y="673885"/>
                </a:lnTo>
                <a:close/>
              </a:path>
              <a:path w="4882896" h="890016">
                <a:moveTo>
                  <a:pt x="4142232" y="743712"/>
                </a:moveTo>
                <a:lnTo>
                  <a:pt x="4139286" y="673885"/>
                </a:lnTo>
                <a:lnTo>
                  <a:pt x="4141486" y="691043"/>
                </a:lnTo>
                <a:lnTo>
                  <a:pt x="4142232" y="708660"/>
                </a:lnTo>
                <a:lnTo>
                  <a:pt x="4142232" y="743712"/>
                </a:lnTo>
                <a:close/>
              </a:path>
              <a:path w="4882896" h="890016">
                <a:moveTo>
                  <a:pt x="4135684" y="657235"/>
                </a:moveTo>
                <a:lnTo>
                  <a:pt x="4139286" y="673885"/>
                </a:lnTo>
                <a:lnTo>
                  <a:pt x="4142415" y="753327"/>
                </a:lnTo>
                <a:lnTo>
                  <a:pt x="4131978" y="759734"/>
                </a:lnTo>
                <a:lnTo>
                  <a:pt x="4131564" y="708660"/>
                </a:lnTo>
                <a:lnTo>
                  <a:pt x="4131491" y="702911"/>
                </a:lnTo>
                <a:lnTo>
                  <a:pt x="4130773" y="689702"/>
                </a:lnTo>
                <a:lnTo>
                  <a:pt x="4130735" y="641140"/>
                </a:lnTo>
                <a:lnTo>
                  <a:pt x="4135684" y="657235"/>
                </a:lnTo>
                <a:close/>
              </a:path>
              <a:path w="4882896" h="890016">
                <a:moveTo>
                  <a:pt x="4130773" y="689702"/>
                </a:moveTo>
                <a:lnTo>
                  <a:pt x="4129286" y="676574"/>
                </a:lnTo>
                <a:lnTo>
                  <a:pt x="4127030" y="663585"/>
                </a:lnTo>
                <a:lnTo>
                  <a:pt x="4124005" y="650792"/>
                </a:lnTo>
                <a:lnTo>
                  <a:pt x="4120211" y="638253"/>
                </a:lnTo>
                <a:lnTo>
                  <a:pt x="4124491" y="625649"/>
                </a:lnTo>
                <a:lnTo>
                  <a:pt x="4130735" y="641140"/>
                </a:lnTo>
                <a:lnTo>
                  <a:pt x="4130773" y="689702"/>
                </a:lnTo>
                <a:close/>
              </a:path>
              <a:path w="4882896" h="890016">
                <a:moveTo>
                  <a:pt x="4117008" y="610810"/>
                </a:moveTo>
                <a:lnTo>
                  <a:pt x="4124491" y="625649"/>
                </a:lnTo>
                <a:lnTo>
                  <a:pt x="4120211" y="638253"/>
                </a:lnTo>
                <a:lnTo>
                  <a:pt x="4115648" y="626023"/>
                </a:lnTo>
                <a:lnTo>
                  <a:pt x="4110317" y="614161"/>
                </a:lnTo>
                <a:lnTo>
                  <a:pt x="4108338" y="596670"/>
                </a:lnTo>
                <a:lnTo>
                  <a:pt x="4117008" y="610810"/>
                </a:lnTo>
                <a:close/>
              </a:path>
              <a:path w="4882896" h="890016">
                <a:moveTo>
                  <a:pt x="4104217" y="602723"/>
                </a:moveTo>
                <a:lnTo>
                  <a:pt x="4097348" y="591766"/>
                </a:lnTo>
                <a:lnTo>
                  <a:pt x="4098535" y="583277"/>
                </a:lnTo>
                <a:lnTo>
                  <a:pt x="4108338" y="596670"/>
                </a:lnTo>
                <a:lnTo>
                  <a:pt x="4110317" y="614161"/>
                </a:lnTo>
                <a:lnTo>
                  <a:pt x="4104217" y="602723"/>
                </a:lnTo>
                <a:close/>
              </a:path>
              <a:path w="4882896" h="890016">
                <a:moveTo>
                  <a:pt x="4072127" y="562356"/>
                </a:moveTo>
                <a:lnTo>
                  <a:pt x="4075747" y="558927"/>
                </a:lnTo>
                <a:lnTo>
                  <a:pt x="4087654" y="570680"/>
                </a:lnTo>
                <a:lnTo>
                  <a:pt x="4098535" y="583277"/>
                </a:lnTo>
                <a:lnTo>
                  <a:pt x="4097348" y="591766"/>
                </a:lnTo>
                <a:lnTo>
                  <a:pt x="4089710" y="581348"/>
                </a:lnTo>
                <a:lnTo>
                  <a:pt x="4081303" y="571526"/>
                </a:lnTo>
                <a:lnTo>
                  <a:pt x="4072127" y="562356"/>
                </a:lnTo>
                <a:close/>
              </a:path>
              <a:path w="4882896" h="890016">
                <a:moveTo>
                  <a:pt x="4069235" y="559751"/>
                </a:moveTo>
                <a:lnTo>
                  <a:pt x="4059741" y="552021"/>
                </a:lnTo>
                <a:lnTo>
                  <a:pt x="4062869" y="548065"/>
                </a:lnTo>
                <a:lnTo>
                  <a:pt x="4075747" y="558927"/>
                </a:lnTo>
                <a:lnTo>
                  <a:pt x="4072127" y="562356"/>
                </a:lnTo>
                <a:lnTo>
                  <a:pt x="4069235" y="559751"/>
                </a:lnTo>
                <a:close/>
              </a:path>
              <a:path w="4882896" h="890016">
                <a:moveTo>
                  <a:pt x="4015896" y="527282"/>
                </a:moveTo>
                <a:lnTo>
                  <a:pt x="4018942" y="521308"/>
                </a:lnTo>
                <a:lnTo>
                  <a:pt x="4034412" y="529207"/>
                </a:lnTo>
                <a:lnTo>
                  <a:pt x="4049073" y="538142"/>
                </a:lnTo>
                <a:lnTo>
                  <a:pt x="4062869" y="548065"/>
                </a:lnTo>
                <a:lnTo>
                  <a:pt x="4059741" y="552021"/>
                </a:lnTo>
                <a:lnTo>
                  <a:pt x="4049602" y="544908"/>
                </a:lnTo>
                <a:lnTo>
                  <a:pt x="4038876" y="538415"/>
                </a:lnTo>
                <a:lnTo>
                  <a:pt x="4027621" y="532539"/>
                </a:lnTo>
                <a:lnTo>
                  <a:pt x="4015896" y="527282"/>
                </a:lnTo>
                <a:close/>
              </a:path>
              <a:path w="4882896" h="890016">
                <a:moveTo>
                  <a:pt x="3965447" y="512439"/>
                </a:moveTo>
                <a:lnTo>
                  <a:pt x="3968204" y="504304"/>
                </a:lnTo>
                <a:lnTo>
                  <a:pt x="3985784" y="508808"/>
                </a:lnTo>
                <a:lnTo>
                  <a:pt x="4002714" y="514492"/>
                </a:lnTo>
                <a:lnTo>
                  <a:pt x="4018942" y="521308"/>
                </a:lnTo>
                <a:lnTo>
                  <a:pt x="4015896" y="527282"/>
                </a:lnTo>
                <a:lnTo>
                  <a:pt x="4003758" y="522644"/>
                </a:lnTo>
                <a:lnTo>
                  <a:pt x="3991265" y="518624"/>
                </a:lnTo>
                <a:lnTo>
                  <a:pt x="3978475" y="515222"/>
                </a:lnTo>
                <a:lnTo>
                  <a:pt x="3965447" y="512439"/>
                </a:lnTo>
                <a:close/>
              </a:path>
              <a:path w="4882896" h="890016">
                <a:moveTo>
                  <a:pt x="3925510" y="507801"/>
                </a:moveTo>
                <a:lnTo>
                  <a:pt x="3931312" y="499025"/>
                </a:lnTo>
                <a:lnTo>
                  <a:pt x="3950029" y="501027"/>
                </a:lnTo>
                <a:lnTo>
                  <a:pt x="3968204" y="504304"/>
                </a:lnTo>
                <a:lnTo>
                  <a:pt x="3965447" y="512439"/>
                </a:lnTo>
                <a:lnTo>
                  <a:pt x="3952238" y="510275"/>
                </a:lnTo>
                <a:lnTo>
                  <a:pt x="3938906" y="508729"/>
                </a:lnTo>
                <a:lnTo>
                  <a:pt x="3925510" y="507801"/>
                </a:lnTo>
                <a:close/>
              </a:path>
              <a:path w="4882896" h="890016">
                <a:moveTo>
                  <a:pt x="3875454" y="509887"/>
                </a:moveTo>
                <a:lnTo>
                  <a:pt x="3876664" y="501027"/>
                </a:lnTo>
                <a:lnTo>
                  <a:pt x="3894207" y="499025"/>
                </a:lnTo>
                <a:lnTo>
                  <a:pt x="3912108" y="498348"/>
                </a:lnTo>
                <a:lnTo>
                  <a:pt x="3931312" y="499025"/>
                </a:lnTo>
                <a:lnTo>
                  <a:pt x="3925510" y="507801"/>
                </a:lnTo>
                <a:lnTo>
                  <a:pt x="3912108" y="507492"/>
                </a:lnTo>
                <a:lnTo>
                  <a:pt x="3902927" y="507633"/>
                </a:lnTo>
                <a:lnTo>
                  <a:pt x="3888972" y="508416"/>
                </a:lnTo>
                <a:lnTo>
                  <a:pt x="3875454" y="509887"/>
                </a:lnTo>
                <a:close/>
              </a:path>
              <a:path w="4882896" h="890016">
                <a:moveTo>
                  <a:pt x="3825462" y="522634"/>
                </a:moveTo>
                <a:lnTo>
                  <a:pt x="3826787" y="514492"/>
                </a:lnTo>
                <a:lnTo>
                  <a:pt x="3842893" y="508808"/>
                </a:lnTo>
                <a:lnTo>
                  <a:pt x="3859539" y="504304"/>
                </a:lnTo>
                <a:lnTo>
                  <a:pt x="3876664" y="501027"/>
                </a:lnTo>
                <a:lnTo>
                  <a:pt x="3875454" y="509887"/>
                </a:lnTo>
                <a:lnTo>
                  <a:pt x="3862357" y="512044"/>
                </a:lnTo>
                <a:lnTo>
                  <a:pt x="3849668" y="514887"/>
                </a:lnTo>
                <a:lnTo>
                  <a:pt x="3837375" y="518417"/>
                </a:lnTo>
                <a:lnTo>
                  <a:pt x="3825462" y="522634"/>
                </a:lnTo>
                <a:close/>
              </a:path>
              <a:path w="4882896" h="890016">
                <a:moveTo>
                  <a:pt x="3781352" y="546369"/>
                </a:moveTo>
                <a:lnTo>
                  <a:pt x="3782311" y="538142"/>
                </a:lnTo>
                <a:lnTo>
                  <a:pt x="3796436" y="529207"/>
                </a:lnTo>
                <a:lnTo>
                  <a:pt x="3811281" y="521308"/>
                </a:lnTo>
                <a:lnTo>
                  <a:pt x="3826787" y="514492"/>
                </a:lnTo>
                <a:lnTo>
                  <a:pt x="3825462" y="522634"/>
                </a:lnTo>
                <a:lnTo>
                  <a:pt x="3813917" y="527538"/>
                </a:lnTo>
                <a:lnTo>
                  <a:pt x="3802726" y="533128"/>
                </a:lnTo>
                <a:lnTo>
                  <a:pt x="3791876" y="539405"/>
                </a:lnTo>
                <a:lnTo>
                  <a:pt x="3781352" y="546369"/>
                </a:lnTo>
                <a:close/>
              </a:path>
              <a:path w="4882896" h="890016">
                <a:moveTo>
                  <a:pt x="3771142" y="554019"/>
                </a:moveTo>
                <a:lnTo>
                  <a:pt x="3761232" y="562356"/>
                </a:lnTo>
                <a:lnTo>
                  <a:pt x="3768969" y="548065"/>
                </a:lnTo>
                <a:lnTo>
                  <a:pt x="3782311" y="538142"/>
                </a:lnTo>
                <a:lnTo>
                  <a:pt x="3781352" y="546369"/>
                </a:lnTo>
                <a:lnTo>
                  <a:pt x="3771142" y="554019"/>
                </a:lnTo>
                <a:close/>
              </a:path>
              <a:path w="4882896" h="890016">
                <a:moveTo>
                  <a:pt x="3732933" y="596462"/>
                </a:moveTo>
                <a:lnTo>
                  <a:pt x="3734238" y="583277"/>
                </a:lnTo>
                <a:lnTo>
                  <a:pt x="3744872" y="570680"/>
                </a:lnTo>
                <a:lnTo>
                  <a:pt x="3756469" y="558927"/>
                </a:lnTo>
                <a:lnTo>
                  <a:pt x="3768969" y="548065"/>
                </a:lnTo>
                <a:lnTo>
                  <a:pt x="3761232" y="562356"/>
                </a:lnTo>
                <a:lnTo>
                  <a:pt x="3757152" y="566255"/>
                </a:lnTo>
                <a:lnTo>
                  <a:pt x="3748310" y="575715"/>
                </a:lnTo>
                <a:lnTo>
                  <a:pt x="3740237" y="585803"/>
                </a:lnTo>
                <a:lnTo>
                  <a:pt x="3732933" y="596462"/>
                </a:lnTo>
                <a:close/>
              </a:path>
              <a:path w="4882896" h="890016">
                <a:moveTo>
                  <a:pt x="3715635" y="631293"/>
                </a:moveTo>
                <a:lnTo>
                  <a:pt x="3716104" y="610810"/>
                </a:lnTo>
                <a:lnTo>
                  <a:pt x="3724629" y="596670"/>
                </a:lnTo>
                <a:lnTo>
                  <a:pt x="3734238" y="583277"/>
                </a:lnTo>
                <a:lnTo>
                  <a:pt x="3732933" y="596462"/>
                </a:lnTo>
                <a:lnTo>
                  <a:pt x="3726398" y="607635"/>
                </a:lnTo>
                <a:lnTo>
                  <a:pt x="3720632" y="619264"/>
                </a:lnTo>
                <a:lnTo>
                  <a:pt x="3715635" y="631293"/>
                </a:lnTo>
                <a:close/>
              </a:path>
              <a:path w="4882896" h="890016">
                <a:moveTo>
                  <a:pt x="3711406" y="643664"/>
                </a:moveTo>
                <a:lnTo>
                  <a:pt x="3707946" y="656321"/>
                </a:lnTo>
                <a:lnTo>
                  <a:pt x="3708725" y="625649"/>
                </a:lnTo>
                <a:lnTo>
                  <a:pt x="3716104" y="610810"/>
                </a:lnTo>
                <a:lnTo>
                  <a:pt x="3715635" y="631293"/>
                </a:lnTo>
                <a:lnTo>
                  <a:pt x="3711406" y="643664"/>
                </a:lnTo>
                <a:close/>
              </a:path>
              <a:path w="4882896" h="890016">
                <a:moveTo>
                  <a:pt x="3708725" y="625649"/>
                </a:moveTo>
                <a:lnTo>
                  <a:pt x="3707946" y="656321"/>
                </a:lnTo>
                <a:lnTo>
                  <a:pt x="3705255" y="669206"/>
                </a:lnTo>
                <a:lnTo>
                  <a:pt x="3703333" y="682262"/>
                </a:lnTo>
                <a:lnTo>
                  <a:pt x="3702551" y="641140"/>
                </a:lnTo>
                <a:lnTo>
                  <a:pt x="3708725" y="625649"/>
                </a:lnTo>
                <a:close/>
              </a:path>
              <a:path w="4882896" h="890016">
                <a:moveTo>
                  <a:pt x="3700274" y="758409"/>
                </a:moveTo>
                <a:lnTo>
                  <a:pt x="3691872" y="691043"/>
                </a:lnTo>
                <a:lnTo>
                  <a:pt x="3694064" y="673885"/>
                </a:lnTo>
                <a:lnTo>
                  <a:pt x="3697644" y="657235"/>
                </a:lnTo>
                <a:lnTo>
                  <a:pt x="3702551" y="641140"/>
                </a:lnTo>
                <a:lnTo>
                  <a:pt x="3700274" y="758409"/>
                </a:lnTo>
                <a:close/>
              </a:path>
              <a:path w="4882896" h="890016">
                <a:moveTo>
                  <a:pt x="3656355" y="734626"/>
                </a:moveTo>
                <a:lnTo>
                  <a:pt x="3644732" y="729435"/>
                </a:lnTo>
                <a:lnTo>
                  <a:pt x="3651503" y="725424"/>
                </a:lnTo>
                <a:lnTo>
                  <a:pt x="3655968" y="725847"/>
                </a:lnTo>
                <a:lnTo>
                  <a:pt x="3668226" y="729548"/>
                </a:lnTo>
                <a:lnTo>
                  <a:pt x="3656355" y="734626"/>
                </a:lnTo>
                <a:close/>
              </a:path>
              <a:path w="4882896" h="890016">
                <a:moveTo>
                  <a:pt x="3601211" y="708660"/>
                </a:moveTo>
                <a:lnTo>
                  <a:pt x="3604525" y="708897"/>
                </a:lnTo>
                <a:lnTo>
                  <a:pt x="3617115" y="711844"/>
                </a:lnTo>
                <a:lnTo>
                  <a:pt x="3630727" y="715813"/>
                </a:lnTo>
                <a:lnTo>
                  <a:pt x="3642359" y="717803"/>
                </a:lnTo>
                <a:lnTo>
                  <a:pt x="3644732" y="729435"/>
                </a:lnTo>
                <a:lnTo>
                  <a:pt x="3632864" y="724587"/>
                </a:lnTo>
                <a:lnTo>
                  <a:pt x="3620757" y="720102"/>
                </a:lnTo>
                <a:lnTo>
                  <a:pt x="3608420" y="716002"/>
                </a:lnTo>
                <a:lnTo>
                  <a:pt x="3601211" y="708660"/>
                </a:lnTo>
                <a:close/>
              </a:path>
              <a:path w="4882896" h="890016">
                <a:moveTo>
                  <a:pt x="3595857" y="712307"/>
                </a:moveTo>
                <a:lnTo>
                  <a:pt x="3583075" y="709037"/>
                </a:lnTo>
                <a:lnTo>
                  <a:pt x="3592067" y="699516"/>
                </a:lnTo>
                <a:lnTo>
                  <a:pt x="3592158" y="686677"/>
                </a:lnTo>
                <a:lnTo>
                  <a:pt x="3592701" y="673620"/>
                </a:lnTo>
                <a:lnTo>
                  <a:pt x="3595857" y="712307"/>
                </a:lnTo>
                <a:close/>
              </a:path>
              <a:path w="4882896" h="890016">
                <a:moveTo>
                  <a:pt x="3592067" y="699516"/>
                </a:moveTo>
                <a:lnTo>
                  <a:pt x="3583075" y="709037"/>
                </a:lnTo>
                <a:lnTo>
                  <a:pt x="3586493" y="675856"/>
                </a:lnTo>
                <a:lnTo>
                  <a:pt x="3590630" y="687541"/>
                </a:lnTo>
                <a:lnTo>
                  <a:pt x="3592067" y="699516"/>
                </a:lnTo>
                <a:close/>
              </a:path>
              <a:path w="4882896" h="890016">
                <a:moveTo>
                  <a:pt x="3571180" y="654506"/>
                </a:moveTo>
                <a:lnTo>
                  <a:pt x="3562638" y="663056"/>
                </a:lnTo>
                <a:lnTo>
                  <a:pt x="3553097" y="653705"/>
                </a:lnTo>
                <a:lnTo>
                  <a:pt x="3542136" y="646063"/>
                </a:lnTo>
                <a:lnTo>
                  <a:pt x="3529897" y="640341"/>
                </a:lnTo>
                <a:lnTo>
                  <a:pt x="3516521" y="636751"/>
                </a:lnTo>
                <a:lnTo>
                  <a:pt x="3502151" y="635508"/>
                </a:lnTo>
                <a:lnTo>
                  <a:pt x="3494463" y="635835"/>
                </a:lnTo>
                <a:lnTo>
                  <a:pt x="3479349" y="638571"/>
                </a:lnTo>
                <a:lnTo>
                  <a:pt x="3465899" y="643865"/>
                </a:lnTo>
                <a:lnTo>
                  <a:pt x="3454355" y="651455"/>
                </a:lnTo>
                <a:lnTo>
                  <a:pt x="3444957" y="661077"/>
                </a:lnTo>
                <a:lnTo>
                  <a:pt x="3437946" y="672470"/>
                </a:lnTo>
                <a:lnTo>
                  <a:pt x="3433562" y="685371"/>
                </a:lnTo>
                <a:lnTo>
                  <a:pt x="3439310" y="656385"/>
                </a:lnTo>
                <a:lnTo>
                  <a:pt x="3449459" y="646504"/>
                </a:lnTo>
                <a:lnTo>
                  <a:pt x="3461180" y="638213"/>
                </a:lnTo>
                <a:lnTo>
                  <a:pt x="3474110" y="631862"/>
                </a:lnTo>
                <a:lnTo>
                  <a:pt x="3487887" y="627796"/>
                </a:lnTo>
                <a:lnTo>
                  <a:pt x="3502151" y="626364"/>
                </a:lnTo>
                <a:lnTo>
                  <a:pt x="3504184" y="626385"/>
                </a:lnTo>
                <a:lnTo>
                  <a:pt x="3519807" y="627968"/>
                </a:lnTo>
                <a:lnTo>
                  <a:pt x="3534582" y="631860"/>
                </a:lnTo>
                <a:lnTo>
                  <a:pt x="3548246" y="637773"/>
                </a:lnTo>
                <a:lnTo>
                  <a:pt x="3560533" y="645418"/>
                </a:lnTo>
                <a:lnTo>
                  <a:pt x="3571180" y="654506"/>
                </a:lnTo>
                <a:close/>
              </a:path>
              <a:path w="4882896" h="890016">
                <a:moveTo>
                  <a:pt x="3433562" y="685371"/>
                </a:moveTo>
                <a:lnTo>
                  <a:pt x="3432048" y="699516"/>
                </a:lnTo>
                <a:lnTo>
                  <a:pt x="3431095" y="667510"/>
                </a:lnTo>
                <a:lnTo>
                  <a:pt x="3439310" y="656385"/>
                </a:lnTo>
                <a:lnTo>
                  <a:pt x="3433562" y="685371"/>
                </a:lnTo>
                <a:close/>
              </a:path>
              <a:path w="4882896" h="890016">
                <a:moveTo>
                  <a:pt x="4512564" y="0"/>
                </a:moveTo>
                <a:lnTo>
                  <a:pt x="4521707" y="0"/>
                </a:lnTo>
                <a:lnTo>
                  <a:pt x="4521495" y="323"/>
                </a:lnTo>
                <a:lnTo>
                  <a:pt x="4514481" y="11384"/>
                </a:lnTo>
                <a:lnTo>
                  <a:pt x="4507885" y="22534"/>
                </a:lnTo>
                <a:lnTo>
                  <a:pt x="4505212" y="11022"/>
                </a:lnTo>
                <a:lnTo>
                  <a:pt x="4512564" y="0"/>
                </a:lnTo>
                <a:close/>
              </a:path>
              <a:path w="4882896" h="890016">
                <a:moveTo>
                  <a:pt x="4490963" y="56789"/>
                </a:moveTo>
                <a:lnTo>
                  <a:pt x="4491951" y="33359"/>
                </a:lnTo>
                <a:lnTo>
                  <a:pt x="4498330" y="22133"/>
                </a:lnTo>
                <a:lnTo>
                  <a:pt x="4505212" y="11022"/>
                </a:lnTo>
                <a:lnTo>
                  <a:pt x="4507885" y="22534"/>
                </a:lnTo>
                <a:lnTo>
                  <a:pt x="4501741" y="33801"/>
                </a:lnTo>
                <a:lnTo>
                  <a:pt x="4496089" y="45211"/>
                </a:lnTo>
                <a:lnTo>
                  <a:pt x="4490963" y="56789"/>
                </a:lnTo>
                <a:close/>
              </a:path>
              <a:path w="4882896" h="890016">
                <a:moveTo>
                  <a:pt x="4479119" y="92803"/>
                </a:moveTo>
                <a:lnTo>
                  <a:pt x="4480823" y="56259"/>
                </a:lnTo>
                <a:lnTo>
                  <a:pt x="4486105" y="44725"/>
                </a:lnTo>
                <a:lnTo>
                  <a:pt x="4491951" y="33359"/>
                </a:lnTo>
                <a:lnTo>
                  <a:pt x="4490963" y="56789"/>
                </a:lnTo>
                <a:lnTo>
                  <a:pt x="4486402" y="68564"/>
                </a:lnTo>
                <a:lnTo>
                  <a:pt x="4482442" y="80559"/>
                </a:lnTo>
                <a:lnTo>
                  <a:pt x="4479119" y="92803"/>
                </a:lnTo>
                <a:close/>
              </a:path>
              <a:path w="4882896" h="890016">
                <a:moveTo>
                  <a:pt x="4476470" y="105320"/>
                </a:moveTo>
                <a:lnTo>
                  <a:pt x="4476136" y="67985"/>
                </a:lnTo>
                <a:lnTo>
                  <a:pt x="4480823" y="56259"/>
                </a:lnTo>
                <a:lnTo>
                  <a:pt x="4479119" y="92803"/>
                </a:lnTo>
                <a:lnTo>
                  <a:pt x="4476470" y="105320"/>
                </a:lnTo>
                <a:close/>
              </a:path>
              <a:path w="4882896" h="890016">
                <a:moveTo>
                  <a:pt x="4462271" y="153924"/>
                </a:moveTo>
                <a:lnTo>
                  <a:pt x="4462273" y="143850"/>
                </a:lnTo>
                <a:lnTo>
                  <a:pt x="4462271" y="163067"/>
                </a:lnTo>
                <a:lnTo>
                  <a:pt x="4462271" y="153924"/>
                </a:lnTo>
                <a:close/>
              </a:path>
              <a:path w="4882896" h="890016">
                <a:moveTo>
                  <a:pt x="4454394" y="386861"/>
                </a:moveTo>
                <a:lnTo>
                  <a:pt x="4451603" y="435864"/>
                </a:lnTo>
                <a:lnTo>
                  <a:pt x="4451584" y="424523"/>
                </a:lnTo>
                <a:lnTo>
                  <a:pt x="4450794" y="413080"/>
                </a:lnTo>
                <a:lnTo>
                  <a:pt x="4448710" y="401637"/>
                </a:lnTo>
                <a:lnTo>
                  <a:pt x="4448562" y="374629"/>
                </a:lnTo>
                <a:lnTo>
                  <a:pt x="4454394" y="386861"/>
                </a:lnTo>
                <a:close/>
              </a:path>
              <a:path w="4882896" h="890016">
                <a:moveTo>
                  <a:pt x="4432720" y="367309"/>
                </a:moveTo>
                <a:lnTo>
                  <a:pt x="4432748" y="352370"/>
                </a:lnTo>
                <a:lnTo>
                  <a:pt x="4441309" y="363098"/>
                </a:lnTo>
                <a:lnTo>
                  <a:pt x="4448562" y="374629"/>
                </a:lnTo>
                <a:lnTo>
                  <a:pt x="4448710" y="401637"/>
                </a:lnTo>
                <a:lnTo>
                  <a:pt x="4445134" y="390195"/>
                </a:lnTo>
                <a:lnTo>
                  <a:pt x="4439870" y="378752"/>
                </a:lnTo>
                <a:lnTo>
                  <a:pt x="4432720" y="367309"/>
                </a:lnTo>
                <a:close/>
              </a:path>
              <a:path w="4882896" h="890016">
                <a:moveTo>
                  <a:pt x="4423489" y="355867"/>
                </a:moveTo>
                <a:lnTo>
                  <a:pt x="4411979" y="344424"/>
                </a:lnTo>
                <a:lnTo>
                  <a:pt x="4412138" y="333737"/>
                </a:lnTo>
                <a:lnTo>
                  <a:pt x="4422987" y="342548"/>
                </a:lnTo>
                <a:lnTo>
                  <a:pt x="4432748" y="352370"/>
                </a:lnTo>
                <a:lnTo>
                  <a:pt x="4432720" y="367309"/>
                </a:lnTo>
                <a:lnTo>
                  <a:pt x="4423489" y="355867"/>
                </a:lnTo>
                <a:close/>
              </a:path>
              <a:path w="4882896" h="890016">
                <a:moveTo>
                  <a:pt x="4359123" y="319508"/>
                </a:moveTo>
                <a:lnTo>
                  <a:pt x="4360058" y="310659"/>
                </a:lnTo>
                <a:lnTo>
                  <a:pt x="4374160" y="314396"/>
                </a:lnTo>
                <a:lnTo>
                  <a:pt x="4387614" y="319557"/>
                </a:lnTo>
                <a:lnTo>
                  <a:pt x="4400310" y="326039"/>
                </a:lnTo>
                <a:lnTo>
                  <a:pt x="4412138" y="333737"/>
                </a:lnTo>
                <a:lnTo>
                  <a:pt x="4411979" y="344424"/>
                </a:lnTo>
                <a:lnTo>
                  <a:pt x="4406292" y="339640"/>
                </a:lnTo>
                <a:lnTo>
                  <a:pt x="4395836" y="332720"/>
                </a:lnTo>
                <a:lnTo>
                  <a:pt x="4384320" y="327058"/>
                </a:lnTo>
                <a:lnTo>
                  <a:pt x="4371998" y="322654"/>
                </a:lnTo>
                <a:lnTo>
                  <a:pt x="4359123" y="319508"/>
                </a:lnTo>
                <a:close/>
              </a:path>
              <a:path w="4882896" h="890016">
                <a:moveTo>
                  <a:pt x="4283425" y="322787"/>
                </a:moveTo>
                <a:lnTo>
                  <a:pt x="4285596" y="314512"/>
                </a:lnTo>
                <a:lnTo>
                  <a:pt x="4300571" y="310870"/>
                </a:lnTo>
                <a:lnTo>
                  <a:pt x="4316308" y="308618"/>
                </a:lnTo>
                <a:lnTo>
                  <a:pt x="4332732" y="307848"/>
                </a:lnTo>
                <a:lnTo>
                  <a:pt x="4345420" y="308449"/>
                </a:lnTo>
                <a:lnTo>
                  <a:pt x="4360058" y="310659"/>
                </a:lnTo>
                <a:lnTo>
                  <a:pt x="4359123" y="319508"/>
                </a:lnTo>
                <a:lnTo>
                  <a:pt x="4345949" y="317621"/>
                </a:lnTo>
                <a:lnTo>
                  <a:pt x="4332732" y="316992"/>
                </a:lnTo>
                <a:lnTo>
                  <a:pt x="4326132" y="317073"/>
                </a:lnTo>
                <a:lnTo>
                  <a:pt x="4310640" y="317976"/>
                </a:lnTo>
                <a:lnTo>
                  <a:pt x="4296419" y="319881"/>
                </a:lnTo>
                <a:lnTo>
                  <a:pt x="4283425" y="322787"/>
                </a:lnTo>
                <a:close/>
              </a:path>
              <a:path w="4882896" h="890016">
                <a:moveTo>
                  <a:pt x="4242816" y="344424"/>
                </a:moveTo>
                <a:lnTo>
                  <a:pt x="4245995" y="332875"/>
                </a:lnTo>
                <a:lnTo>
                  <a:pt x="4258232" y="325605"/>
                </a:lnTo>
                <a:lnTo>
                  <a:pt x="4271458" y="319453"/>
                </a:lnTo>
                <a:lnTo>
                  <a:pt x="4285596" y="314512"/>
                </a:lnTo>
                <a:lnTo>
                  <a:pt x="4283425" y="322787"/>
                </a:lnTo>
                <a:lnTo>
                  <a:pt x="4271613" y="326694"/>
                </a:lnTo>
                <a:lnTo>
                  <a:pt x="4260937" y="331602"/>
                </a:lnTo>
                <a:lnTo>
                  <a:pt x="4251353" y="337512"/>
                </a:lnTo>
                <a:lnTo>
                  <a:pt x="4242816" y="344424"/>
                </a:lnTo>
                <a:close/>
              </a:path>
              <a:path w="4882896" h="890016">
                <a:moveTo>
                  <a:pt x="4223965" y="369923"/>
                </a:moveTo>
                <a:lnTo>
                  <a:pt x="4224786" y="350411"/>
                </a:lnTo>
                <a:lnTo>
                  <a:pt x="4234821" y="341174"/>
                </a:lnTo>
                <a:lnTo>
                  <a:pt x="4245995" y="332875"/>
                </a:lnTo>
                <a:lnTo>
                  <a:pt x="4242816" y="344424"/>
                </a:lnTo>
                <a:lnTo>
                  <a:pt x="4240658" y="347205"/>
                </a:lnTo>
                <a:lnTo>
                  <a:pt x="4232045" y="358564"/>
                </a:lnTo>
                <a:lnTo>
                  <a:pt x="4223965" y="369923"/>
                </a:lnTo>
                <a:close/>
              </a:path>
              <a:path w="4882896" h="890016">
                <a:moveTo>
                  <a:pt x="4216708" y="381283"/>
                </a:moveTo>
                <a:lnTo>
                  <a:pt x="4210560" y="392642"/>
                </a:lnTo>
                <a:lnTo>
                  <a:pt x="4215965" y="360495"/>
                </a:lnTo>
                <a:lnTo>
                  <a:pt x="4224786" y="350411"/>
                </a:lnTo>
                <a:lnTo>
                  <a:pt x="4223965" y="369923"/>
                </a:lnTo>
                <a:lnTo>
                  <a:pt x="4216708" y="381283"/>
                </a:lnTo>
                <a:close/>
              </a:path>
              <a:path w="4882896" h="890016">
                <a:moveTo>
                  <a:pt x="4446102" y="45507"/>
                </a:moveTo>
                <a:lnTo>
                  <a:pt x="4440860" y="57052"/>
                </a:lnTo>
                <a:lnTo>
                  <a:pt x="4436215" y="68793"/>
                </a:lnTo>
                <a:lnTo>
                  <a:pt x="4432200" y="80754"/>
                </a:lnTo>
                <a:lnTo>
                  <a:pt x="4428844" y="92962"/>
                </a:lnTo>
                <a:lnTo>
                  <a:pt x="4426180" y="105442"/>
                </a:lnTo>
                <a:lnTo>
                  <a:pt x="4430033" y="51974"/>
                </a:lnTo>
                <a:lnTo>
                  <a:pt x="4434927" y="41260"/>
                </a:lnTo>
                <a:lnTo>
                  <a:pt x="4442459" y="27432"/>
                </a:lnTo>
                <a:lnTo>
                  <a:pt x="4446102" y="45507"/>
                </a:lnTo>
                <a:close/>
              </a:path>
              <a:path w="4882896" h="890016">
                <a:moveTo>
                  <a:pt x="4424238" y="118221"/>
                </a:moveTo>
                <a:lnTo>
                  <a:pt x="4423050" y="131325"/>
                </a:lnTo>
                <a:lnTo>
                  <a:pt x="4424045" y="61008"/>
                </a:lnTo>
                <a:lnTo>
                  <a:pt x="4430033" y="51974"/>
                </a:lnTo>
                <a:lnTo>
                  <a:pt x="4426180" y="105442"/>
                </a:lnTo>
                <a:lnTo>
                  <a:pt x="4424238" y="118221"/>
                </a:lnTo>
                <a:close/>
              </a:path>
              <a:path w="4882896" h="890016">
                <a:moveTo>
                  <a:pt x="4424045" y="61008"/>
                </a:moveTo>
                <a:lnTo>
                  <a:pt x="4423050" y="131325"/>
                </a:lnTo>
                <a:lnTo>
                  <a:pt x="4422648" y="144780"/>
                </a:lnTo>
                <a:lnTo>
                  <a:pt x="4422648" y="62483"/>
                </a:lnTo>
                <a:lnTo>
                  <a:pt x="4424045" y="61008"/>
                </a:lnTo>
                <a:close/>
              </a:path>
              <a:path w="4882896" h="890016">
                <a:moveTo>
                  <a:pt x="4413794" y="55377"/>
                </a:moveTo>
                <a:lnTo>
                  <a:pt x="4422648" y="62483"/>
                </a:lnTo>
                <a:lnTo>
                  <a:pt x="4422648" y="71628"/>
                </a:lnTo>
                <a:lnTo>
                  <a:pt x="4411979" y="62483"/>
                </a:lnTo>
                <a:lnTo>
                  <a:pt x="4406635" y="57997"/>
                </a:lnTo>
                <a:lnTo>
                  <a:pt x="4403182" y="48638"/>
                </a:lnTo>
                <a:lnTo>
                  <a:pt x="4413794" y="55377"/>
                </a:lnTo>
                <a:close/>
              </a:path>
              <a:path w="4882896" h="890016">
                <a:moveTo>
                  <a:pt x="4232148" y="144780"/>
                </a:moveTo>
                <a:lnTo>
                  <a:pt x="4232148" y="62483"/>
                </a:lnTo>
                <a:lnTo>
                  <a:pt x="4235016" y="59962"/>
                </a:lnTo>
                <a:lnTo>
                  <a:pt x="4243521" y="53604"/>
                </a:lnTo>
                <a:lnTo>
                  <a:pt x="4253457" y="47590"/>
                </a:lnTo>
                <a:lnTo>
                  <a:pt x="4264640" y="42076"/>
                </a:lnTo>
                <a:lnTo>
                  <a:pt x="4276882" y="37217"/>
                </a:lnTo>
                <a:lnTo>
                  <a:pt x="4289999" y="33169"/>
                </a:lnTo>
                <a:lnTo>
                  <a:pt x="4303803" y="30085"/>
                </a:lnTo>
                <a:lnTo>
                  <a:pt x="4318109" y="28121"/>
                </a:lnTo>
                <a:lnTo>
                  <a:pt x="4332732" y="27432"/>
                </a:lnTo>
                <a:lnTo>
                  <a:pt x="4339789" y="27737"/>
                </a:lnTo>
                <a:lnTo>
                  <a:pt x="4352317" y="29516"/>
                </a:lnTo>
                <a:lnTo>
                  <a:pt x="4365379" y="32705"/>
                </a:lnTo>
                <a:lnTo>
                  <a:pt x="4378516" y="37093"/>
                </a:lnTo>
                <a:lnTo>
                  <a:pt x="4391269" y="42474"/>
                </a:lnTo>
                <a:lnTo>
                  <a:pt x="4403182" y="48638"/>
                </a:lnTo>
                <a:lnTo>
                  <a:pt x="4406635" y="57997"/>
                </a:lnTo>
                <a:lnTo>
                  <a:pt x="4396157" y="51182"/>
                </a:lnTo>
                <a:lnTo>
                  <a:pt x="4384599" y="45752"/>
                </a:lnTo>
                <a:lnTo>
                  <a:pt x="4372219" y="41640"/>
                </a:lnTo>
                <a:lnTo>
                  <a:pt x="4359275" y="38784"/>
                </a:lnTo>
                <a:lnTo>
                  <a:pt x="4346027" y="37117"/>
                </a:lnTo>
                <a:lnTo>
                  <a:pt x="4332732" y="36576"/>
                </a:lnTo>
                <a:lnTo>
                  <a:pt x="4326656" y="36633"/>
                </a:lnTo>
                <a:lnTo>
                  <a:pt x="4311053" y="37383"/>
                </a:lnTo>
                <a:lnTo>
                  <a:pt x="4296734" y="39038"/>
                </a:lnTo>
                <a:lnTo>
                  <a:pt x="4283655" y="41643"/>
                </a:lnTo>
                <a:lnTo>
                  <a:pt x="4271769" y="45245"/>
                </a:lnTo>
                <a:lnTo>
                  <a:pt x="4261031" y="49888"/>
                </a:lnTo>
                <a:lnTo>
                  <a:pt x="4251395" y="55619"/>
                </a:lnTo>
                <a:lnTo>
                  <a:pt x="4242816" y="62483"/>
                </a:lnTo>
                <a:lnTo>
                  <a:pt x="4232148" y="71628"/>
                </a:lnTo>
                <a:lnTo>
                  <a:pt x="4232148" y="144780"/>
                </a:lnTo>
                <a:close/>
              </a:path>
              <a:path w="4882896" h="890016">
                <a:moveTo>
                  <a:pt x="4451911" y="34129"/>
                </a:moveTo>
                <a:lnTo>
                  <a:pt x="4446102" y="45507"/>
                </a:lnTo>
                <a:lnTo>
                  <a:pt x="4442459" y="27432"/>
                </a:lnTo>
                <a:lnTo>
                  <a:pt x="4436054" y="24325"/>
                </a:lnTo>
                <a:lnTo>
                  <a:pt x="4424943" y="18244"/>
                </a:lnTo>
                <a:lnTo>
                  <a:pt x="4414722" y="12162"/>
                </a:lnTo>
                <a:lnTo>
                  <a:pt x="4404195" y="6081"/>
                </a:lnTo>
                <a:lnTo>
                  <a:pt x="4392167" y="0"/>
                </a:lnTo>
                <a:lnTo>
                  <a:pt x="4411979" y="0"/>
                </a:lnTo>
                <a:lnTo>
                  <a:pt x="4420813" y="7617"/>
                </a:lnTo>
                <a:lnTo>
                  <a:pt x="4431469" y="15203"/>
                </a:lnTo>
                <a:lnTo>
                  <a:pt x="4442459" y="18287"/>
                </a:lnTo>
                <a:lnTo>
                  <a:pt x="4451603" y="18287"/>
                </a:lnTo>
                <a:lnTo>
                  <a:pt x="4451911" y="34129"/>
                </a:lnTo>
                <a:close/>
              </a:path>
              <a:path w="4882896" h="890016">
                <a:moveTo>
                  <a:pt x="4451603" y="18287"/>
                </a:moveTo>
                <a:lnTo>
                  <a:pt x="4451603" y="9144"/>
                </a:lnTo>
                <a:lnTo>
                  <a:pt x="4472939" y="0"/>
                </a:lnTo>
                <a:lnTo>
                  <a:pt x="4472424" y="749"/>
                </a:lnTo>
                <a:lnTo>
                  <a:pt x="4465103" y="11777"/>
                </a:lnTo>
                <a:lnTo>
                  <a:pt x="4458255" y="22895"/>
                </a:lnTo>
                <a:lnTo>
                  <a:pt x="4451911" y="34129"/>
                </a:lnTo>
                <a:lnTo>
                  <a:pt x="4451603" y="18287"/>
                </a:lnTo>
                <a:close/>
              </a:path>
              <a:path w="4882896" h="890016">
                <a:moveTo>
                  <a:pt x="4402351" y="692662"/>
                </a:moveTo>
                <a:lnTo>
                  <a:pt x="4398440" y="679075"/>
                </a:lnTo>
                <a:lnTo>
                  <a:pt x="4398891" y="662364"/>
                </a:lnTo>
                <a:lnTo>
                  <a:pt x="4405904" y="674151"/>
                </a:lnTo>
                <a:lnTo>
                  <a:pt x="4402835" y="699516"/>
                </a:lnTo>
                <a:lnTo>
                  <a:pt x="4402351" y="692662"/>
                </a:lnTo>
                <a:close/>
              </a:path>
              <a:path w="4882896" h="890016">
                <a:moveTo>
                  <a:pt x="4315957" y="637014"/>
                </a:moveTo>
                <a:lnTo>
                  <a:pt x="4316623" y="627633"/>
                </a:lnTo>
                <a:lnTo>
                  <a:pt x="4332732" y="626364"/>
                </a:lnTo>
                <a:lnTo>
                  <a:pt x="4339612" y="626725"/>
                </a:lnTo>
                <a:lnTo>
                  <a:pt x="4353402" y="629553"/>
                </a:lnTo>
                <a:lnTo>
                  <a:pt x="4366614" y="634889"/>
                </a:lnTo>
                <a:lnTo>
                  <a:pt x="4378858" y="642375"/>
                </a:lnTo>
                <a:lnTo>
                  <a:pt x="4389747" y="651653"/>
                </a:lnTo>
                <a:lnTo>
                  <a:pt x="4398891" y="662364"/>
                </a:lnTo>
                <a:lnTo>
                  <a:pt x="4398440" y="679075"/>
                </a:lnTo>
                <a:lnTo>
                  <a:pt x="4391240" y="666858"/>
                </a:lnTo>
                <a:lnTo>
                  <a:pt x="4381518" y="656272"/>
                </a:lnTo>
                <a:lnTo>
                  <a:pt x="4370039" y="647582"/>
                </a:lnTo>
                <a:lnTo>
                  <a:pt x="4357571" y="641049"/>
                </a:lnTo>
                <a:lnTo>
                  <a:pt x="4344880" y="636937"/>
                </a:lnTo>
                <a:lnTo>
                  <a:pt x="4332732" y="635508"/>
                </a:lnTo>
                <a:lnTo>
                  <a:pt x="4330985" y="635524"/>
                </a:lnTo>
                <a:lnTo>
                  <a:pt x="4315957" y="637014"/>
                </a:lnTo>
                <a:close/>
              </a:path>
              <a:path w="4882896" h="890016">
                <a:moveTo>
                  <a:pt x="4253693" y="686445"/>
                </a:moveTo>
                <a:lnTo>
                  <a:pt x="4255605" y="663392"/>
                </a:lnTo>
                <a:lnTo>
                  <a:pt x="4264444" y="653280"/>
                </a:lnTo>
                <a:lnTo>
                  <a:pt x="4275194" y="644360"/>
                </a:lnTo>
                <a:lnTo>
                  <a:pt x="4287626" y="636920"/>
                </a:lnTo>
                <a:lnTo>
                  <a:pt x="4301512" y="631248"/>
                </a:lnTo>
                <a:lnTo>
                  <a:pt x="4316623" y="627633"/>
                </a:lnTo>
                <a:lnTo>
                  <a:pt x="4315957" y="637014"/>
                </a:lnTo>
                <a:lnTo>
                  <a:pt x="4301545" y="640774"/>
                </a:lnTo>
                <a:lnTo>
                  <a:pt x="4288176" y="646599"/>
                </a:lnTo>
                <a:lnTo>
                  <a:pt x="4276279" y="654284"/>
                </a:lnTo>
                <a:lnTo>
                  <a:pt x="4266281" y="663623"/>
                </a:lnTo>
                <a:lnTo>
                  <a:pt x="4258610" y="674412"/>
                </a:lnTo>
                <a:lnTo>
                  <a:pt x="4253693" y="686445"/>
                </a:lnTo>
                <a:close/>
              </a:path>
              <a:path w="4882896" h="890016">
                <a:moveTo>
                  <a:pt x="4251959" y="699516"/>
                </a:moveTo>
                <a:lnTo>
                  <a:pt x="4248905" y="674406"/>
                </a:lnTo>
                <a:lnTo>
                  <a:pt x="4255605" y="663392"/>
                </a:lnTo>
                <a:lnTo>
                  <a:pt x="4253693" y="686445"/>
                </a:lnTo>
                <a:lnTo>
                  <a:pt x="4251959" y="699516"/>
                </a:lnTo>
                <a:close/>
              </a:path>
              <a:path w="4882896" h="890016">
                <a:moveTo>
                  <a:pt x="4402351" y="410722"/>
                </a:moveTo>
                <a:lnTo>
                  <a:pt x="4398440" y="397135"/>
                </a:lnTo>
                <a:lnTo>
                  <a:pt x="4398891" y="380424"/>
                </a:lnTo>
                <a:lnTo>
                  <a:pt x="4405904" y="392211"/>
                </a:lnTo>
                <a:lnTo>
                  <a:pt x="4402835" y="417576"/>
                </a:lnTo>
                <a:lnTo>
                  <a:pt x="4402351" y="410722"/>
                </a:lnTo>
                <a:close/>
              </a:path>
              <a:path w="4882896" h="890016">
                <a:moveTo>
                  <a:pt x="4315957" y="355073"/>
                </a:moveTo>
                <a:lnTo>
                  <a:pt x="4316623" y="345693"/>
                </a:lnTo>
                <a:lnTo>
                  <a:pt x="4332732" y="344424"/>
                </a:lnTo>
                <a:lnTo>
                  <a:pt x="4339612" y="344785"/>
                </a:lnTo>
                <a:lnTo>
                  <a:pt x="4353402" y="347613"/>
                </a:lnTo>
                <a:lnTo>
                  <a:pt x="4366614" y="352949"/>
                </a:lnTo>
                <a:lnTo>
                  <a:pt x="4378858" y="360435"/>
                </a:lnTo>
                <a:lnTo>
                  <a:pt x="4389747" y="369713"/>
                </a:lnTo>
                <a:lnTo>
                  <a:pt x="4398891" y="380424"/>
                </a:lnTo>
                <a:lnTo>
                  <a:pt x="4398440" y="397135"/>
                </a:lnTo>
                <a:lnTo>
                  <a:pt x="4391240" y="384917"/>
                </a:lnTo>
                <a:lnTo>
                  <a:pt x="4381518" y="374332"/>
                </a:lnTo>
                <a:lnTo>
                  <a:pt x="4370039" y="365642"/>
                </a:lnTo>
                <a:lnTo>
                  <a:pt x="4357571" y="359109"/>
                </a:lnTo>
                <a:lnTo>
                  <a:pt x="4344880" y="354997"/>
                </a:lnTo>
                <a:lnTo>
                  <a:pt x="4332732" y="353567"/>
                </a:lnTo>
                <a:lnTo>
                  <a:pt x="4330985" y="353584"/>
                </a:lnTo>
                <a:lnTo>
                  <a:pt x="4315957" y="355073"/>
                </a:lnTo>
                <a:close/>
              </a:path>
              <a:path w="4882896" h="890016">
                <a:moveTo>
                  <a:pt x="4253693" y="404505"/>
                </a:moveTo>
                <a:lnTo>
                  <a:pt x="4255605" y="381452"/>
                </a:lnTo>
                <a:lnTo>
                  <a:pt x="4264444" y="371340"/>
                </a:lnTo>
                <a:lnTo>
                  <a:pt x="4275194" y="362420"/>
                </a:lnTo>
                <a:lnTo>
                  <a:pt x="4287626" y="354980"/>
                </a:lnTo>
                <a:lnTo>
                  <a:pt x="4301512" y="349308"/>
                </a:lnTo>
                <a:lnTo>
                  <a:pt x="4316623" y="345693"/>
                </a:lnTo>
                <a:lnTo>
                  <a:pt x="4315957" y="355073"/>
                </a:lnTo>
                <a:lnTo>
                  <a:pt x="4301545" y="358833"/>
                </a:lnTo>
                <a:lnTo>
                  <a:pt x="4288176" y="364659"/>
                </a:lnTo>
                <a:lnTo>
                  <a:pt x="4276279" y="372344"/>
                </a:lnTo>
                <a:lnTo>
                  <a:pt x="4266281" y="381683"/>
                </a:lnTo>
                <a:lnTo>
                  <a:pt x="4258610" y="392472"/>
                </a:lnTo>
                <a:lnTo>
                  <a:pt x="4253693" y="404505"/>
                </a:lnTo>
                <a:close/>
              </a:path>
              <a:path w="4882896" h="890016">
                <a:moveTo>
                  <a:pt x="4402351" y="137926"/>
                </a:moveTo>
                <a:lnTo>
                  <a:pt x="4398440" y="124339"/>
                </a:lnTo>
                <a:lnTo>
                  <a:pt x="4398891" y="103575"/>
                </a:lnTo>
                <a:lnTo>
                  <a:pt x="4405904" y="115639"/>
                </a:lnTo>
                <a:lnTo>
                  <a:pt x="4402835" y="144780"/>
                </a:lnTo>
                <a:lnTo>
                  <a:pt x="4402351" y="137926"/>
                </a:lnTo>
                <a:close/>
              </a:path>
              <a:path w="4882896" h="890016">
                <a:moveTo>
                  <a:pt x="4315957" y="82278"/>
                </a:moveTo>
                <a:lnTo>
                  <a:pt x="4316623" y="72604"/>
                </a:lnTo>
                <a:lnTo>
                  <a:pt x="4332732" y="71628"/>
                </a:lnTo>
                <a:lnTo>
                  <a:pt x="4339612" y="71902"/>
                </a:lnTo>
                <a:lnTo>
                  <a:pt x="4353402" y="74119"/>
                </a:lnTo>
                <a:lnTo>
                  <a:pt x="4366614" y="78484"/>
                </a:lnTo>
                <a:lnTo>
                  <a:pt x="4378858" y="84908"/>
                </a:lnTo>
                <a:lnTo>
                  <a:pt x="4389747" y="93302"/>
                </a:lnTo>
                <a:lnTo>
                  <a:pt x="4398891" y="103575"/>
                </a:lnTo>
                <a:lnTo>
                  <a:pt x="4398440" y="124339"/>
                </a:lnTo>
                <a:lnTo>
                  <a:pt x="4391240" y="112121"/>
                </a:lnTo>
                <a:lnTo>
                  <a:pt x="4381518" y="101536"/>
                </a:lnTo>
                <a:lnTo>
                  <a:pt x="4370039" y="92846"/>
                </a:lnTo>
                <a:lnTo>
                  <a:pt x="4357571" y="86313"/>
                </a:lnTo>
                <a:lnTo>
                  <a:pt x="4344880" y="82201"/>
                </a:lnTo>
                <a:lnTo>
                  <a:pt x="4332732" y="80772"/>
                </a:lnTo>
                <a:lnTo>
                  <a:pt x="4330985" y="80788"/>
                </a:lnTo>
                <a:lnTo>
                  <a:pt x="4315957" y="82278"/>
                </a:lnTo>
                <a:close/>
              </a:path>
              <a:path w="4882896" h="890016">
                <a:moveTo>
                  <a:pt x="4253693" y="131709"/>
                </a:moveTo>
                <a:lnTo>
                  <a:pt x="4255605" y="104594"/>
                </a:lnTo>
                <a:lnTo>
                  <a:pt x="4264444" y="94822"/>
                </a:lnTo>
                <a:lnTo>
                  <a:pt x="4275194" y="86664"/>
                </a:lnTo>
                <a:lnTo>
                  <a:pt x="4287626" y="80194"/>
                </a:lnTo>
                <a:lnTo>
                  <a:pt x="4301512" y="75483"/>
                </a:lnTo>
                <a:lnTo>
                  <a:pt x="4316623" y="72604"/>
                </a:lnTo>
                <a:lnTo>
                  <a:pt x="4315957" y="82278"/>
                </a:lnTo>
                <a:lnTo>
                  <a:pt x="4301545" y="86038"/>
                </a:lnTo>
                <a:lnTo>
                  <a:pt x="4288176" y="91863"/>
                </a:lnTo>
                <a:lnTo>
                  <a:pt x="4276279" y="99548"/>
                </a:lnTo>
                <a:lnTo>
                  <a:pt x="4266281" y="108887"/>
                </a:lnTo>
                <a:lnTo>
                  <a:pt x="4258610" y="119676"/>
                </a:lnTo>
                <a:lnTo>
                  <a:pt x="4253693" y="131709"/>
                </a:lnTo>
                <a:close/>
              </a:path>
              <a:path w="4882896" h="890016">
                <a:moveTo>
                  <a:pt x="4251959" y="144780"/>
                </a:moveTo>
                <a:lnTo>
                  <a:pt x="4248905" y="115910"/>
                </a:lnTo>
                <a:lnTo>
                  <a:pt x="4255605" y="104594"/>
                </a:lnTo>
                <a:lnTo>
                  <a:pt x="4253693" y="131709"/>
                </a:lnTo>
                <a:lnTo>
                  <a:pt x="4251959" y="144780"/>
                </a:lnTo>
                <a:close/>
              </a:path>
              <a:path w="4882896" h="890016">
                <a:moveTo>
                  <a:pt x="4232148" y="708660"/>
                </a:moveTo>
                <a:lnTo>
                  <a:pt x="4232148" y="626364"/>
                </a:lnTo>
                <a:lnTo>
                  <a:pt x="4232148" y="708660"/>
                </a:lnTo>
                <a:close/>
              </a:path>
              <a:path w="4882896" h="890016">
                <a:moveTo>
                  <a:pt x="4232148" y="626364"/>
                </a:moveTo>
                <a:lnTo>
                  <a:pt x="4232148" y="708523"/>
                </a:lnTo>
                <a:lnTo>
                  <a:pt x="4231779" y="694902"/>
                </a:lnTo>
                <a:lnTo>
                  <a:pt x="4230707" y="681460"/>
                </a:lnTo>
                <a:lnTo>
                  <a:pt x="4228962" y="668206"/>
                </a:lnTo>
                <a:lnTo>
                  <a:pt x="4226574" y="655150"/>
                </a:lnTo>
                <a:lnTo>
                  <a:pt x="4224796" y="611910"/>
                </a:lnTo>
                <a:lnTo>
                  <a:pt x="4232148" y="626364"/>
                </a:lnTo>
                <a:close/>
              </a:path>
              <a:path w="4882896" h="890016">
                <a:moveTo>
                  <a:pt x="4223572" y="642300"/>
                </a:moveTo>
                <a:lnTo>
                  <a:pt x="4219986" y="629667"/>
                </a:lnTo>
                <a:lnTo>
                  <a:pt x="4220027" y="601009"/>
                </a:lnTo>
                <a:lnTo>
                  <a:pt x="4224796" y="611910"/>
                </a:lnTo>
                <a:lnTo>
                  <a:pt x="4226574" y="655150"/>
                </a:lnTo>
                <a:lnTo>
                  <a:pt x="4223572" y="642300"/>
                </a:lnTo>
                <a:close/>
              </a:path>
              <a:path w="4882896" h="890016">
                <a:moveTo>
                  <a:pt x="4215846" y="617259"/>
                </a:moveTo>
                <a:lnTo>
                  <a:pt x="4211181" y="605086"/>
                </a:lnTo>
                <a:lnTo>
                  <a:pt x="4212335" y="589787"/>
                </a:lnTo>
                <a:lnTo>
                  <a:pt x="4214460" y="592099"/>
                </a:lnTo>
                <a:lnTo>
                  <a:pt x="4220027" y="601009"/>
                </a:lnTo>
                <a:lnTo>
                  <a:pt x="4219986" y="629667"/>
                </a:lnTo>
                <a:lnTo>
                  <a:pt x="4215846" y="617259"/>
                </a:lnTo>
                <a:close/>
              </a:path>
              <a:path w="4882896" h="890016">
                <a:moveTo>
                  <a:pt x="4212335" y="580644"/>
                </a:moveTo>
                <a:lnTo>
                  <a:pt x="4206022" y="593158"/>
                </a:lnTo>
                <a:lnTo>
                  <a:pt x="4200398" y="581483"/>
                </a:lnTo>
                <a:lnTo>
                  <a:pt x="4194338" y="570071"/>
                </a:lnTo>
                <a:lnTo>
                  <a:pt x="4192524" y="553212"/>
                </a:lnTo>
                <a:lnTo>
                  <a:pt x="4197966" y="560052"/>
                </a:lnTo>
                <a:lnTo>
                  <a:pt x="4203785" y="570348"/>
                </a:lnTo>
                <a:lnTo>
                  <a:pt x="4212335" y="580644"/>
                </a:lnTo>
                <a:close/>
              </a:path>
              <a:path w="4882896" h="890016">
                <a:moveTo>
                  <a:pt x="4232148" y="144780"/>
                </a:moveTo>
                <a:lnTo>
                  <a:pt x="4232148" y="71628"/>
                </a:lnTo>
                <a:lnTo>
                  <a:pt x="4232148" y="144780"/>
                </a:lnTo>
                <a:close/>
              </a:path>
              <a:path w="4882896" h="890016">
                <a:moveTo>
                  <a:pt x="4232148" y="62483"/>
                </a:moveTo>
                <a:lnTo>
                  <a:pt x="4232148" y="144780"/>
                </a:lnTo>
                <a:lnTo>
                  <a:pt x="4232146" y="143850"/>
                </a:lnTo>
                <a:lnTo>
                  <a:pt x="4231688" y="130420"/>
                </a:lnTo>
                <a:lnTo>
                  <a:pt x="4230448" y="117340"/>
                </a:lnTo>
                <a:lnTo>
                  <a:pt x="4228456" y="104582"/>
                </a:lnTo>
                <a:lnTo>
                  <a:pt x="4225744" y="92121"/>
                </a:lnTo>
                <a:lnTo>
                  <a:pt x="4224615" y="53592"/>
                </a:lnTo>
                <a:lnTo>
                  <a:pt x="4232148" y="62483"/>
                </a:lnTo>
                <a:close/>
              </a:path>
              <a:path w="4882896" h="890016">
                <a:moveTo>
                  <a:pt x="4189208" y="11022"/>
                </a:moveTo>
                <a:lnTo>
                  <a:pt x="4201667" y="0"/>
                </a:lnTo>
                <a:lnTo>
                  <a:pt x="4201667" y="18287"/>
                </a:lnTo>
                <a:lnTo>
                  <a:pt x="4212335" y="18287"/>
                </a:lnTo>
                <a:lnTo>
                  <a:pt x="4212335" y="27432"/>
                </a:lnTo>
                <a:lnTo>
                  <a:pt x="4213733" y="30069"/>
                </a:lnTo>
                <a:lnTo>
                  <a:pt x="4219720" y="43265"/>
                </a:lnTo>
                <a:lnTo>
                  <a:pt x="4224615" y="53592"/>
                </a:lnTo>
                <a:lnTo>
                  <a:pt x="4225744" y="92121"/>
                </a:lnTo>
                <a:lnTo>
                  <a:pt x="4222342" y="79931"/>
                </a:lnTo>
                <a:lnTo>
                  <a:pt x="4218283" y="67985"/>
                </a:lnTo>
                <a:lnTo>
                  <a:pt x="4213596" y="56259"/>
                </a:lnTo>
                <a:lnTo>
                  <a:pt x="4208314" y="44725"/>
                </a:lnTo>
                <a:lnTo>
                  <a:pt x="4202468" y="33359"/>
                </a:lnTo>
                <a:lnTo>
                  <a:pt x="4196089" y="22133"/>
                </a:lnTo>
                <a:lnTo>
                  <a:pt x="4189208" y="11022"/>
                </a:lnTo>
                <a:close/>
              </a:path>
              <a:path w="4882896" h="890016">
                <a:moveTo>
                  <a:pt x="4242816" y="0"/>
                </a:moveTo>
                <a:lnTo>
                  <a:pt x="4262627" y="0"/>
                </a:lnTo>
                <a:lnTo>
                  <a:pt x="4256222" y="3106"/>
                </a:lnTo>
                <a:lnTo>
                  <a:pt x="4245111" y="9187"/>
                </a:lnTo>
                <a:lnTo>
                  <a:pt x="4234890" y="15269"/>
                </a:lnTo>
                <a:lnTo>
                  <a:pt x="4231450" y="9384"/>
                </a:lnTo>
                <a:lnTo>
                  <a:pt x="4242816" y="0"/>
                </a:lnTo>
                <a:close/>
              </a:path>
              <a:path w="4882896" h="890016">
                <a:moveTo>
                  <a:pt x="4224363" y="21350"/>
                </a:moveTo>
                <a:lnTo>
                  <a:pt x="4212335" y="27432"/>
                </a:lnTo>
                <a:lnTo>
                  <a:pt x="4220502" y="16265"/>
                </a:lnTo>
                <a:lnTo>
                  <a:pt x="4231450" y="9384"/>
                </a:lnTo>
                <a:lnTo>
                  <a:pt x="4234890" y="15269"/>
                </a:lnTo>
                <a:lnTo>
                  <a:pt x="4224363" y="21350"/>
                </a:lnTo>
                <a:close/>
              </a:path>
              <a:path w="4882896" h="890016">
                <a:moveTo>
                  <a:pt x="4131978" y="759734"/>
                </a:moveTo>
                <a:lnTo>
                  <a:pt x="4121858" y="766377"/>
                </a:lnTo>
                <a:lnTo>
                  <a:pt x="4122419" y="752856"/>
                </a:lnTo>
                <a:lnTo>
                  <a:pt x="4126062" y="744910"/>
                </a:lnTo>
                <a:lnTo>
                  <a:pt x="4129934" y="732711"/>
                </a:lnTo>
                <a:lnTo>
                  <a:pt x="4131360" y="721375"/>
                </a:lnTo>
                <a:lnTo>
                  <a:pt x="4131564" y="708660"/>
                </a:lnTo>
                <a:lnTo>
                  <a:pt x="4131978" y="759734"/>
                </a:lnTo>
                <a:close/>
              </a:path>
              <a:path w="4882896" h="890016">
                <a:moveTo>
                  <a:pt x="4087351" y="720438"/>
                </a:moveTo>
                <a:lnTo>
                  <a:pt x="4091940" y="708660"/>
                </a:lnTo>
                <a:lnTo>
                  <a:pt x="4091940" y="734567"/>
                </a:lnTo>
                <a:lnTo>
                  <a:pt x="4100773" y="742185"/>
                </a:lnTo>
                <a:lnTo>
                  <a:pt x="4111429" y="749771"/>
                </a:lnTo>
                <a:lnTo>
                  <a:pt x="4122419" y="752856"/>
                </a:lnTo>
                <a:lnTo>
                  <a:pt x="4121858" y="766377"/>
                </a:lnTo>
                <a:lnTo>
                  <a:pt x="4112064" y="773235"/>
                </a:lnTo>
                <a:lnTo>
                  <a:pt x="4111751" y="762000"/>
                </a:lnTo>
                <a:lnTo>
                  <a:pt x="4107380" y="758883"/>
                </a:lnTo>
                <a:lnTo>
                  <a:pt x="4097802" y="752461"/>
                </a:lnTo>
                <a:lnTo>
                  <a:pt x="4087807" y="746305"/>
                </a:lnTo>
                <a:lnTo>
                  <a:pt x="4087351" y="720438"/>
                </a:lnTo>
                <a:close/>
              </a:path>
              <a:path w="4882896" h="890016">
                <a:moveTo>
                  <a:pt x="4043943" y="724752"/>
                </a:moveTo>
                <a:lnTo>
                  <a:pt x="4052316" y="717803"/>
                </a:lnTo>
                <a:lnTo>
                  <a:pt x="4059145" y="722218"/>
                </a:lnTo>
                <a:lnTo>
                  <a:pt x="4070367" y="727191"/>
                </a:lnTo>
                <a:lnTo>
                  <a:pt x="4081271" y="734567"/>
                </a:lnTo>
                <a:lnTo>
                  <a:pt x="4081533" y="732042"/>
                </a:lnTo>
                <a:lnTo>
                  <a:pt x="4087351" y="720438"/>
                </a:lnTo>
                <a:lnTo>
                  <a:pt x="4087807" y="746305"/>
                </a:lnTo>
                <a:lnTo>
                  <a:pt x="4077409" y="740436"/>
                </a:lnTo>
                <a:lnTo>
                  <a:pt x="4066623" y="734874"/>
                </a:lnTo>
                <a:lnTo>
                  <a:pt x="4055463" y="729639"/>
                </a:lnTo>
                <a:lnTo>
                  <a:pt x="4043943" y="724752"/>
                </a:lnTo>
                <a:close/>
              </a:path>
              <a:path w="4882896" h="890016">
                <a:moveTo>
                  <a:pt x="4045296" y="667125"/>
                </a:moveTo>
                <a:lnTo>
                  <a:pt x="4041648" y="717803"/>
                </a:lnTo>
                <a:lnTo>
                  <a:pt x="4041606" y="705750"/>
                </a:lnTo>
                <a:lnTo>
                  <a:pt x="4040105" y="691227"/>
                </a:lnTo>
                <a:lnTo>
                  <a:pt x="4040040" y="654569"/>
                </a:lnTo>
                <a:lnTo>
                  <a:pt x="4045296" y="667125"/>
                </a:lnTo>
                <a:close/>
              </a:path>
              <a:path w="4882896" h="890016">
                <a:moveTo>
                  <a:pt x="4025378" y="654022"/>
                </a:moveTo>
                <a:lnTo>
                  <a:pt x="4025616" y="631783"/>
                </a:lnTo>
                <a:lnTo>
                  <a:pt x="4033455" y="642766"/>
                </a:lnTo>
                <a:lnTo>
                  <a:pt x="4040040" y="654569"/>
                </a:lnTo>
                <a:lnTo>
                  <a:pt x="4040105" y="691227"/>
                </a:lnTo>
                <a:lnTo>
                  <a:pt x="4036687" y="677764"/>
                </a:lnTo>
                <a:lnTo>
                  <a:pt x="4031672" y="665363"/>
                </a:lnTo>
                <a:lnTo>
                  <a:pt x="4025378" y="654022"/>
                </a:lnTo>
                <a:close/>
              </a:path>
              <a:path w="4882896" h="890016">
                <a:moveTo>
                  <a:pt x="4002024" y="626364"/>
                </a:moveTo>
                <a:lnTo>
                  <a:pt x="4006484" y="612538"/>
                </a:lnTo>
                <a:lnTo>
                  <a:pt x="4016600" y="621685"/>
                </a:lnTo>
                <a:lnTo>
                  <a:pt x="4025616" y="631783"/>
                </a:lnTo>
                <a:lnTo>
                  <a:pt x="4025378" y="654022"/>
                </a:lnTo>
                <a:lnTo>
                  <a:pt x="4018126" y="643742"/>
                </a:lnTo>
                <a:lnTo>
                  <a:pt x="4010234" y="634522"/>
                </a:lnTo>
                <a:lnTo>
                  <a:pt x="4002024" y="626364"/>
                </a:lnTo>
                <a:close/>
              </a:path>
              <a:path w="4882896" h="890016">
                <a:moveTo>
                  <a:pt x="3941307" y="593216"/>
                </a:moveTo>
                <a:lnTo>
                  <a:pt x="3942083" y="583362"/>
                </a:lnTo>
                <a:lnTo>
                  <a:pt x="3956551" y="586770"/>
                </a:lnTo>
                <a:lnTo>
                  <a:pt x="3970301" y="591457"/>
                </a:lnTo>
                <a:lnTo>
                  <a:pt x="3983258" y="597358"/>
                </a:lnTo>
                <a:lnTo>
                  <a:pt x="3995344" y="604407"/>
                </a:lnTo>
                <a:lnTo>
                  <a:pt x="4006484" y="612538"/>
                </a:lnTo>
                <a:lnTo>
                  <a:pt x="4002024" y="626364"/>
                </a:lnTo>
                <a:lnTo>
                  <a:pt x="3996795" y="621756"/>
                </a:lnTo>
                <a:lnTo>
                  <a:pt x="3987780" y="614749"/>
                </a:lnTo>
                <a:lnTo>
                  <a:pt x="3977704" y="608146"/>
                </a:lnTo>
                <a:lnTo>
                  <a:pt x="3966585" y="602192"/>
                </a:lnTo>
                <a:lnTo>
                  <a:pt x="3954446" y="597134"/>
                </a:lnTo>
                <a:lnTo>
                  <a:pt x="3941307" y="593216"/>
                </a:lnTo>
                <a:close/>
              </a:path>
              <a:path w="4882896" h="890016">
                <a:moveTo>
                  <a:pt x="3831335" y="626364"/>
                </a:moveTo>
                <a:lnTo>
                  <a:pt x="3833288" y="606778"/>
                </a:lnTo>
                <a:lnTo>
                  <a:pt x="3844737" y="599102"/>
                </a:lnTo>
                <a:lnTo>
                  <a:pt x="3856993" y="592656"/>
                </a:lnTo>
                <a:lnTo>
                  <a:pt x="3869957" y="587512"/>
                </a:lnTo>
                <a:lnTo>
                  <a:pt x="3883531" y="583746"/>
                </a:lnTo>
                <a:lnTo>
                  <a:pt x="3897614" y="581432"/>
                </a:lnTo>
                <a:lnTo>
                  <a:pt x="3912108" y="580644"/>
                </a:lnTo>
                <a:lnTo>
                  <a:pt x="3926976" y="581298"/>
                </a:lnTo>
                <a:lnTo>
                  <a:pt x="3942083" y="583362"/>
                </a:lnTo>
                <a:lnTo>
                  <a:pt x="3941307" y="593216"/>
                </a:lnTo>
                <a:lnTo>
                  <a:pt x="3927187" y="590686"/>
                </a:lnTo>
                <a:lnTo>
                  <a:pt x="3912108" y="589787"/>
                </a:lnTo>
                <a:lnTo>
                  <a:pt x="3899280" y="590821"/>
                </a:lnTo>
                <a:lnTo>
                  <a:pt x="3886397" y="593789"/>
                </a:lnTo>
                <a:lnTo>
                  <a:pt x="3873887" y="598370"/>
                </a:lnTo>
                <a:lnTo>
                  <a:pt x="3861938" y="604240"/>
                </a:lnTo>
                <a:lnTo>
                  <a:pt x="3850737" y="611077"/>
                </a:lnTo>
                <a:lnTo>
                  <a:pt x="3840474" y="618559"/>
                </a:lnTo>
                <a:lnTo>
                  <a:pt x="3831335" y="626364"/>
                </a:lnTo>
                <a:close/>
              </a:path>
              <a:path w="4882896" h="890016">
                <a:moveTo>
                  <a:pt x="3802922" y="656117"/>
                </a:moveTo>
                <a:lnTo>
                  <a:pt x="3804777" y="636432"/>
                </a:lnTo>
                <a:lnTo>
                  <a:pt x="3813209" y="625517"/>
                </a:lnTo>
                <a:lnTo>
                  <a:pt x="3822745" y="615607"/>
                </a:lnTo>
                <a:lnTo>
                  <a:pt x="3833288" y="606778"/>
                </a:lnTo>
                <a:lnTo>
                  <a:pt x="3831335" y="626364"/>
                </a:lnTo>
                <a:lnTo>
                  <a:pt x="3829055" y="627848"/>
                </a:lnTo>
                <a:lnTo>
                  <a:pt x="3818410" y="636210"/>
                </a:lnTo>
                <a:lnTo>
                  <a:pt x="3809740" y="645633"/>
                </a:lnTo>
                <a:lnTo>
                  <a:pt x="3802922" y="656117"/>
                </a:lnTo>
                <a:close/>
              </a:path>
              <a:path w="4882896" h="890016">
                <a:moveTo>
                  <a:pt x="3797833" y="667662"/>
                </a:moveTo>
                <a:lnTo>
                  <a:pt x="3794350" y="680267"/>
                </a:lnTo>
                <a:lnTo>
                  <a:pt x="3797550" y="648277"/>
                </a:lnTo>
                <a:lnTo>
                  <a:pt x="3804777" y="636432"/>
                </a:lnTo>
                <a:lnTo>
                  <a:pt x="3802922" y="656117"/>
                </a:lnTo>
                <a:lnTo>
                  <a:pt x="3797833" y="667662"/>
                </a:lnTo>
                <a:close/>
              </a:path>
              <a:path w="4882896" h="890016">
                <a:moveTo>
                  <a:pt x="3792351" y="693933"/>
                </a:moveTo>
                <a:lnTo>
                  <a:pt x="3791626" y="660980"/>
                </a:lnTo>
                <a:lnTo>
                  <a:pt x="3797550" y="648277"/>
                </a:lnTo>
                <a:lnTo>
                  <a:pt x="3794350" y="680267"/>
                </a:lnTo>
                <a:lnTo>
                  <a:pt x="3792351" y="693933"/>
                </a:lnTo>
                <a:close/>
              </a:path>
              <a:path w="4882896" h="890016">
                <a:moveTo>
                  <a:pt x="4184669" y="645631"/>
                </a:moveTo>
                <a:lnTo>
                  <a:pt x="4181856" y="725424"/>
                </a:lnTo>
                <a:lnTo>
                  <a:pt x="4181855" y="708135"/>
                </a:lnTo>
                <a:lnTo>
                  <a:pt x="4181426" y="693797"/>
                </a:lnTo>
                <a:lnTo>
                  <a:pt x="4180209" y="679927"/>
                </a:lnTo>
                <a:lnTo>
                  <a:pt x="4178722" y="626010"/>
                </a:lnTo>
                <a:lnTo>
                  <a:pt x="4184669" y="645631"/>
                </a:lnTo>
                <a:close/>
              </a:path>
              <a:path w="4882896" h="890016">
                <a:moveTo>
                  <a:pt x="4178722" y="626010"/>
                </a:moveTo>
                <a:lnTo>
                  <a:pt x="4180209" y="679927"/>
                </a:lnTo>
                <a:lnTo>
                  <a:pt x="4178228" y="666510"/>
                </a:lnTo>
                <a:lnTo>
                  <a:pt x="4175503" y="653529"/>
                </a:lnTo>
                <a:lnTo>
                  <a:pt x="4172056" y="640969"/>
                </a:lnTo>
                <a:lnTo>
                  <a:pt x="4171211" y="607171"/>
                </a:lnTo>
                <a:lnTo>
                  <a:pt x="4178722" y="626010"/>
                </a:lnTo>
                <a:close/>
              </a:path>
              <a:path w="4882896" h="890016">
                <a:moveTo>
                  <a:pt x="4172056" y="640969"/>
                </a:moveTo>
                <a:lnTo>
                  <a:pt x="4167909" y="628812"/>
                </a:lnTo>
                <a:lnTo>
                  <a:pt x="4163082" y="617044"/>
                </a:lnTo>
                <a:lnTo>
                  <a:pt x="4157598" y="605647"/>
                </a:lnTo>
                <a:lnTo>
                  <a:pt x="4151478" y="594606"/>
                </a:lnTo>
                <a:lnTo>
                  <a:pt x="4144744" y="583904"/>
                </a:lnTo>
                <a:lnTo>
                  <a:pt x="4151741" y="572048"/>
                </a:lnTo>
                <a:lnTo>
                  <a:pt x="4162197" y="589166"/>
                </a:lnTo>
                <a:lnTo>
                  <a:pt x="4171211" y="607171"/>
                </a:lnTo>
                <a:lnTo>
                  <a:pt x="4172056" y="640969"/>
                </a:lnTo>
                <a:close/>
              </a:path>
              <a:path w="4882896" h="890016">
                <a:moveTo>
                  <a:pt x="4139903" y="555870"/>
                </a:moveTo>
                <a:lnTo>
                  <a:pt x="4151741" y="572048"/>
                </a:lnTo>
                <a:lnTo>
                  <a:pt x="4144744" y="583904"/>
                </a:lnTo>
                <a:lnTo>
                  <a:pt x="4137416" y="573526"/>
                </a:lnTo>
                <a:lnTo>
                  <a:pt x="4129517" y="563455"/>
                </a:lnTo>
                <a:lnTo>
                  <a:pt x="4126743" y="540683"/>
                </a:lnTo>
                <a:lnTo>
                  <a:pt x="4139903" y="555870"/>
                </a:lnTo>
                <a:close/>
              </a:path>
              <a:path w="4882896" h="890016">
                <a:moveTo>
                  <a:pt x="4121069" y="553675"/>
                </a:moveTo>
                <a:lnTo>
                  <a:pt x="4112092" y="544170"/>
                </a:lnTo>
                <a:lnTo>
                  <a:pt x="4112323" y="526542"/>
                </a:lnTo>
                <a:lnTo>
                  <a:pt x="4126743" y="540683"/>
                </a:lnTo>
                <a:lnTo>
                  <a:pt x="4129517" y="563455"/>
                </a:lnTo>
                <a:lnTo>
                  <a:pt x="4121069" y="553675"/>
                </a:lnTo>
                <a:close/>
              </a:path>
              <a:path w="4882896" h="890016">
                <a:moveTo>
                  <a:pt x="4112092" y="544170"/>
                </a:moveTo>
                <a:lnTo>
                  <a:pt x="4102608" y="534924"/>
                </a:lnTo>
                <a:lnTo>
                  <a:pt x="4102369" y="534715"/>
                </a:lnTo>
                <a:lnTo>
                  <a:pt x="4092822" y="526650"/>
                </a:lnTo>
                <a:lnTo>
                  <a:pt x="4083013" y="518992"/>
                </a:lnTo>
                <a:lnTo>
                  <a:pt x="4096703" y="513497"/>
                </a:lnTo>
                <a:lnTo>
                  <a:pt x="4112323" y="526542"/>
                </a:lnTo>
                <a:lnTo>
                  <a:pt x="4112092" y="544170"/>
                </a:lnTo>
                <a:close/>
              </a:path>
              <a:path w="4882896" h="890016">
                <a:moveTo>
                  <a:pt x="4079943" y="501603"/>
                </a:moveTo>
                <a:lnTo>
                  <a:pt x="4096703" y="513497"/>
                </a:lnTo>
                <a:lnTo>
                  <a:pt x="4083013" y="518992"/>
                </a:lnTo>
                <a:lnTo>
                  <a:pt x="4072933" y="511758"/>
                </a:lnTo>
                <a:lnTo>
                  <a:pt x="4062570" y="504962"/>
                </a:lnTo>
                <a:lnTo>
                  <a:pt x="4062104" y="490911"/>
                </a:lnTo>
                <a:lnTo>
                  <a:pt x="4079943" y="501603"/>
                </a:lnTo>
                <a:close/>
              </a:path>
              <a:path w="4882896" h="890016">
                <a:moveTo>
                  <a:pt x="4051913" y="498621"/>
                </a:moveTo>
                <a:lnTo>
                  <a:pt x="4040951" y="492749"/>
                </a:lnTo>
                <a:lnTo>
                  <a:pt x="4043246" y="481474"/>
                </a:lnTo>
                <a:lnTo>
                  <a:pt x="4062104" y="490911"/>
                </a:lnTo>
                <a:lnTo>
                  <a:pt x="4062570" y="504962"/>
                </a:lnTo>
                <a:lnTo>
                  <a:pt x="4051913" y="498621"/>
                </a:lnTo>
                <a:close/>
              </a:path>
              <a:path w="4882896" h="890016">
                <a:moveTo>
                  <a:pt x="4029673" y="487363"/>
                </a:moveTo>
                <a:lnTo>
                  <a:pt x="4018067" y="482478"/>
                </a:lnTo>
                <a:lnTo>
                  <a:pt x="4023431" y="473344"/>
                </a:lnTo>
                <a:lnTo>
                  <a:pt x="4043246" y="481474"/>
                </a:lnTo>
                <a:lnTo>
                  <a:pt x="4040951" y="492749"/>
                </a:lnTo>
                <a:lnTo>
                  <a:pt x="4029673" y="487363"/>
                </a:lnTo>
                <a:close/>
              </a:path>
              <a:path w="4882896" h="890016">
                <a:moveTo>
                  <a:pt x="4006123" y="478109"/>
                </a:moveTo>
                <a:lnTo>
                  <a:pt x="3993830" y="474272"/>
                </a:lnTo>
                <a:lnTo>
                  <a:pt x="4002718" y="466575"/>
                </a:lnTo>
                <a:lnTo>
                  <a:pt x="4023431" y="473344"/>
                </a:lnTo>
                <a:lnTo>
                  <a:pt x="4018067" y="482478"/>
                </a:lnTo>
                <a:lnTo>
                  <a:pt x="4006123" y="478109"/>
                </a:lnTo>
                <a:close/>
              </a:path>
              <a:path w="4882896" h="890016">
                <a:moveTo>
                  <a:pt x="3954741" y="466110"/>
                </a:moveTo>
                <a:lnTo>
                  <a:pt x="3958844" y="457327"/>
                </a:lnTo>
                <a:lnTo>
                  <a:pt x="3981169" y="461219"/>
                </a:lnTo>
                <a:lnTo>
                  <a:pt x="4002718" y="466575"/>
                </a:lnTo>
                <a:lnTo>
                  <a:pt x="3993830" y="474272"/>
                </a:lnTo>
                <a:lnTo>
                  <a:pt x="3981176" y="470983"/>
                </a:lnTo>
                <a:lnTo>
                  <a:pt x="3968150" y="468257"/>
                </a:lnTo>
                <a:lnTo>
                  <a:pt x="3954741" y="466110"/>
                </a:lnTo>
                <a:close/>
              </a:path>
              <a:path w="4882896" h="890016">
                <a:moveTo>
                  <a:pt x="3940939" y="464557"/>
                </a:moveTo>
                <a:lnTo>
                  <a:pt x="3926731" y="463613"/>
                </a:lnTo>
                <a:lnTo>
                  <a:pt x="3935803" y="454954"/>
                </a:lnTo>
                <a:lnTo>
                  <a:pt x="3958844" y="457327"/>
                </a:lnTo>
                <a:lnTo>
                  <a:pt x="3954741" y="466110"/>
                </a:lnTo>
                <a:lnTo>
                  <a:pt x="3940939" y="464557"/>
                </a:lnTo>
                <a:close/>
              </a:path>
              <a:path w="4882896" h="890016">
                <a:moveTo>
                  <a:pt x="3912108" y="463296"/>
                </a:moveTo>
                <a:lnTo>
                  <a:pt x="3908770" y="463316"/>
                </a:lnTo>
                <a:lnTo>
                  <a:pt x="3912108" y="454151"/>
                </a:lnTo>
                <a:lnTo>
                  <a:pt x="3935803" y="454954"/>
                </a:lnTo>
                <a:lnTo>
                  <a:pt x="3926731" y="463613"/>
                </a:lnTo>
                <a:lnTo>
                  <a:pt x="3912108" y="463296"/>
                </a:lnTo>
                <a:close/>
              </a:path>
              <a:path w="4882896" h="890016">
                <a:moveTo>
                  <a:pt x="3867668" y="466916"/>
                </a:moveTo>
                <a:lnTo>
                  <a:pt x="3867892" y="457327"/>
                </a:lnTo>
                <a:lnTo>
                  <a:pt x="3889727" y="454954"/>
                </a:lnTo>
                <a:lnTo>
                  <a:pt x="3912108" y="454151"/>
                </a:lnTo>
                <a:lnTo>
                  <a:pt x="3908770" y="463316"/>
                </a:lnTo>
                <a:lnTo>
                  <a:pt x="3894988" y="463836"/>
                </a:lnTo>
                <a:lnTo>
                  <a:pt x="3881270" y="465042"/>
                </a:lnTo>
                <a:lnTo>
                  <a:pt x="3867668" y="466916"/>
                </a:lnTo>
                <a:close/>
              </a:path>
              <a:path w="4882896" h="890016">
                <a:moveTo>
                  <a:pt x="3854234" y="469440"/>
                </a:moveTo>
                <a:lnTo>
                  <a:pt x="3841018" y="472595"/>
                </a:lnTo>
                <a:lnTo>
                  <a:pt x="3846667" y="461219"/>
                </a:lnTo>
                <a:lnTo>
                  <a:pt x="3867892" y="457327"/>
                </a:lnTo>
                <a:lnTo>
                  <a:pt x="3867668" y="466916"/>
                </a:lnTo>
                <a:lnTo>
                  <a:pt x="3854234" y="469440"/>
                </a:lnTo>
                <a:close/>
              </a:path>
              <a:path w="4882896" h="890016">
                <a:moveTo>
                  <a:pt x="3803203" y="485672"/>
                </a:moveTo>
                <a:lnTo>
                  <a:pt x="3806309" y="473344"/>
                </a:lnTo>
                <a:lnTo>
                  <a:pt x="3826117" y="466575"/>
                </a:lnTo>
                <a:lnTo>
                  <a:pt x="3846667" y="461219"/>
                </a:lnTo>
                <a:lnTo>
                  <a:pt x="3841018" y="472595"/>
                </a:lnTo>
                <a:lnTo>
                  <a:pt x="3828073" y="476365"/>
                </a:lnTo>
                <a:lnTo>
                  <a:pt x="3815451" y="480730"/>
                </a:lnTo>
                <a:lnTo>
                  <a:pt x="3803203" y="485672"/>
                </a:lnTo>
                <a:close/>
              </a:path>
              <a:path w="4882896" h="890016">
                <a:moveTo>
                  <a:pt x="3791380" y="491174"/>
                </a:moveTo>
                <a:lnTo>
                  <a:pt x="3780035" y="497218"/>
                </a:lnTo>
                <a:lnTo>
                  <a:pt x="3787306" y="481474"/>
                </a:lnTo>
                <a:lnTo>
                  <a:pt x="3806309" y="473344"/>
                </a:lnTo>
                <a:lnTo>
                  <a:pt x="3803203" y="485672"/>
                </a:lnTo>
                <a:lnTo>
                  <a:pt x="3791380" y="491174"/>
                </a:lnTo>
                <a:close/>
              </a:path>
              <a:path w="4882896" h="890016">
                <a:moveTo>
                  <a:pt x="3749379" y="518416"/>
                </a:moveTo>
                <a:lnTo>
                  <a:pt x="3751978" y="501603"/>
                </a:lnTo>
                <a:lnTo>
                  <a:pt x="3769174" y="490911"/>
                </a:lnTo>
                <a:lnTo>
                  <a:pt x="3787306" y="481474"/>
                </a:lnTo>
                <a:lnTo>
                  <a:pt x="3780035" y="497218"/>
                </a:lnTo>
                <a:lnTo>
                  <a:pt x="3769218" y="503785"/>
                </a:lnTo>
                <a:lnTo>
                  <a:pt x="3758983" y="510857"/>
                </a:lnTo>
                <a:lnTo>
                  <a:pt x="3749379" y="518416"/>
                </a:lnTo>
                <a:close/>
              </a:path>
              <a:path w="4882896" h="890016">
                <a:moveTo>
                  <a:pt x="3740460" y="526444"/>
                </a:moveTo>
                <a:lnTo>
                  <a:pt x="3732276" y="534924"/>
                </a:lnTo>
                <a:lnTo>
                  <a:pt x="3735783" y="513497"/>
                </a:lnTo>
                <a:lnTo>
                  <a:pt x="3751978" y="501603"/>
                </a:lnTo>
                <a:lnTo>
                  <a:pt x="3749379" y="518416"/>
                </a:lnTo>
                <a:lnTo>
                  <a:pt x="3740460" y="526444"/>
                </a:lnTo>
                <a:close/>
              </a:path>
              <a:path w="4882896" h="890016">
                <a:moveTo>
                  <a:pt x="3732276" y="534924"/>
                </a:moveTo>
                <a:lnTo>
                  <a:pt x="3721725" y="544944"/>
                </a:lnTo>
                <a:lnTo>
                  <a:pt x="3712577" y="554439"/>
                </a:lnTo>
                <a:lnTo>
                  <a:pt x="3703990" y="564209"/>
                </a:lnTo>
                <a:lnTo>
                  <a:pt x="3695982" y="574268"/>
                </a:lnTo>
                <a:lnTo>
                  <a:pt x="3706658" y="540683"/>
                </a:lnTo>
                <a:lnTo>
                  <a:pt x="3720655" y="526542"/>
                </a:lnTo>
                <a:lnTo>
                  <a:pt x="3735783" y="513497"/>
                </a:lnTo>
                <a:lnTo>
                  <a:pt x="3732276" y="534924"/>
                </a:lnTo>
                <a:close/>
              </a:path>
              <a:path w="4882896" h="890016">
                <a:moveTo>
                  <a:pt x="3706658" y="540683"/>
                </a:moveTo>
                <a:lnTo>
                  <a:pt x="3695982" y="574268"/>
                </a:lnTo>
                <a:lnTo>
                  <a:pt x="3688574" y="584634"/>
                </a:lnTo>
                <a:lnTo>
                  <a:pt x="3681782" y="595323"/>
                </a:lnTo>
                <a:lnTo>
                  <a:pt x="3675626" y="606349"/>
                </a:lnTo>
                <a:lnTo>
                  <a:pt x="3682321" y="572048"/>
                </a:lnTo>
                <a:lnTo>
                  <a:pt x="3693859" y="555870"/>
                </a:lnTo>
                <a:lnTo>
                  <a:pt x="3706658" y="540683"/>
                </a:lnTo>
                <a:close/>
              </a:path>
              <a:path w="4882896" h="890016">
                <a:moveTo>
                  <a:pt x="3672110" y="589166"/>
                </a:moveTo>
                <a:lnTo>
                  <a:pt x="3682321" y="572048"/>
                </a:lnTo>
                <a:lnTo>
                  <a:pt x="3675626" y="606349"/>
                </a:lnTo>
                <a:lnTo>
                  <a:pt x="3670125" y="617730"/>
                </a:lnTo>
                <a:lnTo>
                  <a:pt x="3665296" y="629482"/>
                </a:lnTo>
                <a:lnTo>
                  <a:pt x="3663291" y="607171"/>
                </a:lnTo>
                <a:lnTo>
                  <a:pt x="3672110" y="589166"/>
                </a:lnTo>
                <a:close/>
              </a:path>
              <a:path w="4882896" h="890016">
                <a:moveTo>
                  <a:pt x="3665296" y="629482"/>
                </a:moveTo>
                <a:lnTo>
                  <a:pt x="3661159" y="641619"/>
                </a:lnTo>
                <a:lnTo>
                  <a:pt x="3657733" y="654159"/>
                </a:lnTo>
                <a:lnTo>
                  <a:pt x="3655035" y="667117"/>
                </a:lnTo>
                <a:lnTo>
                  <a:pt x="3653086" y="680509"/>
                </a:lnTo>
                <a:lnTo>
                  <a:pt x="3655929" y="626010"/>
                </a:lnTo>
                <a:lnTo>
                  <a:pt x="3663291" y="607171"/>
                </a:lnTo>
                <a:lnTo>
                  <a:pt x="3665296" y="629482"/>
                </a:lnTo>
                <a:close/>
              </a:path>
              <a:path w="4882896" h="890016">
                <a:moveTo>
                  <a:pt x="3651902" y="694351"/>
                </a:moveTo>
                <a:lnTo>
                  <a:pt x="3650090" y="645631"/>
                </a:lnTo>
                <a:lnTo>
                  <a:pt x="3655929" y="626010"/>
                </a:lnTo>
                <a:lnTo>
                  <a:pt x="3653086" y="680509"/>
                </a:lnTo>
                <a:lnTo>
                  <a:pt x="3651902" y="694351"/>
                </a:lnTo>
                <a:close/>
              </a:path>
              <a:path w="4882896" h="890016">
                <a:moveTo>
                  <a:pt x="4182971" y="80754"/>
                </a:moveTo>
                <a:lnTo>
                  <a:pt x="4181856" y="163067"/>
                </a:lnTo>
                <a:lnTo>
                  <a:pt x="4181854" y="143850"/>
                </a:lnTo>
                <a:lnTo>
                  <a:pt x="4181396" y="130420"/>
                </a:lnTo>
                <a:lnTo>
                  <a:pt x="4180156" y="117340"/>
                </a:lnTo>
                <a:lnTo>
                  <a:pt x="4178956" y="68793"/>
                </a:lnTo>
                <a:lnTo>
                  <a:pt x="4182971" y="80754"/>
                </a:lnTo>
                <a:close/>
              </a:path>
              <a:path w="4882896" h="890016">
                <a:moveTo>
                  <a:pt x="4180156" y="117340"/>
                </a:moveTo>
                <a:lnTo>
                  <a:pt x="4178164" y="104582"/>
                </a:lnTo>
                <a:lnTo>
                  <a:pt x="4175452" y="92121"/>
                </a:lnTo>
                <a:lnTo>
                  <a:pt x="4172050" y="79931"/>
                </a:lnTo>
                <a:lnTo>
                  <a:pt x="4167991" y="67985"/>
                </a:lnTo>
                <a:lnTo>
                  <a:pt x="4163304" y="56259"/>
                </a:lnTo>
                <a:lnTo>
                  <a:pt x="4169069" y="45507"/>
                </a:lnTo>
                <a:lnTo>
                  <a:pt x="4174311" y="57053"/>
                </a:lnTo>
                <a:lnTo>
                  <a:pt x="4178956" y="68793"/>
                </a:lnTo>
                <a:lnTo>
                  <a:pt x="4180156" y="117340"/>
                </a:lnTo>
                <a:close/>
              </a:path>
              <a:path w="4882896" h="890016">
                <a:moveTo>
                  <a:pt x="4142232" y="0"/>
                </a:moveTo>
                <a:lnTo>
                  <a:pt x="4150068" y="11777"/>
                </a:lnTo>
                <a:lnTo>
                  <a:pt x="4156916" y="22895"/>
                </a:lnTo>
                <a:lnTo>
                  <a:pt x="4163260" y="34129"/>
                </a:lnTo>
                <a:lnTo>
                  <a:pt x="4169069" y="45507"/>
                </a:lnTo>
                <a:lnTo>
                  <a:pt x="4163304" y="56259"/>
                </a:lnTo>
                <a:lnTo>
                  <a:pt x="4158022" y="44725"/>
                </a:lnTo>
                <a:lnTo>
                  <a:pt x="4152176" y="33359"/>
                </a:lnTo>
                <a:lnTo>
                  <a:pt x="4145797" y="22133"/>
                </a:lnTo>
                <a:lnTo>
                  <a:pt x="4142232" y="0"/>
                </a:lnTo>
                <a:close/>
              </a:path>
              <a:path w="4882896" h="890016">
                <a:moveTo>
                  <a:pt x="4138916" y="11022"/>
                </a:moveTo>
                <a:lnTo>
                  <a:pt x="4131564" y="0"/>
                </a:lnTo>
                <a:lnTo>
                  <a:pt x="4142232" y="0"/>
                </a:lnTo>
                <a:lnTo>
                  <a:pt x="4145797" y="22133"/>
                </a:lnTo>
                <a:lnTo>
                  <a:pt x="4138916" y="11022"/>
                </a:lnTo>
                <a:close/>
              </a:path>
              <a:path w="4882896" h="890016">
                <a:moveTo>
                  <a:pt x="4102862" y="770496"/>
                </a:moveTo>
                <a:lnTo>
                  <a:pt x="4111751" y="762000"/>
                </a:lnTo>
                <a:lnTo>
                  <a:pt x="4112064" y="773235"/>
                </a:lnTo>
                <a:lnTo>
                  <a:pt x="4102608" y="780287"/>
                </a:lnTo>
                <a:lnTo>
                  <a:pt x="4100372" y="782333"/>
                </a:lnTo>
                <a:lnTo>
                  <a:pt x="4093368" y="778991"/>
                </a:lnTo>
                <a:lnTo>
                  <a:pt x="4102862" y="770496"/>
                </a:lnTo>
                <a:close/>
              </a:path>
              <a:path w="4882896" h="890016">
                <a:moveTo>
                  <a:pt x="4081271" y="798576"/>
                </a:moveTo>
                <a:lnTo>
                  <a:pt x="4083539" y="787487"/>
                </a:lnTo>
                <a:lnTo>
                  <a:pt x="4093368" y="778991"/>
                </a:lnTo>
                <a:lnTo>
                  <a:pt x="4100372" y="782333"/>
                </a:lnTo>
                <a:lnTo>
                  <a:pt x="4091893" y="790753"/>
                </a:lnTo>
                <a:lnTo>
                  <a:pt x="4083948" y="799694"/>
                </a:lnTo>
                <a:lnTo>
                  <a:pt x="4081271" y="798576"/>
                </a:lnTo>
                <a:close/>
              </a:path>
              <a:path w="4882896" h="890016">
                <a:moveTo>
                  <a:pt x="4076478" y="809158"/>
                </a:moveTo>
                <a:lnTo>
                  <a:pt x="4069424" y="819143"/>
                </a:lnTo>
                <a:lnTo>
                  <a:pt x="4072172" y="807310"/>
                </a:lnTo>
                <a:lnTo>
                  <a:pt x="4081271" y="798576"/>
                </a:lnTo>
                <a:lnTo>
                  <a:pt x="4083948" y="799694"/>
                </a:lnTo>
                <a:lnTo>
                  <a:pt x="4076478" y="809158"/>
                </a:lnTo>
                <a:close/>
              </a:path>
              <a:path w="4882896" h="890016">
                <a:moveTo>
                  <a:pt x="4037946" y="855743"/>
                </a:moveTo>
                <a:lnTo>
                  <a:pt x="4032503" y="871727"/>
                </a:lnTo>
                <a:lnTo>
                  <a:pt x="4031231" y="870592"/>
                </a:lnTo>
                <a:lnTo>
                  <a:pt x="4021870" y="862831"/>
                </a:lnTo>
                <a:lnTo>
                  <a:pt x="4011965" y="855664"/>
                </a:lnTo>
                <a:lnTo>
                  <a:pt x="4001508" y="849143"/>
                </a:lnTo>
                <a:lnTo>
                  <a:pt x="3990490" y="843321"/>
                </a:lnTo>
                <a:lnTo>
                  <a:pt x="3978902" y="838250"/>
                </a:lnTo>
                <a:lnTo>
                  <a:pt x="3966736" y="833983"/>
                </a:lnTo>
                <a:lnTo>
                  <a:pt x="3953982" y="830573"/>
                </a:lnTo>
                <a:lnTo>
                  <a:pt x="3940631" y="828072"/>
                </a:lnTo>
                <a:lnTo>
                  <a:pt x="3926676" y="826533"/>
                </a:lnTo>
                <a:lnTo>
                  <a:pt x="3912108" y="826008"/>
                </a:lnTo>
                <a:lnTo>
                  <a:pt x="3907530" y="826088"/>
                </a:lnTo>
                <a:lnTo>
                  <a:pt x="3894781" y="827138"/>
                </a:lnTo>
                <a:lnTo>
                  <a:pt x="3882065" y="829349"/>
                </a:lnTo>
                <a:lnTo>
                  <a:pt x="3869481" y="832654"/>
                </a:lnTo>
                <a:lnTo>
                  <a:pt x="3857130" y="836988"/>
                </a:lnTo>
                <a:lnTo>
                  <a:pt x="3845112" y="842282"/>
                </a:lnTo>
                <a:lnTo>
                  <a:pt x="3833528" y="848469"/>
                </a:lnTo>
                <a:lnTo>
                  <a:pt x="3822477" y="855484"/>
                </a:lnTo>
                <a:lnTo>
                  <a:pt x="3812061" y="863259"/>
                </a:lnTo>
                <a:lnTo>
                  <a:pt x="3802379" y="871727"/>
                </a:lnTo>
                <a:lnTo>
                  <a:pt x="3802379" y="862583"/>
                </a:lnTo>
                <a:lnTo>
                  <a:pt x="3815731" y="851233"/>
                </a:lnTo>
                <a:lnTo>
                  <a:pt x="3826387" y="843724"/>
                </a:lnTo>
                <a:lnTo>
                  <a:pt x="3837642" y="836999"/>
                </a:lnTo>
                <a:lnTo>
                  <a:pt x="3849394" y="831126"/>
                </a:lnTo>
                <a:lnTo>
                  <a:pt x="3861543" y="826170"/>
                </a:lnTo>
                <a:lnTo>
                  <a:pt x="3873989" y="822199"/>
                </a:lnTo>
                <a:lnTo>
                  <a:pt x="3886633" y="819280"/>
                </a:lnTo>
                <a:lnTo>
                  <a:pt x="3899372" y="817479"/>
                </a:lnTo>
                <a:lnTo>
                  <a:pt x="3912108" y="816864"/>
                </a:lnTo>
                <a:lnTo>
                  <a:pt x="3914192" y="816875"/>
                </a:lnTo>
                <a:lnTo>
                  <a:pt x="3928674" y="817545"/>
                </a:lnTo>
                <a:lnTo>
                  <a:pt x="3942543" y="819223"/>
                </a:lnTo>
                <a:lnTo>
                  <a:pt x="3955809" y="821855"/>
                </a:lnTo>
                <a:lnTo>
                  <a:pt x="3968480" y="825388"/>
                </a:lnTo>
                <a:lnTo>
                  <a:pt x="3980565" y="829771"/>
                </a:lnTo>
                <a:lnTo>
                  <a:pt x="3992072" y="834951"/>
                </a:lnTo>
                <a:lnTo>
                  <a:pt x="4003011" y="840875"/>
                </a:lnTo>
                <a:lnTo>
                  <a:pt x="4013390" y="847490"/>
                </a:lnTo>
                <a:lnTo>
                  <a:pt x="4023218" y="854743"/>
                </a:lnTo>
                <a:lnTo>
                  <a:pt x="4032503" y="862583"/>
                </a:lnTo>
                <a:lnTo>
                  <a:pt x="4037946" y="855743"/>
                </a:lnTo>
                <a:close/>
              </a:path>
              <a:path w="4882896" h="890016">
                <a:moveTo>
                  <a:pt x="4081817" y="168452"/>
                </a:moveTo>
                <a:lnTo>
                  <a:pt x="4087695" y="156616"/>
                </a:lnTo>
                <a:lnTo>
                  <a:pt x="4091940" y="181356"/>
                </a:lnTo>
                <a:lnTo>
                  <a:pt x="4100772" y="187376"/>
                </a:lnTo>
                <a:lnTo>
                  <a:pt x="4111429" y="192510"/>
                </a:lnTo>
                <a:lnTo>
                  <a:pt x="4107051" y="204643"/>
                </a:lnTo>
                <a:lnTo>
                  <a:pt x="4097480" y="196936"/>
                </a:lnTo>
                <a:lnTo>
                  <a:pt x="4087494" y="189816"/>
                </a:lnTo>
                <a:lnTo>
                  <a:pt x="4081817" y="168452"/>
                </a:lnTo>
                <a:close/>
              </a:path>
              <a:path w="4882896" h="890016">
                <a:moveTo>
                  <a:pt x="4043686" y="166944"/>
                </a:moveTo>
                <a:lnTo>
                  <a:pt x="4052316" y="153924"/>
                </a:lnTo>
                <a:lnTo>
                  <a:pt x="4059655" y="160853"/>
                </a:lnTo>
                <a:lnTo>
                  <a:pt x="4070625" y="168906"/>
                </a:lnTo>
                <a:lnTo>
                  <a:pt x="4081271" y="172212"/>
                </a:lnTo>
                <a:lnTo>
                  <a:pt x="4081817" y="168452"/>
                </a:lnTo>
                <a:lnTo>
                  <a:pt x="4087494" y="189816"/>
                </a:lnTo>
                <a:lnTo>
                  <a:pt x="4077107" y="183268"/>
                </a:lnTo>
                <a:lnTo>
                  <a:pt x="4066334" y="177282"/>
                </a:lnTo>
                <a:lnTo>
                  <a:pt x="4055189" y="171845"/>
                </a:lnTo>
                <a:lnTo>
                  <a:pt x="4043686" y="166944"/>
                </a:lnTo>
                <a:close/>
              </a:path>
              <a:path w="4882896" h="890016">
                <a:moveTo>
                  <a:pt x="4044760" y="106541"/>
                </a:moveTo>
                <a:lnTo>
                  <a:pt x="4041648" y="153924"/>
                </a:lnTo>
                <a:lnTo>
                  <a:pt x="4041606" y="142583"/>
                </a:lnTo>
                <a:lnTo>
                  <a:pt x="4040105" y="131140"/>
                </a:lnTo>
                <a:lnTo>
                  <a:pt x="4039113" y="94813"/>
                </a:lnTo>
                <a:lnTo>
                  <a:pt x="4044760" y="106541"/>
                </a:lnTo>
                <a:close/>
              </a:path>
              <a:path w="4882896" h="890016">
                <a:moveTo>
                  <a:pt x="4036687" y="119697"/>
                </a:moveTo>
                <a:lnTo>
                  <a:pt x="4031672" y="108254"/>
                </a:lnTo>
                <a:lnTo>
                  <a:pt x="4032044" y="83737"/>
                </a:lnTo>
                <a:lnTo>
                  <a:pt x="4039113" y="94813"/>
                </a:lnTo>
                <a:lnTo>
                  <a:pt x="4040105" y="131140"/>
                </a:lnTo>
                <a:lnTo>
                  <a:pt x="4036687" y="119697"/>
                </a:lnTo>
                <a:close/>
              </a:path>
              <a:path w="4882896" h="890016">
                <a:moveTo>
                  <a:pt x="4002024" y="62483"/>
                </a:moveTo>
                <a:lnTo>
                  <a:pt x="4003166" y="55279"/>
                </a:lnTo>
                <a:lnTo>
                  <a:pt x="4013985" y="63884"/>
                </a:lnTo>
                <a:lnTo>
                  <a:pt x="4023639" y="73398"/>
                </a:lnTo>
                <a:lnTo>
                  <a:pt x="4032044" y="83737"/>
                </a:lnTo>
                <a:lnTo>
                  <a:pt x="4031672" y="108254"/>
                </a:lnTo>
                <a:lnTo>
                  <a:pt x="4025378" y="96812"/>
                </a:lnTo>
                <a:lnTo>
                  <a:pt x="4018126" y="85369"/>
                </a:lnTo>
                <a:lnTo>
                  <a:pt x="4010234" y="73926"/>
                </a:lnTo>
                <a:lnTo>
                  <a:pt x="4002024" y="62483"/>
                </a:lnTo>
                <a:close/>
              </a:path>
              <a:path w="4882896" h="890016">
                <a:moveTo>
                  <a:pt x="3998975" y="59822"/>
                </a:moveTo>
                <a:lnTo>
                  <a:pt x="3989894" y="53381"/>
                </a:lnTo>
                <a:lnTo>
                  <a:pt x="3991269" y="47669"/>
                </a:lnTo>
                <a:lnTo>
                  <a:pt x="4003166" y="55279"/>
                </a:lnTo>
                <a:lnTo>
                  <a:pt x="4002024" y="62483"/>
                </a:lnTo>
                <a:lnTo>
                  <a:pt x="3998975" y="59822"/>
                </a:lnTo>
                <a:close/>
              </a:path>
              <a:path w="4882896" h="890016">
                <a:moveTo>
                  <a:pt x="3840916" y="54977"/>
                </a:moveTo>
                <a:lnTo>
                  <a:pt x="3842264" y="46506"/>
                </a:lnTo>
                <a:lnTo>
                  <a:pt x="3854884" y="39901"/>
                </a:lnTo>
                <a:lnTo>
                  <a:pt x="3868290" y="34593"/>
                </a:lnTo>
                <a:lnTo>
                  <a:pt x="3882371" y="30680"/>
                </a:lnTo>
                <a:lnTo>
                  <a:pt x="3897014" y="28260"/>
                </a:lnTo>
                <a:lnTo>
                  <a:pt x="3912108" y="27432"/>
                </a:lnTo>
                <a:lnTo>
                  <a:pt x="3918613" y="27552"/>
                </a:lnTo>
                <a:lnTo>
                  <a:pt x="3934614" y="28898"/>
                </a:lnTo>
                <a:lnTo>
                  <a:pt x="3949966" y="31669"/>
                </a:lnTo>
                <a:lnTo>
                  <a:pt x="3964583" y="35778"/>
                </a:lnTo>
                <a:lnTo>
                  <a:pt x="3978379" y="41140"/>
                </a:lnTo>
                <a:lnTo>
                  <a:pt x="3991269" y="47669"/>
                </a:lnTo>
                <a:lnTo>
                  <a:pt x="3989894" y="53381"/>
                </a:lnTo>
                <a:lnTo>
                  <a:pt x="3979666" y="48055"/>
                </a:lnTo>
                <a:lnTo>
                  <a:pt x="3968313" y="43801"/>
                </a:lnTo>
                <a:lnTo>
                  <a:pt x="3955857" y="40571"/>
                </a:lnTo>
                <a:lnTo>
                  <a:pt x="3942323" y="38321"/>
                </a:lnTo>
                <a:lnTo>
                  <a:pt x="3927732" y="37004"/>
                </a:lnTo>
                <a:lnTo>
                  <a:pt x="3912108" y="36576"/>
                </a:lnTo>
                <a:lnTo>
                  <a:pt x="3902821" y="36815"/>
                </a:lnTo>
                <a:lnTo>
                  <a:pt x="3889289" y="38069"/>
                </a:lnTo>
                <a:lnTo>
                  <a:pt x="3876117" y="40451"/>
                </a:lnTo>
                <a:lnTo>
                  <a:pt x="3863522" y="44021"/>
                </a:lnTo>
                <a:lnTo>
                  <a:pt x="3851716" y="48843"/>
                </a:lnTo>
                <a:lnTo>
                  <a:pt x="3840916" y="54977"/>
                </a:lnTo>
                <a:close/>
              </a:path>
              <a:path w="4882896" h="890016">
                <a:moveTo>
                  <a:pt x="3809740" y="87566"/>
                </a:moveTo>
                <a:lnTo>
                  <a:pt x="3810250" y="73118"/>
                </a:lnTo>
                <a:lnTo>
                  <a:pt x="3819836" y="63212"/>
                </a:lnTo>
                <a:lnTo>
                  <a:pt x="3830544" y="54309"/>
                </a:lnTo>
                <a:lnTo>
                  <a:pt x="3842264" y="46506"/>
                </a:lnTo>
                <a:lnTo>
                  <a:pt x="3840916" y="54977"/>
                </a:lnTo>
                <a:lnTo>
                  <a:pt x="3831335" y="62483"/>
                </a:lnTo>
                <a:lnTo>
                  <a:pt x="3829055" y="64681"/>
                </a:lnTo>
                <a:lnTo>
                  <a:pt x="3818410" y="76123"/>
                </a:lnTo>
                <a:lnTo>
                  <a:pt x="3809740" y="87566"/>
                </a:lnTo>
                <a:close/>
              </a:path>
              <a:path w="4882896" h="890016">
                <a:moveTo>
                  <a:pt x="3794350" y="121894"/>
                </a:moveTo>
                <a:lnTo>
                  <a:pt x="3794900" y="95543"/>
                </a:lnTo>
                <a:lnTo>
                  <a:pt x="3801901" y="83928"/>
                </a:lnTo>
                <a:lnTo>
                  <a:pt x="3810250" y="73118"/>
                </a:lnTo>
                <a:lnTo>
                  <a:pt x="3809740" y="87566"/>
                </a:lnTo>
                <a:lnTo>
                  <a:pt x="3802922" y="99009"/>
                </a:lnTo>
                <a:lnTo>
                  <a:pt x="3797833" y="110451"/>
                </a:lnTo>
                <a:lnTo>
                  <a:pt x="3794350" y="121894"/>
                </a:lnTo>
                <a:close/>
              </a:path>
              <a:path w="4882896" h="890016">
                <a:moveTo>
                  <a:pt x="4661916" y="417576"/>
                </a:moveTo>
                <a:lnTo>
                  <a:pt x="4703064" y="417576"/>
                </a:lnTo>
                <a:lnTo>
                  <a:pt x="4705488" y="407289"/>
                </a:lnTo>
                <a:lnTo>
                  <a:pt x="4714262" y="397764"/>
                </a:lnTo>
                <a:lnTo>
                  <a:pt x="4727387" y="392049"/>
                </a:lnTo>
                <a:lnTo>
                  <a:pt x="4742687" y="390144"/>
                </a:lnTo>
                <a:lnTo>
                  <a:pt x="4749813" y="391347"/>
                </a:lnTo>
                <a:lnTo>
                  <a:pt x="4761264" y="396280"/>
                </a:lnTo>
                <a:lnTo>
                  <a:pt x="4772989" y="405023"/>
                </a:lnTo>
                <a:lnTo>
                  <a:pt x="4768962" y="419163"/>
                </a:lnTo>
                <a:lnTo>
                  <a:pt x="4755872" y="417985"/>
                </a:lnTo>
                <a:lnTo>
                  <a:pt x="4762500" y="408432"/>
                </a:lnTo>
                <a:lnTo>
                  <a:pt x="4762500" y="399287"/>
                </a:lnTo>
                <a:lnTo>
                  <a:pt x="4731822" y="399363"/>
                </a:lnTo>
                <a:lnTo>
                  <a:pt x="4717208" y="401271"/>
                </a:lnTo>
                <a:lnTo>
                  <a:pt x="4712207" y="408432"/>
                </a:lnTo>
                <a:lnTo>
                  <a:pt x="4712112" y="418977"/>
                </a:lnTo>
                <a:lnTo>
                  <a:pt x="4698506" y="420495"/>
                </a:lnTo>
                <a:lnTo>
                  <a:pt x="4685081" y="422530"/>
                </a:lnTo>
                <a:lnTo>
                  <a:pt x="4671849" y="425057"/>
                </a:lnTo>
                <a:lnTo>
                  <a:pt x="4661916" y="417576"/>
                </a:lnTo>
                <a:close/>
              </a:path>
              <a:path w="4882896" h="890016">
                <a:moveTo>
                  <a:pt x="4712207" y="408432"/>
                </a:moveTo>
                <a:lnTo>
                  <a:pt x="4762500" y="408432"/>
                </a:lnTo>
                <a:lnTo>
                  <a:pt x="4755872" y="417985"/>
                </a:lnTo>
                <a:lnTo>
                  <a:pt x="4742687" y="417576"/>
                </a:lnTo>
                <a:lnTo>
                  <a:pt x="4739829" y="417588"/>
                </a:lnTo>
                <a:lnTo>
                  <a:pt x="4725890" y="418000"/>
                </a:lnTo>
                <a:lnTo>
                  <a:pt x="4712207" y="408432"/>
                </a:lnTo>
                <a:close/>
              </a:path>
              <a:path w="4882896" h="890016">
                <a:moveTo>
                  <a:pt x="4882896" y="454151"/>
                </a:moveTo>
                <a:lnTo>
                  <a:pt x="4878436" y="452183"/>
                </a:lnTo>
                <a:lnTo>
                  <a:pt x="4879983" y="379347"/>
                </a:lnTo>
                <a:lnTo>
                  <a:pt x="4882059" y="366989"/>
                </a:lnTo>
                <a:lnTo>
                  <a:pt x="4882896" y="353567"/>
                </a:lnTo>
                <a:lnTo>
                  <a:pt x="4882896" y="454151"/>
                </a:lnTo>
                <a:close/>
              </a:path>
              <a:path w="4882896" h="890016">
                <a:moveTo>
                  <a:pt x="4878436" y="452183"/>
                </a:moveTo>
                <a:lnTo>
                  <a:pt x="4867308" y="447408"/>
                </a:lnTo>
                <a:lnTo>
                  <a:pt x="4872228" y="435864"/>
                </a:lnTo>
                <a:lnTo>
                  <a:pt x="4872804" y="415608"/>
                </a:lnTo>
                <a:lnTo>
                  <a:pt x="4874706" y="403100"/>
                </a:lnTo>
                <a:lnTo>
                  <a:pt x="4877316" y="391198"/>
                </a:lnTo>
                <a:lnTo>
                  <a:pt x="4879983" y="379347"/>
                </a:lnTo>
                <a:lnTo>
                  <a:pt x="4878436" y="452183"/>
                </a:lnTo>
                <a:close/>
              </a:path>
              <a:path w="4882896" h="890016">
                <a:moveTo>
                  <a:pt x="4832603" y="426719"/>
                </a:moveTo>
                <a:lnTo>
                  <a:pt x="4836246" y="426824"/>
                </a:lnTo>
                <a:lnTo>
                  <a:pt x="4851453" y="429618"/>
                </a:lnTo>
                <a:lnTo>
                  <a:pt x="4862982" y="433745"/>
                </a:lnTo>
                <a:lnTo>
                  <a:pt x="4872228" y="435864"/>
                </a:lnTo>
                <a:lnTo>
                  <a:pt x="4867308" y="447408"/>
                </a:lnTo>
                <a:lnTo>
                  <a:pt x="4855864" y="442737"/>
                </a:lnTo>
                <a:lnTo>
                  <a:pt x="4844128" y="438245"/>
                </a:lnTo>
                <a:lnTo>
                  <a:pt x="4832603" y="426719"/>
                </a:lnTo>
                <a:close/>
              </a:path>
              <a:path w="4882896" h="890016">
                <a:moveTo>
                  <a:pt x="4832125" y="434004"/>
                </a:moveTo>
                <a:lnTo>
                  <a:pt x="4819879" y="430089"/>
                </a:lnTo>
                <a:lnTo>
                  <a:pt x="4821935" y="426719"/>
                </a:lnTo>
                <a:lnTo>
                  <a:pt x="4822512" y="415608"/>
                </a:lnTo>
                <a:lnTo>
                  <a:pt x="4824414" y="403100"/>
                </a:lnTo>
                <a:lnTo>
                  <a:pt x="4827023" y="391198"/>
                </a:lnTo>
                <a:lnTo>
                  <a:pt x="4829691" y="379347"/>
                </a:lnTo>
                <a:lnTo>
                  <a:pt x="4831767" y="366989"/>
                </a:lnTo>
                <a:lnTo>
                  <a:pt x="4832603" y="353567"/>
                </a:lnTo>
                <a:lnTo>
                  <a:pt x="4832603" y="426719"/>
                </a:lnTo>
                <a:lnTo>
                  <a:pt x="4844128" y="438245"/>
                </a:lnTo>
                <a:lnTo>
                  <a:pt x="4832125" y="434004"/>
                </a:lnTo>
                <a:close/>
              </a:path>
              <a:path w="4882896" h="890016">
                <a:moveTo>
                  <a:pt x="4821935" y="417576"/>
                </a:moveTo>
                <a:lnTo>
                  <a:pt x="4821935" y="426719"/>
                </a:lnTo>
                <a:lnTo>
                  <a:pt x="4819879" y="430089"/>
                </a:lnTo>
                <a:lnTo>
                  <a:pt x="4812791" y="417576"/>
                </a:lnTo>
                <a:lnTo>
                  <a:pt x="4812428" y="410722"/>
                </a:lnTo>
                <a:lnTo>
                  <a:pt x="4815860" y="392211"/>
                </a:lnTo>
                <a:lnTo>
                  <a:pt x="4820352" y="404714"/>
                </a:lnTo>
                <a:lnTo>
                  <a:pt x="4821935" y="417576"/>
                </a:lnTo>
                <a:close/>
              </a:path>
              <a:path w="4882896" h="890016">
                <a:moveTo>
                  <a:pt x="4782312" y="417576"/>
                </a:moveTo>
                <a:lnTo>
                  <a:pt x="4812791" y="417576"/>
                </a:lnTo>
                <a:lnTo>
                  <a:pt x="4819879" y="430089"/>
                </a:lnTo>
                <a:lnTo>
                  <a:pt x="4807415" y="426573"/>
                </a:lnTo>
                <a:lnTo>
                  <a:pt x="4794758" y="423531"/>
                </a:lnTo>
                <a:lnTo>
                  <a:pt x="4782312" y="417576"/>
                </a:lnTo>
                <a:close/>
              </a:path>
              <a:path w="4882896" h="890016">
                <a:moveTo>
                  <a:pt x="4781932" y="421036"/>
                </a:moveTo>
                <a:lnTo>
                  <a:pt x="4768962" y="419163"/>
                </a:lnTo>
                <a:lnTo>
                  <a:pt x="4772989" y="405023"/>
                </a:lnTo>
                <a:lnTo>
                  <a:pt x="4782312" y="417576"/>
                </a:lnTo>
                <a:lnTo>
                  <a:pt x="4794758" y="423531"/>
                </a:lnTo>
                <a:lnTo>
                  <a:pt x="4781932" y="421036"/>
                </a:lnTo>
                <a:close/>
              </a:path>
              <a:path w="4882896" h="890016">
                <a:moveTo>
                  <a:pt x="4658820" y="428051"/>
                </a:moveTo>
                <a:lnTo>
                  <a:pt x="4646003" y="431488"/>
                </a:lnTo>
                <a:lnTo>
                  <a:pt x="4652771" y="417576"/>
                </a:lnTo>
                <a:lnTo>
                  <a:pt x="4652794" y="416048"/>
                </a:lnTo>
                <a:lnTo>
                  <a:pt x="4654530" y="404094"/>
                </a:lnTo>
                <a:lnTo>
                  <a:pt x="4658861" y="392466"/>
                </a:lnTo>
                <a:lnTo>
                  <a:pt x="4661916" y="417576"/>
                </a:lnTo>
                <a:lnTo>
                  <a:pt x="4671849" y="425057"/>
                </a:lnTo>
                <a:lnTo>
                  <a:pt x="4658820" y="428051"/>
                </a:lnTo>
                <a:close/>
              </a:path>
              <a:path w="4882896" h="890016">
                <a:moveTo>
                  <a:pt x="4652771" y="417576"/>
                </a:moveTo>
                <a:lnTo>
                  <a:pt x="4650612" y="383512"/>
                </a:lnTo>
                <a:lnTo>
                  <a:pt x="4652132" y="395552"/>
                </a:lnTo>
                <a:lnTo>
                  <a:pt x="4652691" y="406769"/>
                </a:lnTo>
                <a:lnTo>
                  <a:pt x="4652771" y="417576"/>
                </a:lnTo>
                <a:close/>
              </a:path>
              <a:path w="4882896" h="890016">
                <a:moveTo>
                  <a:pt x="4602480" y="435864"/>
                </a:moveTo>
                <a:lnTo>
                  <a:pt x="4604349" y="435759"/>
                </a:lnTo>
                <a:lnTo>
                  <a:pt x="4616641" y="432965"/>
                </a:lnTo>
                <a:lnTo>
                  <a:pt x="4630712" y="428838"/>
                </a:lnTo>
                <a:lnTo>
                  <a:pt x="4642103" y="426719"/>
                </a:lnTo>
                <a:lnTo>
                  <a:pt x="4646003" y="431488"/>
                </a:lnTo>
                <a:lnTo>
                  <a:pt x="4633409" y="435343"/>
                </a:lnTo>
                <a:lnTo>
                  <a:pt x="4621049" y="439592"/>
                </a:lnTo>
                <a:lnTo>
                  <a:pt x="4608933" y="444211"/>
                </a:lnTo>
                <a:lnTo>
                  <a:pt x="4602480" y="435864"/>
                </a:lnTo>
                <a:close/>
              </a:path>
              <a:path w="4882896" h="890016">
                <a:moveTo>
                  <a:pt x="4602480" y="435864"/>
                </a:moveTo>
                <a:lnTo>
                  <a:pt x="4608933" y="444211"/>
                </a:lnTo>
                <a:lnTo>
                  <a:pt x="4597071" y="449174"/>
                </a:lnTo>
                <a:lnTo>
                  <a:pt x="4598959" y="386263"/>
                </a:lnTo>
                <a:lnTo>
                  <a:pt x="4601588" y="406306"/>
                </a:lnTo>
                <a:lnTo>
                  <a:pt x="4602480" y="426719"/>
                </a:lnTo>
                <a:lnTo>
                  <a:pt x="4602480" y="435864"/>
                </a:lnTo>
                <a:close/>
              </a:path>
              <a:path w="4882896" h="890016">
                <a:moveTo>
                  <a:pt x="4549252" y="391987"/>
                </a:moveTo>
                <a:lnTo>
                  <a:pt x="4552187" y="463296"/>
                </a:lnTo>
                <a:lnTo>
                  <a:pt x="4556652" y="460217"/>
                </a:lnTo>
                <a:lnTo>
                  <a:pt x="4568910" y="455287"/>
                </a:lnTo>
                <a:lnTo>
                  <a:pt x="4581606" y="451118"/>
                </a:lnTo>
                <a:lnTo>
                  <a:pt x="4591812" y="445008"/>
                </a:lnTo>
                <a:lnTo>
                  <a:pt x="4597071" y="449174"/>
                </a:lnTo>
                <a:lnTo>
                  <a:pt x="4585473" y="454457"/>
                </a:lnTo>
                <a:lnTo>
                  <a:pt x="4574150" y="460037"/>
                </a:lnTo>
                <a:lnTo>
                  <a:pt x="4563113" y="465887"/>
                </a:lnTo>
                <a:lnTo>
                  <a:pt x="4552371" y="471984"/>
                </a:lnTo>
                <a:lnTo>
                  <a:pt x="4549252" y="391987"/>
                </a:lnTo>
                <a:close/>
              </a:path>
              <a:path w="4882896" h="890016">
                <a:moveTo>
                  <a:pt x="4552187" y="463296"/>
                </a:moveTo>
                <a:lnTo>
                  <a:pt x="4549252" y="391987"/>
                </a:lnTo>
                <a:lnTo>
                  <a:pt x="4551443" y="409113"/>
                </a:lnTo>
                <a:lnTo>
                  <a:pt x="4552187" y="426719"/>
                </a:lnTo>
                <a:lnTo>
                  <a:pt x="4552187" y="463296"/>
                </a:lnTo>
                <a:close/>
              </a:path>
              <a:path w="4882896" h="890016">
                <a:moveTo>
                  <a:pt x="4882896" y="408432"/>
                </a:moveTo>
                <a:lnTo>
                  <a:pt x="4882896" y="355133"/>
                </a:lnTo>
                <a:lnTo>
                  <a:pt x="4882896" y="408432"/>
                </a:lnTo>
                <a:close/>
              </a:path>
              <a:path w="4882896" h="890016">
                <a:moveTo>
                  <a:pt x="4864222" y="303073"/>
                </a:moveTo>
                <a:lnTo>
                  <a:pt x="4858562" y="314703"/>
                </a:lnTo>
                <a:lnTo>
                  <a:pt x="4853389" y="326565"/>
                </a:lnTo>
                <a:lnTo>
                  <a:pt x="4848728" y="338634"/>
                </a:lnTo>
                <a:lnTo>
                  <a:pt x="4844605" y="350882"/>
                </a:lnTo>
                <a:lnTo>
                  <a:pt x="4841748" y="344424"/>
                </a:lnTo>
                <a:lnTo>
                  <a:pt x="4842143" y="332909"/>
                </a:lnTo>
                <a:lnTo>
                  <a:pt x="4844909" y="319362"/>
                </a:lnTo>
                <a:lnTo>
                  <a:pt x="4852416" y="307848"/>
                </a:lnTo>
                <a:lnTo>
                  <a:pt x="4859994" y="291863"/>
                </a:lnTo>
                <a:lnTo>
                  <a:pt x="4864222" y="303073"/>
                </a:lnTo>
                <a:close/>
              </a:path>
              <a:path w="4882896" h="890016">
                <a:moveTo>
                  <a:pt x="4841045" y="363286"/>
                </a:moveTo>
                <a:lnTo>
                  <a:pt x="4838075" y="375818"/>
                </a:lnTo>
                <a:lnTo>
                  <a:pt x="4841748" y="344424"/>
                </a:lnTo>
                <a:lnTo>
                  <a:pt x="4844605" y="350882"/>
                </a:lnTo>
                <a:lnTo>
                  <a:pt x="4841045" y="363286"/>
                </a:lnTo>
                <a:close/>
              </a:path>
              <a:path w="4882896" h="890016">
                <a:moveTo>
                  <a:pt x="4832603" y="353567"/>
                </a:moveTo>
                <a:lnTo>
                  <a:pt x="4835720" y="388453"/>
                </a:lnTo>
                <a:lnTo>
                  <a:pt x="4834006" y="401166"/>
                </a:lnTo>
                <a:lnTo>
                  <a:pt x="4832958" y="413930"/>
                </a:lnTo>
                <a:lnTo>
                  <a:pt x="4832603" y="426719"/>
                </a:lnTo>
                <a:lnTo>
                  <a:pt x="4832603" y="353567"/>
                </a:lnTo>
                <a:close/>
              </a:path>
              <a:path w="4882896" h="890016">
                <a:moveTo>
                  <a:pt x="4872228" y="271272"/>
                </a:moveTo>
                <a:lnTo>
                  <a:pt x="4863650" y="265789"/>
                </a:lnTo>
                <a:lnTo>
                  <a:pt x="4872099" y="256774"/>
                </a:lnTo>
                <a:lnTo>
                  <a:pt x="4882896" y="263651"/>
                </a:lnTo>
                <a:lnTo>
                  <a:pt x="4876897" y="280611"/>
                </a:lnTo>
                <a:lnTo>
                  <a:pt x="4870342" y="291700"/>
                </a:lnTo>
                <a:lnTo>
                  <a:pt x="4868766" y="281567"/>
                </a:lnTo>
                <a:lnTo>
                  <a:pt x="4872228" y="271272"/>
                </a:lnTo>
                <a:close/>
              </a:path>
              <a:path w="4882896" h="890016">
                <a:moveTo>
                  <a:pt x="4864222" y="303073"/>
                </a:moveTo>
                <a:lnTo>
                  <a:pt x="4859994" y="291863"/>
                </a:lnTo>
                <a:lnTo>
                  <a:pt x="4868766" y="281567"/>
                </a:lnTo>
                <a:lnTo>
                  <a:pt x="4870342" y="291700"/>
                </a:lnTo>
                <a:lnTo>
                  <a:pt x="4864222" y="303073"/>
                </a:lnTo>
                <a:close/>
              </a:path>
              <a:path w="4882896" h="890016">
                <a:moveTo>
                  <a:pt x="4859994" y="291863"/>
                </a:moveTo>
                <a:lnTo>
                  <a:pt x="4852416" y="307848"/>
                </a:lnTo>
                <a:lnTo>
                  <a:pt x="4851334" y="306885"/>
                </a:lnTo>
                <a:lnTo>
                  <a:pt x="4840908" y="298636"/>
                </a:lnTo>
                <a:lnTo>
                  <a:pt x="4829902" y="291629"/>
                </a:lnTo>
                <a:lnTo>
                  <a:pt x="4818387" y="285793"/>
                </a:lnTo>
                <a:lnTo>
                  <a:pt x="4806436" y="281053"/>
                </a:lnTo>
                <a:lnTo>
                  <a:pt x="4794122" y="277338"/>
                </a:lnTo>
                <a:lnTo>
                  <a:pt x="4781518" y="274575"/>
                </a:lnTo>
                <a:lnTo>
                  <a:pt x="4768695" y="272692"/>
                </a:lnTo>
                <a:lnTo>
                  <a:pt x="4755728" y="271615"/>
                </a:lnTo>
                <a:lnTo>
                  <a:pt x="4742687" y="271272"/>
                </a:lnTo>
                <a:lnTo>
                  <a:pt x="4729131" y="271509"/>
                </a:lnTo>
                <a:lnTo>
                  <a:pt x="4714811" y="272354"/>
                </a:lnTo>
                <a:lnTo>
                  <a:pt x="4701125" y="273866"/>
                </a:lnTo>
                <a:lnTo>
                  <a:pt x="4688065" y="276100"/>
                </a:lnTo>
                <a:lnTo>
                  <a:pt x="4675619" y="279114"/>
                </a:lnTo>
                <a:lnTo>
                  <a:pt x="4663779" y="282964"/>
                </a:lnTo>
                <a:lnTo>
                  <a:pt x="4652536" y="287705"/>
                </a:lnTo>
                <a:lnTo>
                  <a:pt x="4641880" y="293396"/>
                </a:lnTo>
                <a:lnTo>
                  <a:pt x="4631801" y="300091"/>
                </a:lnTo>
                <a:lnTo>
                  <a:pt x="4622291" y="307848"/>
                </a:lnTo>
                <a:lnTo>
                  <a:pt x="4622291" y="298703"/>
                </a:lnTo>
                <a:lnTo>
                  <a:pt x="4630598" y="291879"/>
                </a:lnTo>
                <a:lnTo>
                  <a:pt x="4640641" y="285144"/>
                </a:lnTo>
                <a:lnTo>
                  <a:pt x="4651265" y="279486"/>
                </a:lnTo>
                <a:lnTo>
                  <a:pt x="4662479" y="274829"/>
                </a:lnTo>
                <a:lnTo>
                  <a:pt x="4674293" y="271097"/>
                </a:lnTo>
                <a:lnTo>
                  <a:pt x="4686716" y="268214"/>
                </a:lnTo>
                <a:lnTo>
                  <a:pt x="4699757" y="266104"/>
                </a:lnTo>
                <a:lnTo>
                  <a:pt x="4713427" y="264691"/>
                </a:lnTo>
                <a:lnTo>
                  <a:pt x="4727733" y="263899"/>
                </a:lnTo>
                <a:lnTo>
                  <a:pt x="4742687" y="263651"/>
                </a:lnTo>
                <a:lnTo>
                  <a:pt x="4743607" y="263653"/>
                </a:lnTo>
                <a:lnTo>
                  <a:pt x="4756698" y="263990"/>
                </a:lnTo>
                <a:lnTo>
                  <a:pt x="4769710" y="264987"/>
                </a:lnTo>
                <a:lnTo>
                  <a:pt x="4782570" y="266744"/>
                </a:lnTo>
                <a:lnTo>
                  <a:pt x="4795204" y="269357"/>
                </a:lnTo>
                <a:lnTo>
                  <a:pt x="4807539" y="272924"/>
                </a:lnTo>
                <a:lnTo>
                  <a:pt x="4819501" y="277545"/>
                </a:lnTo>
                <a:lnTo>
                  <a:pt x="4831017" y="283316"/>
                </a:lnTo>
                <a:lnTo>
                  <a:pt x="4842013" y="290336"/>
                </a:lnTo>
                <a:lnTo>
                  <a:pt x="4852416" y="298703"/>
                </a:lnTo>
                <a:lnTo>
                  <a:pt x="4859994" y="291863"/>
                </a:lnTo>
                <a:close/>
              </a:path>
              <a:path w="4882896" h="890016">
                <a:moveTo>
                  <a:pt x="4872099" y="256774"/>
                </a:moveTo>
                <a:lnTo>
                  <a:pt x="4863650" y="265789"/>
                </a:lnTo>
                <a:lnTo>
                  <a:pt x="4852576" y="259124"/>
                </a:lnTo>
                <a:lnTo>
                  <a:pt x="4841411" y="252943"/>
                </a:lnTo>
                <a:lnTo>
                  <a:pt x="4830105" y="247298"/>
                </a:lnTo>
                <a:lnTo>
                  <a:pt x="4818605" y="242240"/>
                </a:lnTo>
                <a:lnTo>
                  <a:pt x="4806861" y="237819"/>
                </a:lnTo>
                <a:lnTo>
                  <a:pt x="4794822" y="234088"/>
                </a:lnTo>
                <a:lnTo>
                  <a:pt x="4782436" y="231097"/>
                </a:lnTo>
                <a:lnTo>
                  <a:pt x="4769652" y="228897"/>
                </a:lnTo>
                <a:lnTo>
                  <a:pt x="4756420" y="227540"/>
                </a:lnTo>
                <a:lnTo>
                  <a:pt x="4742687" y="227076"/>
                </a:lnTo>
                <a:lnTo>
                  <a:pt x="4735188" y="227210"/>
                </a:lnTo>
                <a:lnTo>
                  <a:pt x="4722179" y="228065"/>
                </a:lnTo>
                <a:lnTo>
                  <a:pt x="4709236" y="229674"/>
                </a:lnTo>
                <a:lnTo>
                  <a:pt x="4696399" y="231996"/>
                </a:lnTo>
                <a:lnTo>
                  <a:pt x="4683709" y="234989"/>
                </a:lnTo>
                <a:lnTo>
                  <a:pt x="4671208" y="238612"/>
                </a:lnTo>
                <a:lnTo>
                  <a:pt x="4658938" y="242824"/>
                </a:lnTo>
                <a:lnTo>
                  <a:pt x="4671210" y="227373"/>
                </a:lnTo>
                <a:lnTo>
                  <a:pt x="4684281" y="224068"/>
                </a:lnTo>
                <a:lnTo>
                  <a:pt x="4697987" y="221436"/>
                </a:lnTo>
                <a:lnTo>
                  <a:pt x="4712306" y="219512"/>
                </a:lnTo>
                <a:lnTo>
                  <a:pt x="4727214" y="218333"/>
                </a:lnTo>
                <a:lnTo>
                  <a:pt x="4742687" y="217932"/>
                </a:lnTo>
                <a:lnTo>
                  <a:pt x="4750627" y="218083"/>
                </a:lnTo>
                <a:lnTo>
                  <a:pt x="4763530" y="218965"/>
                </a:lnTo>
                <a:lnTo>
                  <a:pt x="4776326" y="220604"/>
                </a:lnTo>
                <a:lnTo>
                  <a:pt x="4788994" y="222965"/>
                </a:lnTo>
                <a:lnTo>
                  <a:pt x="4801510" y="226014"/>
                </a:lnTo>
                <a:lnTo>
                  <a:pt x="4813850" y="229714"/>
                </a:lnTo>
                <a:lnTo>
                  <a:pt x="4825991" y="234032"/>
                </a:lnTo>
                <a:lnTo>
                  <a:pt x="4837910" y="238932"/>
                </a:lnTo>
                <a:lnTo>
                  <a:pt x="4849583" y="244379"/>
                </a:lnTo>
                <a:lnTo>
                  <a:pt x="4860987" y="250338"/>
                </a:lnTo>
                <a:lnTo>
                  <a:pt x="4872099" y="256774"/>
                </a:lnTo>
                <a:close/>
              </a:path>
              <a:path w="4882896" h="890016">
                <a:moveTo>
                  <a:pt x="4602480" y="271272"/>
                </a:moveTo>
                <a:lnTo>
                  <a:pt x="4607451" y="259391"/>
                </a:lnTo>
                <a:lnTo>
                  <a:pt x="4616215" y="252779"/>
                </a:lnTo>
                <a:lnTo>
                  <a:pt x="4625756" y="246631"/>
                </a:lnTo>
                <a:lnTo>
                  <a:pt x="4636049" y="240982"/>
                </a:lnTo>
                <a:lnTo>
                  <a:pt x="4647071" y="235865"/>
                </a:lnTo>
                <a:lnTo>
                  <a:pt x="4658799" y="231318"/>
                </a:lnTo>
                <a:lnTo>
                  <a:pt x="4671210" y="227373"/>
                </a:lnTo>
                <a:lnTo>
                  <a:pt x="4658938" y="242824"/>
                </a:lnTo>
                <a:lnTo>
                  <a:pt x="4646938" y="247583"/>
                </a:lnTo>
                <a:lnTo>
                  <a:pt x="4635251" y="252849"/>
                </a:lnTo>
                <a:lnTo>
                  <a:pt x="4623919" y="258580"/>
                </a:lnTo>
                <a:lnTo>
                  <a:pt x="4612981" y="264735"/>
                </a:lnTo>
                <a:lnTo>
                  <a:pt x="4602480" y="271272"/>
                </a:lnTo>
                <a:close/>
              </a:path>
              <a:path w="4882896" h="890016">
                <a:moveTo>
                  <a:pt x="4741010" y="353584"/>
                </a:moveTo>
                <a:lnTo>
                  <a:pt x="4742687" y="344424"/>
                </a:lnTo>
                <a:lnTo>
                  <a:pt x="4749568" y="344785"/>
                </a:lnTo>
                <a:lnTo>
                  <a:pt x="4763359" y="347613"/>
                </a:lnTo>
                <a:lnTo>
                  <a:pt x="4776570" y="352949"/>
                </a:lnTo>
                <a:lnTo>
                  <a:pt x="4788814" y="360435"/>
                </a:lnTo>
                <a:lnTo>
                  <a:pt x="4799703" y="369713"/>
                </a:lnTo>
                <a:lnTo>
                  <a:pt x="4808847" y="380425"/>
                </a:lnTo>
                <a:lnTo>
                  <a:pt x="4815860" y="392211"/>
                </a:lnTo>
                <a:lnTo>
                  <a:pt x="4812428" y="410722"/>
                </a:lnTo>
                <a:lnTo>
                  <a:pt x="4809396" y="397135"/>
                </a:lnTo>
                <a:lnTo>
                  <a:pt x="4803542" y="384917"/>
                </a:lnTo>
                <a:lnTo>
                  <a:pt x="4795175" y="374332"/>
                </a:lnTo>
                <a:lnTo>
                  <a:pt x="4784599" y="365642"/>
                </a:lnTo>
                <a:lnTo>
                  <a:pt x="4772121" y="359109"/>
                </a:lnTo>
                <a:lnTo>
                  <a:pt x="4758049" y="354997"/>
                </a:lnTo>
                <a:lnTo>
                  <a:pt x="4742687" y="353567"/>
                </a:lnTo>
                <a:lnTo>
                  <a:pt x="4741010" y="353584"/>
                </a:lnTo>
                <a:close/>
              </a:path>
              <a:path w="4882896" h="890016">
                <a:moveTo>
                  <a:pt x="4673254" y="392472"/>
                </a:moveTo>
                <a:lnTo>
                  <a:pt x="4674400" y="371340"/>
                </a:lnTo>
                <a:lnTo>
                  <a:pt x="4685150" y="362420"/>
                </a:lnTo>
                <a:lnTo>
                  <a:pt x="4697582" y="354980"/>
                </a:lnTo>
                <a:lnTo>
                  <a:pt x="4711468" y="349308"/>
                </a:lnTo>
                <a:lnTo>
                  <a:pt x="4726579" y="345693"/>
                </a:lnTo>
                <a:lnTo>
                  <a:pt x="4742687" y="344424"/>
                </a:lnTo>
                <a:lnTo>
                  <a:pt x="4741010" y="353584"/>
                </a:lnTo>
                <a:lnTo>
                  <a:pt x="4726901" y="355073"/>
                </a:lnTo>
                <a:lnTo>
                  <a:pt x="4713759" y="358833"/>
                </a:lnTo>
                <a:lnTo>
                  <a:pt x="4701704" y="364659"/>
                </a:lnTo>
                <a:lnTo>
                  <a:pt x="4690855" y="372344"/>
                </a:lnTo>
                <a:lnTo>
                  <a:pt x="4681331" y="381683"/>
                </a:lnTo>
                <a:lnTo>
                  <a:pt x="4673254" y="392472"/>
                </a:lnTo>
                <a:close/>
              </a:path>
              <a:path w="4882896" h="890016">
                <a:moveTo>
                  <a:pt x="4666742" y="404505"/>
                </a:moveTo>
                <a:lnTo>
                  <a:pt x="4661916" y="417576"/>
                </a:lnTo>
                <a:lnTo>
                  <a:pt x="4665561" y="381452"/>
                </a:lnTo>
                <a:lnTo>
                  <a:pt x="4674400" y="371340"/>
                </a:lnTo>
                <a:lnTo>
                  <a:pt x="4673254" y="392472"/>
                </a:lnTo>
                <a:lnTo>
                  <a:pt x="4666742" y="404505"/>
                </a:lnTo>
                <a:close/>
              </a:path>
              <a:path w="4882896" h="890016">
                <a:moveTo>
                  <a:pt x="4720825" y="145244"/>
                </a:moveTo>
                <a:lnTo>
                  <a:pt x="4706648" y="146078"/>
                </a:lnTo>
                <a:lnTo>
                  <a:pt x="4714262" y="115824"/>
                </a:lnTo>
                <a:lnTo>
                  <a:pt x="4727387" y="110108"/>
                </a:lnTo>
                <a:lnTo>
                  <a:pt x="4742687" y="108203"/>
                </a:lnTo>
                <a:lnTo>
                  <a:pt x="4749813" y="109407"/>
                </a:lnTo>
                <a:lnTo>
                  <a:pt x="4761264" y="114340"/>
                </a:lnTo>
                <a:lnTo>
                  <a:pt x="4772989" y="123083"/>
                </a:lnTo>
                <a:lnTo>
                  <a:pt x="4769333" y="145647"/>
                </a:lnTo>
                <a:lnTo>
                  <a:pt x="4756059" y="144996"/>
                </a:lnTo>
                <a:lnTo>
                  <a:pt x="4762500" y="135635"/>
                </a:lnTo>
                <a:lnTo>
                  <a:pt x="4762394" y="134048"/>
                </a:lnTo>
                <a:lnTo>
                  <a:pt x="4755349" y="122478"/>
                </a:lnTo>
                <a:lnTo>
                  <a:pt x="4742687" y="117348"/>
                </a:lnTo>
                <a:lnTo>
                  <a:pt x="4727993" y="119370"/>
                </a:lnTo>
                <a:lnTo>
                  <a:pt x="4716223" y="126252"/>
                </a:lnTo>
                <a:lnTo>
                  <a:pt x="4712207" y="135635"/>
                </a:lnTo>
                <a:lnTo>
                  <a:pt x="4720825" y="145244"/>
                </a:lnTo>
                <a:close/>
              </a:path>
              <a:path w="4882896" h="890016">
                <a:moveTo>
                  <a:pt x="4712207" y="135635"/>
                </a:moveTo>
                <a:lnTo>
                  <a:pt x="4762500" y="135635"/>
                </a:lnTo>
                <a:lnTo>
                  <a:pt x="4756059" y="144996"/>
                </a:lnTo>
                <a:lnTo>
                  <a:pt x="4742687" y="144780"/>
                </a:lnTo>
                <a:lnTo>
                  <a:pt x="4735259" y="144832"/>
                </a:lnTo>
                <a:lnTo>
                  <a:pt x="4720825" y="145244"/>
                </a:lnTo>
                <a:lnTo>
                  <a:pt x="4712207" y="135635"/>
                </a:lnTo>
                <a:close/>
              </a:path>
              <a:path w="4882896" h="890016">
                <a:moveTo>
                  <a:pt x="4868612" y="117682"/>
                </a:moveTo>
                <a:lnTo>
                  <a:pt x="4871305" y="131013"/>
                </a:lnTo>
                <a:lnTo>
                  <a:pt x="4872228" y="163067"/>
                </a:lnTo>
                <a:lnTo>
                  <a:pt x="4882896" y="163067"/>
                </a:lnTo>
                <a:lnTo>
                  <a:pt x="4882896" y="172212"/>
                </a:lnTo>
                <a:lnTo>
                  <a:pt x="4880148" y="171009"/>
                </a:lnTo>
                <a:lnTo>
                  <a:pt x="4868912" y="166457"/>
                </a:lnTo>
                <a:lnTo>
                  <a:pt x="4868612" y="117682"/>
                </a:lnTo>
                <a:close/>
              </a:path>
              <a:path w="4882896" h="890016">
                <a:moveTo>
                  <a:pt x="4872228" y="163067"/>
                </a:moveTo>
                <a:lnTo>
                  <a:pt x="4871305" y="131013"/>
                </a:lnTo>
                <a:lnTo>
                  <a:pt x="4872228" y="144780"/>
                </a:lnTo>
                <a:lnTo>
                  <a:pt x="4872228" y="163067"/>
                </a:lnTo>
                <a:close/>
              </a:path>
              <a:path w="4882896" h="890016">
                <a:moveTo>
                  <a:pt x="4821935" y="144780"/>
                </a:moveTo>
                <a:lnTo>
                  <a:pt x="4825249" y="145017"/>
                </a:lnTo>
                <a:lnTo>
                  <a:pt x="4837839" y="147964"/>
                </a:lnTo>
                <a:lnTo>
                  <a:pt x="4851451" y="151934"/>
                </a:lnTo>
                <a:lnTo>
                  <a:pt x="4863084" y="153924"/>
                </a:lnTo>
                <a:lnTo>
                  <a:pt x="4864261" y="104886"/>
                </a:lnTo>
                <a:lnTo>
                  <a:pt x="4868612" y="117682"/>
                </a:lnTo>
                <a:lnTo>
                  <a:pt x="4868912" y="166457"/>
                </a:lnTo>
                <a:lnTo>
                  <a:pt x="4857347" y="162338"/>
                </a:lnTo>
                <a:lnTo>
                  <a:pt x="4845479" y="158653"/>
                </a:lnTo>
                <a:lnTo>
                  <a:pt x="4833332" y="155402"/>
                </a:lnTo>
                <a:lnTo>
                  <a:pt x="4821935" y="144780"/>
                </a:lnTo>
                <a:close/>
              </a:path>
              <a:path w="4882896" h="890016">
                <a:moveTo>
                  <a:pt x="4820934" y="152583"/>
                </a:moveTo>
                <a:lnTo>
                  <a:pt x="4808309" y="150199"/>
                </a:lnTo>
                <a:lnTo>
                  <a:pt x="4812791" y="144780"/>
                </a:lnTo>
                <a:lnTo>
                  <a:pt x="4815860" y="115639"/>
                </a:lnTo>
                <a:lnTo>
                  <a:pt x="4820352" y="129404"/>
                </a:lnTo>
                <a:lnTo>
                  <a:pt x="4821935" y="144780"/>
                </a:lnTo>
                <a:lnTo>
                  <a:pt x="4833332" y="155402"/>
                </a:lnTo>
                <a:lnTo>
                  <a:pt x="4820934" y="152583"/>
                </a:lnTo>
                <a:close/>
              </a:path>
              <a:path w="4882896" h="890016">
                <a:moveTo>
                  <a:pt x="4772989" y="123083"/>
                </a:moveTo>
                <a:lnTo>
                  <a:pt x="4782312" y="135635"/>
                </a:lnTo>
                <a:lnTo>
                  <a:pt x="4788609" y="135711"/>
                </a:lnTo>
                <a:lnTo>
                  <a:pt x="4800553" y="137619"/>
                </a:lnTo>
                <a:lnTo>
                  <a:pt x="4812791" y="144780"/>
                </a:lnTo>
                <a:lnTo>
                  <a:pt x="4808309" y="150199"/>
                </a:lnTo>
                <a:lnTo>
                  <a:pt x="4795483" y="148248"/>
                </a:lnTo>
                <a:lnTo>
                  <a:pt x="4782483" y="146731"/>
                </a:lnTo>
                <a:lnTo>
                  <a:pt x="4772989" y="123083"/>
                </a:lnTo>
                <a:close/>
              </a:path>
              <a:path w="4882896" h="890016">
                <a:moveTo>
                  <a:pt x="4661916" y="144780"/>
                </a:moveTo>
                <a:lnTo>
                  <a:pt x="4664962" y="142388"/>
                </a:lnTo>
                <a:lnTo>
                  <a:pt x="4674773" y="137636"/>
                </a:lnTo>
                <a:lnTo>
                  <a:pt x="4686724" y="135886"/>
                </a:lnTo>
                <a:lnTo>
                  <a:pt x="4703064" y="135635"/>
                </a:lnTo>
                <a:lnTo>
                  <a:pt x="4705488" y="125349"/>
                </a:lnTo>
                <a:lnTo>
                  <a:pt x="4714262" y="115824"/>
                </a:lnTo>
                <a:lnTo>
                  <a:pt x="4706648" y="146078"/>
                </a:lnTo>
                <a:lnTo>
                  <a:pt x="4692741" y="147345"/>
                </a:lnTo>
                <a:lnTo>
                  <a:pt x="4679118" y="149057"/>
                </a:lnTo>
                <a:lnTo>
                  <a:pt x="4665795" y="151227"/>
                </a:lnTo>
                <a:lnTo>
                  <a:pt x="4661916" y="144780"/>
                </a:lnTo>
                <a:close/>
              </a:path>
              <a:path w="4882896" h="890016">
                <a:moveTo>
                  <a:pt x="4661916" y="144780"/>
                </a:moveTo>
                <a:lnTo>
                  <a:pt x="4665795" y="151227"/>
                </a:lnTo>
                <a:lnTo>
                  <a:pt x="4652794" y="142880"/>
                </a:lnTo>
                <a:lnTo>
                  <a:pt x="4654530" y="128696"/>
                </a:lnTo>
                <a:lnTo>
                  <a:pt x="4658861" y="115910"/>
                </a:lnTo>
                <a:lnTo>
                  <a:pt x="4665561" y="104594"/>
                </a:lnTo>
                <a:lnTo>
                  <a:pt x="4663710" y="131708"/>
                </a:lnTo>
                <a:lnTo>
                  <a:pt x="4661916" y="144780"/>
                </a:lnTo>
                <a:close/>
              </a:path>
              <a:path w="4882896" h="890016">
                <a:moveTo>
                  <a:pt x="4652785" y="153867"/>
                </a:moveTo>
                <a:lnTo>
                  <a:pt x="4640103" y="156989"/>
                </a:lnTo>
                <a:lnTo>
                  <a:pt x="4643169" y="146770"/>
                </a:lnTo>
                <a:lnTo>
                  <a:pt x="4652771" y="144780"/>
                </a:lnTo>
                <a:lnTo>
                  <a:pt x="4652794" y="142880"/>
                </a:lnTo>
                <a:lnTo>
                  <a:pt x="4665795" y="151227"/>
                </a:lnTo>
                <a:lnTo>
                  <a:pt x="4652785" y="153867"/>
                </a:lnTo>
                <a:close/>
              </a:path>
              <a:path w="4882896" h="890016">
                <a:moveTo>
                  <a:pt x="4604123" y="126493"/>
                </a:moveTo>
                <a:lnTo>
                  <a:pt x="4607245" y="113898"/>
                </a:lnTo>
                <a:lnTo>
                  <a:pt x="4611623" y="153924"/>
                </a:lnTo>
                <a:lnTo>
                  <a:pt x="4617450" y="153687"/>
                </a:lnTo>
                <a:lnTo>
                  <a:pt x="4632145" y="150739"/>
                </a:lnTo>
                <a:lnTo>
                  <a:pt x="4643169" y="146770"/>
                </a:lnTo>
                <a:lnTo>
                  <a:pt x="4640103" y="156989"/>
                </a:lnTo>
                <a:lnTo>
                  <a:pt x="4627762" y="160605"/>
                </a:lnTo>
                <a:lnTo>
                  <a:pt x="4615777" y="164727"/>
                </a:lnTo>
                <a:lnTo>
                  <a:pt x="4604162" y="169368"/>
                </a:lnTo>
                <a:lnTo>
                  <a:pt x="4604123" y="126493"/>
                </a:lnTo>
                <a:close/>
              </a:path>
              <a:path w="4882896" h="890016">
                <a:moveTo>
                  <a:pt x="4620976" y="110702"/>
                </a:moveTo>
                <a:lnTo>
                  <a:pt x="4616020" y="122061"/>
                </a:lnTo>
                <a:lnTo>
                  <a:pt x="4612783" y="133420"/>
                </a:lnTo>
                <a:lnTo>
                  <a:pt x="4611623" y="144780"/>
                </a:lnTo>
                <a:lnTo>
                  <a:pt x="4611623" y="153924"/>
                </a:lnTo>
                <a:lnTo>
                  <a:pt x="4607245" y="113898"/>
                </a:lnTo>
                <a:lnTo>
                  <a:pt x="4611904" y="101818"/>
                </a:lnTo>
                <a:lnTo>
                  <a:pt x="4618024" y="90338"/>
                </a:lnTo>
                <a:lnTo>
                  <a:pt x="4620976" y="110702"/>
                </a:lnTo>
                <a:close/>
              </a:path>
              <a:path w="4882896" h="890016">
                <a:moveTo>
                  <a:pt x="4572000" y="172212"/>
                </a:moveTo>
                <a:lnTo>
                  <a:pt x="4578297" y="171245"/>
                </a:lnTo>
                <a:lnTo>
                  <a:pt x="4590242" y="166274"/>
                </a:lnTo>
                <a:lnTo>
                  <a:pt x="4602480" y="163067"/>
                </a:lnTo>
                <a:lnTo>
                  <a:pt x="4604162" y="169368"/>
                </a:lnTo>
                <a:lnTo>
                  <a:pt x="4592932" y="174540"/>
                </a:lnTo>
                <a:lnTo>
                  <a:pt x="4582100" y="180255"/>
                </a:lnTo>
                <a:lnTo>
                  <a:pt x="4572000" y="172212"/>
                </a:lnTo>
                <a:close/>
              </a:path>
              <a:path w="4882896" h="890016">
                <a:moveTo>
                  <a:pt x="4571681" y="186524"/>
                </a:moveTo>
                <a:lnTo>
                  <a:pt x="4561689" y="193362"/>
                </a:lnTo>
                <a:lnTo>
                  <a:pt x="4552139" y="200779"/>
                </a:lnTo>
                <a:lnTo>
                  <a:pt x="4543044" y="208787"/>
                </a:lnTo>
                <a:lnTo>
                  <a:pt x="4541209" y="193623"/>
                </a:lnTo>
                <a:lnTo>
                  <a:pt x="4551865" y="188489"/>
                </a:lnTo>
                <a:lnTo>
                  <a:pt x="4562855" y="181356"/>
                </a:lnTo>
                <a:lnTo>
                  <a:pt x="4571681" y="186524"/>
                </a:lnTo>
                <a:close/>
              </a:path>
              <a:path w="4882896" h="890016">
                <a:moveTo>
                  <a:pt x="4864261" y="104886"/>
                </a:moveTo>
                <a:lnTo>
                  <a:pt x="4863084" y="153924"/>
                </a:lnTo>
                <a:lnTo>
                  <a:pt x="4863047" y="141998"/>
                </a:lnTo>
                <a:lnTo>
                  <a:pt x="4862092" y="130639"/>
                </a:lnTo>
                <a:lnTo>
                  <a:pt x="4859739" y="119280"/>
                </a:lnTo>
                <a:lnTo>
                  <a:pt x="4858363" y="92722"/>
                </a:lnTo>
                <a:lnTo>
                  <a:pt x="4864261" y="104886"/>
                </a:lnTo>
                <a:close/>
              </a:path>
              <a:path w="4882896" h="890016">
                <a:moveTo>
                  <a:pt x="4855842" y="107920"/>
                </a:moveTo>
                <a:lnTo>
                  <a:pt x="4850257" y="96561"/>
                </a:lnTo>
                <a:lnTo>
                  <a:pt x="4851032" y="81288"/>
                </a:lnTo>
                <a:lnTo>
                  <a:pt x="4858363" y="92722"/>
                </a:lnTo>
                <a:lnTo>
                  <a:pt x="4859739" y="119280"/>
                </a:lnTo>
                <a:lnTo>
                  <a:pt x="4855842" y="107920"/>
                </a:lnTo>
                <a:close/>
              </a:path>
              <a:path w="4882896" h="890016">
                <a:moveTo>
                  <a:pt x="4782791" y="41640"/>
                </a:moveTo>
                <a:lnTo>
                  <a:pt x="4783223" y="33535"/>
                </a:lnTo>
                <a:lnTo>
                  <a:pt x="4796800" y="38521"/>
                </a:lnTo>
                <a:lnTo>
                  <a:pt x="4809616" y="44828"/>
                </a:lnTo>
                <a:lnTo>
                  <a:pt x="4821559" y="52356"/>
                </a:lnTo>
                <a:lnTo>
                  <a:pt x="4832518" y="61007"/>
                </a:lnTo>
                <a:lnTo>
                  <a:pt x="4842380" y="70684"/>
                </a:lnTo>
                <a:lnTo>
                  <a:pt x="4851032" y="81288"/>
                </a:lnTo>
                <a:lnTo>
                  <a:pt x="4850257" y="96561"/>
                </a:lnTo>
                <a:lnTo>
                  <a:pt x="4842841" y="85202"/>
                </a:lnTo>
                <a:lnTo>
                  <a:pt x="4833448" y="73843"/>
                </a:lnTo>
                <a:lnTo>
                  <a:pt x="4821935" y="62483"/>
                </a:lnTo>
                <a:lnTo>
                  <a:pt x="4816622" y="57997"/>
                </a:lnTo>
                <a:lnTo>
                  <a:pt x="4806311" y="51182"/>
                </a:lnTo>
                <a:lnTo>
                  <a:pt x="4794980" y="45752"/>
                </a:lnTo>
                <a:lnTo>
                  <a:pt x="4782791" y="41640"/>
                </a:lnTo>
                <a:close/>
              </a:path>
              <a:path w="4882896" h="890016">
                <a:moveTo>
                  <a:pt x="4694227" y="41643"/>
                </a:moveTo>
                <a:lnTo>
                  <a:pt x="4695317" y="33994"/>
                </a:lnTo>
                <a:lnTo>
                  <a:pt x="4710362" y="30405"/>
                </a:lnTo>
                <a:lnTo>
                  <a:pt x="4726177" y="28189"/>
                </a:lnTo>
                <a:lnTo>
                  <a:pt x="4742687" y="27432"/>
                </a:lnTo>
                <a:lnTo>
                  <a:pt x="4754239" y="27916"/>
                </a:lnTo>
                <a:lnTo>
                  <a:pt x="4768999" y="29967"/>
                </a:lnTo>
                <a:lnTo>
                  <a:pt x="4783223" y="33535"/>
                </a:lnTo>
                <a:lnTo>
                  <a:pt x="4782791" y="41640"/>
                </a:lnTo>
                <a:lnTo>
                  <a:pt x="4769904" y="38784"/>
                </a:lnTo>
                <a:lnTo>
                  <a:pt x="4756483" y="37117"/>
                </a:lnTo>
                <a:lnTo>
                  <a:pt x="4742687" y="36576"/>
                </a:lnTo>
                <a:lnTo>
                  <a:pt x="4736818" y="36633"/>
                </a:lnTo>
                <a:lnTo>
                  <a:pt x="4721572" y="37383"/>
                </a:lnTo>
                <a:lnTo>
                  <a:pt x="4707367" y="39038"/>
                </a:lnTo>
                <a:lnTo>
                  <a:pt x="4694227" y="41643"/>
                </a:lnTo>
                <a:close/>
              </a:path>
              <a:path w="4882896" h="890016">
                <a:moveTo>
                  <a:pt x="4652771" y="62483"/>
                </a:moveTo>
                <a:lnTo>
                  <a:pt x="4655574" y="52137"/>
                </a:lnTo>
                <a:lnTo>
                  <a:pt x="4667846" y="44946"/>
                </a:lnTo>
                <a:lnTo>
                  <a:pt x="4681120" y="38870"/>
                </a:lnTo>
                <a:lnTo>
                  <a:pt x="4695317" y="33994"/>
                </a:lnTo>
                <a:lnTo>
                  <a:pt x="4694227" y="41643"/>
                </a:lnTo>
                <a:lnTo>
                  <a:pt x="4682175" y="45245"/>
                </a:lnTo>
                <a:lnTo>
                  <a:pt x="4671233" y="49888"/>
                </a:lnTo>
                <a:lnTo>
                  <a:pt x="4661424" y="55619"/>
                </a:lnTo>
                <a:lnTo>
                  <a:pt x="4652771" y="62483"/>
                </a:lnTo>
                <a:close/>
              </a:path>
              <a:path w="4882896" h="890016">
                <a:moveTo>
                  <a:pt x="4650758" y="65265"/>
                </a:moveTo>
                <a:lnTo>
                  <a:pt x="4642540" y="76624"/>
                </a:lnTo>
                <a:lnTo>
                  <a:pt x="4644379" y="60358"/>
                </a:lnTo>
                <a:lnTo>
                  <a:pt x="4655574" y="52137"/>
                </a:lnTo>
                <a:lnTo>
                  <a:pt x="4652771" y="62483"/>
                </a:lnTo>
                <a:lnTo>
                  <a:pt x="4650758" y="65265"/>
                </a:lnTo>
                <a:close/>
              </a:path>
              <a:path w="4882896" h="890016">
                <a:moveTo>
                  <a:pt x="4620976" y="110702"/>
                </a:moveTo>
                <a:lnTo>
                  <a:pt x="4625527" y="79544"/>
                </a:lnTo>
                <a:lnTo>
                  <a:pt x="4634338" y="69522"/>
                </a:lnTo>
                <a:lnTo>
                  <a:pt x="4644379" y="60358"/>
                </a:lnTo>
                <a:lnTo>
                  <a:pt x="4642540" y="76624"/>
                </a:lnTo>
                <a:lnTo>
                  <a:pt x="4634596" y="87983"/>
                </a:lnTo>
                <a:lnTo>
                  <a:pt x="4627288" y="99343"/>
                </a:lnTo>
                <a:lnTo>
                  <a:pt x="4620976" y="110702"/>
                </a:lnTo>
                <a:close/>
              </a:path>
              <a:path w="4882896" h="890016">
                <a:moveTo>
                  <a:pt x="4812791" y="144780"/>
                </a:moveTo>
                <a:lnTo>
                  <a:pt x="4812428" y="137926"/>
                </a:lnTo>
                <a:lnTo>
                  <a:pt x="4809396" y="124339"/>
                </a:lnTo>
                <a:lnTo>
                  <a:pt x="4803543" y="112121"/>
                </a:lnTo>
                <a:lnTo>
                  <a:pt x="4795175" y="101536"/>
                </a:lnTo>
                <a:lnTo>
                  <a:pt x="4784599" y="92846"/>
                </a:lnTo>
                <a:lnTo>
                  <a:pt x="4772121" y="86313"/>
                </a:lnTo>
                <a:lnTo>
                  <a:pt x="4758049" y="82201"/>
                </a:lnTo>
                <a:lnTo>
                  <a:pt x="4742687" y="80772"/>
                </a:lnTo>
                <a:lnTo>
                  <a:pt x="4741004" y="80788"/>
                </a:lnTo>
                <a:lnTo>
                  <a:pt x="4726381" y="82278"/>
                </a:lnTo>
                <a:lnTo>
                  <a:pt x="4712153" y="86038"/>
                </a:lnTo>
                <a:lnTo>
                  <a:pt x="4726579" y="72604"/>
                </a:lnTo>
                <a:lnTo>
                  <a:pt x="4742687" y="71628"/>
                </a:lnTo>
                <a:lnTo>
                  <a:pt x="4749568" y="71902"/>
                </a:lnTo>
                <a:lnTo>
                  <a:pt x="4763359" y="74119"/>
                </a:lnTo>
                <a:lnTo>
                  <a:pt x="4776570" y="78484"/>
                </a:lnTo>
                <a:lnTo>
                  <a:pt x="4788814" y="84908"/>
                </a:lnTo>
                <a:lnTo>
                  <a:pt x="4799703" y="93302"/>
                </a:lnTo>
                <a:lnTo>
                  <a:pt x="4808847" y="103575"/>
                </a:lnTo>
                <a:lnTo>
                  <a:pt x="4815860" y="115639"/>
                </a:lnTo>
                <a:lnTo>
                  <a:pt x="4812791" y="144780"/>
                </a:lnTo>
                <a:close/>
              </a:path>
              <a:path w="4882896" h="890016">
                <a:moveTo>
                  <a:pt x="4663710" y="131708"/>
                </a:moveTo>
                <a:lnTo>
                  <a:pt x="4665561" y="104594"/>
                </a:lnTo>
                <a:lnTo>
                  <a:pt x="4674400" y="94822"/>
                </a:lnTo>
                <a:lnTo>
                  <a:pt x="4685150" y="86664"/>
                </a:lnTo>
                <a:lnTo>
                  <a:pt x="4697582" y="80194"/>
                </a:lnTo>
                <a:lnTo>
                  <a:pt x="4711468" y="75483"/>
                </a:lnTo>
                <a:lnTo>
                  <a:pt x="4726579" y="72604"/>
                </a:lnTo>
                <a:lnTo>
                  <a:pt x="4712153" y="86038"/>
                </a:lnTo>
                <a:lnTo>
                  <a:pt x="4698799" y="91863"/>
                </a:lnTo>
                <a:lnTo>
                  <a:pt x="4686798" y="99548"/>
                </a:lnTo>
                <a:lnTo>
                  <a:pt x="4676631" y="108887"/>
                </a:lnTo>
                <a:lnTo>
                  <a:pt x="4668775" y="119676"/>
                </a:lnTo>
                <a:lnTo>
                  <a:pt x="4663710" y="131708"/>
                </a:lnTo>
                <a:close/>
              </a:path>
              <a:path w="4882896" h="890016">
                <a:moveTo>
                  <a:pt x="4812750" y="4952"/>
                </a:moveTo>
                <a:lnTo>
                  <a:pt x="4821935" y="0"/>
                </a:lnTo>
                <a:lnTo>
                  <a:pt x="4827244" y="3161"/>
                </a:lnTo>
                <a:lnTo>
                  <a:pt x="4840214" y="10835"/>
                </a:lnTo>
                <a:lnTo>
                  <a:pt x="4851659" y="17985"/>
                </a:lnTo>
                <a:lnTo>
                  <a:pt x="4861615" y="25212"/>
                </a:lnTo>
                <a:lnTo>
                  <a:pt x="4870116" y="33114"/>
                </a:lnTo>
                <a:lnTo>
                  <a:pt x="4877198" y="42290"/>
                </a:lnTo>
                <a:lnTo>
                  <a:pt x="4882896" y="53340"/>
                </a:lnTo>
                <a:lnTo>
                  <a:pt x="4882896" y="62483"/>
                </a:lnTo>
                <a:lnTo>
                  <a:pt x="4881462" y="56432"/>
                </a:lnTo>
                <a:lnTo>
                  <a:pt x="4873739" y="46080"/>
                </a:lnTo>
                <a:lnTo>
                  <a:pt x="4863084" y="36576"/>
                </a:lnTo>
                <a:lnTo>
                  <a:pt x="4856299" y="31019"/>
                </a:lnTo>
                <a:lnTo>
                  <a:pt x="4845151" y="22938"/>
                </a:lnTo>
                <a:lnTo>
                  <a:pt x="4834212" y="16109"/>
                </a:lnTo>
                <a:lnTo>
                  <a:pt x="4823429" y="10218"/>
                </a:lnTo>
                <a:lnTo>
                  <a:pt x="4812750" y="4952"/>
                </a:lnTo>
                <a:close/>
              </a:path>
              <a:path w="4882896" h="890016">
                <a:moveTo>
                  <a:pt x="3745336" y="863443"/>
                </a:moveTo>
                <a:lnTo>
                  <a:pt x="3753598" y="876510"/>
                </a:lnTo>
                <a:lnTo>
                  <a:pt x="3761232" y="890016"/>
                </a:lnTo>
                <a:lnTo>
                  <a:pt x="3741419" y="890016"/>
                </a:lnTo>
                <a:lnTo>
                  <a:pt x="3736919" y="878387"/>
                </a:lnTo>
                <a:lnTo>
                  <a:pt x="3736457" y="850843"/>
                </a:lnTo>
                <a:lnTo>
                  <a:pt x="3745336" y="863443"/>
                </a:lnTo>
                <a:close/>
              </a:path>
              <a:path w="4882896" h="890016">
                <a:moveTo>
                  <a:pt x="3731227" y="866798"/>
                </a:moveTo>
                <a:lnTo>
                  <a:pt x="3724546" y="855529"/>
                </a:lnTo>
                <a:lnTo>
                  <a:pt x="3726972" y="838736"/>
                </a:lnTo>
                <a:lnTo>
                  <a:pt x="3736457" y="850843"/>
                </a:lnTo>
                <a:lnTo>
                  <a:pt x="3736919" y="878387"/>
                </a:lnTo>
                <a:lnTo>
                  <a:pt x="3731227" y="866798"/>
                </a:lnTo>
                <a:close/>
              </a:path>
              <a:path w="4882896" h="890016">
                <a:moveTo>
                  <a:pt x="3682229" y="808845"/>
                </a:moveTo>
                <a:lnTo>
                  <a:pt x="3683203" y="795796"/>
                </a:lnTo>
                <a:lnTo>
                  <a:pt x="3694997" y="805653"/>
                </a:lnTo>
                <a:lnTo>
                  <a:pt x="3706230" y="816114"/>
                </a:lnTo>
                <a:lnTo>
                  <a:pt x="3716893" y="827151"/>
                </a:lnTo>
                <a:lnTo>
                  <a:pt x="3726972" y="838736"/>
                </a:lnTo>
                <a:lnTo>
                  <a:pt x="3724546" y="855529"/>
                </a:lnTo>
                <a:lnTo>
                  <a:pt x="3717034" y="844741"/>
                </a:lnTo>
                <a:lnTo>
                  <a:pt x="3708853" y="834593"/>
                </a:lnTo>
                <a:lnTo>
                  <a:pt x="3700164" y="825248"/>
                </a:lnTo>
                <a:lnTo>
                  <a:pt x="3691127" y="816864"/>
                </a:lnTo>
                <a:lnTo>
                  <a:pt x="3682229" y="808845"/>
                </a:lnTo>
                <a:close/>
              </a:path>
              <a:path w="4882896" h="890016">
                <a:moveTo>
                  <a:pt x="3641974" y="779829"/>
                </a:moveTo>
                <a:lnTo>
                  <a:pt x="3644575" y="770119"/>
                </a:lnTo>
                <a:lnTo>
                  <a:pt x="3657981" y="778002"/>
                </a:lnTo>
                <a:lnTo>
                  <a:pt x="3670860" y="786570"/>
                </a:lnTo>
                <a:lnTo>
                  <a:pt x="3683203" y="795796"/>
                </a:lnTo>
                <a:lnTo>
                  <a:pt x="3682229" y="808845"/>
                </a:lnTo>
                <a:lnTo>
                  <a:pt x="3672632" y="800892"/>
                </a:lnTo>
                <a:lnTo>
                  <a:pt x="3662730" y="793395"/>
                </a:lnTo>
                <a:lnTo>
                  <a:pt x="3652513" y="786370"/>
                </a:lnTo>
                <a:lnTo>
                  <a:pt x="3641974" y="779829"/>
                </a:lnTo>
                <a:close/>
              </a:path>
              <a:path w="4882896" h="890016">
                <a:moveTo>
                  <a:pt x="3584118" y="754862"/>
                </a:moveTo>
                <a:lnTo>
                  <a:pt x="3585924" y="745997"/>
                </a:lnTo>
                <a:lnTo>
                  <a:pt x="3601318" y="750862"/>
                </a:lnTo>
                <a:lnTo>
                  <a:pt x="3616232" y="756522"/>
                </a:lnTo>
                <a:lnTo>
                  <a:pt x="3630655" y="762951"/>
                </a:lnTo>
                <a:lnTo>
                  <a:pt x="3644575" y="770119"/>
                </a:lnTo>
                <a:lnTo>
                  <a:pt x="3641974" y="779829"/>
                </a:lnTo>
                <a:lnTo>
                  <a:pt x="3631103" y="773785"/>
                </a:lnTo>
                <a:lnTo>
                  <a:pt x="3619890" y="768254"/>
                </a:lnTo>
                <a:lnTo>
                  <a:pt x="3608328" y="763247"/>
                </a:lnTo>
                <a:lnTo>
                  <a:pt x="3596407" y="758779"/>
                </a:lnTo>
                <a:lnTo>
                  <a:pt x="3584118" y="754862"/>
                </a:lnTo>
                <a:close/>
              </a:path>
              <a:path w="4882896" h="890016">
                <a:moveTo>
                  <a:pt x="3516838" y="744033"/>
                </a:moveTo>
                <a:lnTo>
                  <a:pt x="3519775" y="735043"/>
                </a:lnTo>
                <a:lnTo>
                  <a:pt x="3536975" y="736451"/>
                </a:lnTo>
                <a:lnTo>
                  <a:pt x="3553741" y="738765"/>
                </a:lnTo>
                <a:lnTo>
                  <a:pt x="3570061" y="741956"/>
                </a:lnTo>
                <a:lnTo>
                  <a:pt x="3585924" y="745997"/>
                </a:lnTo>
                <a:lnTo>
                  <a:pt x="3584118" y="754862"/>
                </a:lnTo>
                <a:lnTo>
                  <a:pt x="3571452" y="751511"/>
                </a:lnTo>
                <a:lnTo>
                  <a:pt x="3558400" y="748740"/>
                </a:lnTo>
                <a:lnTo>
                  <a:pt x="3544953" y="746560"/>
                </a:lnTo>
                <a:lnTo>
                  <a:pt x="3531102" y="744987"/>
                </a:lnTo>
                <a:lnTo>
                  <a:pt x="3516838" y="744033"/>
                </a:lnTo>
                <a:close/>
              </a:path>
              <a:path w="4882896" h="890016">
                <a:moveTo>
                  <a:pt x="3483079" y="744383"/>
                </a:moveTo>
                <a:lnTo>
                  <a:pt x="3485561" y="735043"/>
                </a:lnTo>
                <a:lnTo>
                  <a:pt x="3502151" y="734567"/>
                </a:lnTo>
                <a:lnTo>
                  <a:pt x="3519775" y="735043"/>
                </a:lnTo>
                <a:lnTo>
                  <a:pt x="3516838" y="744033"/>
                </a:lnTo>
                <a:lnTo>
                  <a:pt x="3502151" y="743712"/>
                </a:lnTo>
                <a:lnTo>
                  <a:pt x="3496717" y="743766"/>
                </a:lnTo>
                <a:lnTo>
                  <a:pt x="3483079" y="744383"/>
                </a:lnTo>
                <a:close/>
              </a:path>
              <a:path w="4882896" h="890016">
                <a:moveTo>
                  <a:pt x="3404318" y="761694"/>
                </a:moveTo>
                <a:lnTo>
                  <a:pt x="3406592" y="750862"/>
                </a:lnTo>
                <a:lnTo>
                  <a:pt x="3421737" y="745997"/>
                </a:lnTo>
                <a:lnTo>
                  <a:pt x="3437241" y="741956"/>
                </a:lnTo>
                <a:lnTo>
                  <a:pt x="3453071" y="738765"/>
                </a:lnTo>
                <a:lnTo>
                  <a:pt x="3469189" y="736451"/>
                </a:lnTo>
                <a:lnTo>
                  <a:pt x="3485561" y="735043"/>
                </a:lnTo>
                <a:lnTo>
                  <a:pt x="3483079" y="744383"/>
                </a:lnTo>
                <a:lnTo>
                  <a:pt x="3469509" y="745673"/>
                </a:lnTo>
                <a:lnTo>
                  <a:pt x="3456052" y="747621"/>
                </a:lnTo>
                <a:lnTo>
                  <a:pt x="3442757" y="750212"/>
                </a:lnTo>
                <a:lnTo>
                  <a:pt x="3429671" y="753431"/>
                </a:lnTo>
                <a:lnTo>
                  <a:pt x="3416843" y="757264"/>
                </a:lnTo>
                <a:lnTo>
                  <a:pt x="3404318" y="761694"/>
                </a:lnTo>
                <a:close/>
              </a:path>
              <a:path w="4882896" h="890016">
                <a:moveTo>
                  <a:pt x="3347929" y="792291"/>
                </a:moveTo>
                <a:lnTo>
                  <a:pt x="3350323" y="778002"/>
                </a:lnTo>
                <a:lnTo>
                  <a:pt x="3363673" y="770119"/>
                </a:lnTo>
                <a:lnTo>
                  <a:pt x="3377525" y="762951"/>
                </a:lnTo>
                <a:lnTo>
                  <a:pt x="3391843" y="756522"/>
                </a:lnTo>
                <a:lnTo>
                  <a:pt x="3406592" y="750862"/>
                </a:lnTo>
                <a:lnTo>
                  <a:pt x="3404318" y="761694"/>
                </a:lnTo>
                <a:lnTo>
                  <a:pt x="3392146" y="766708"/>
                </a:lnTo>
                <a:lnTo>
                  <a:pt x="3380374" y="772289"/>
                </a:lnTo>
                <a:lnTo>
                  <a:pt x="3369048" y="778423"/>
                </a:lnTo>
                <a:lnTo>
                  <a:pt x="3358218" y="785096"/>
                </a:lnTo>
                <a:lnTo>
                  <a:pt x="3347929" y="792291"/>
                </a:lnTo>
                <a:close/>
              </a:path>
              <a:path w="4882896" h="890016">
                <a:moveTo>
                  <a:pt x="3320795" y="816864"/>
                </a:moveTo>
                <a:lnTo>
                  <a:pt x="3325270" y="795796"/>
                </a:lnTo>
                <a:lnTo>
                  <a:pt x="3337510" y="786570"/>
                </a:lnTo>
                <a:lnTo>
                  <a:pt x="3350323" y="778002"/>
                </a:lnTo>
                <a:lnTo>
                  <a:pt x="3347929" y="792291"/>
                </a:lnTo>
                <a:lnTo>
                  <a:pt x="3338231" y="799994"/>
                </a:lnTo>
                <a:lnTo>
                  <a:pt x="3329171" y="808190"/>
                </a:lnTo>
                <a:lnTo>
                  <a:pt x="3320795" y="816864"/>
                </a:lnTo>
                <a:close/>
              </a:path>
              <a:path w="4882896" h="890016">
                <a:moveTo>
                  <a:pt x="3282715" y="857353"/>
                </a:moveTo>
                <a:lnTo>
                  <a:pt x="3282744" y="838736"/>
                </a:lnTo>
                <a:lnTo>
                  <a:pt x="3292340" y="827151"/>
                </a:lnTo>
                <a:lnTo>
                  <a:pt x="3302649" y="816114"/>
                </a:lnTo>
                <a:lnTo>
                  <a:pt x="3313638" y="805653"/>
                </a:lnTo>
                <a:lnTo>
                  <a:pt x="3325270" y="795796"/>
                </a:lnTo>
                <a:lnTo>
                  <a:pt x="3320795" y="816864"/>
                </a:lnTo>
                <a:lnTo>
                  <a:pt x="3316033" y="820067"/>
                </a:lnTo>
                <a:lnTo>
                  <a:pt x="3305977" y="828315"/>
                </a:lnTo>
                <a:lnTo>
                  <a:pt x="3297340" y="837368"/>
                </a:lnTo>
                <a:lnTo>
                  <a:pt x="3289720" y="847092"/>
                </a:lnTo>
                <a:lnTo>
                  <a:pt x="3282715" y="857353"/>
                </a:lnTo>
                <a:close/>
              </a:path>
              <a:path w="4882896" h="890016">
                <a:moveTo>
                  <a:pt x="3252216" y="890016"/>
                </a:moveTo>
                <a:lnTo>
                  <a:pt x="3258599" y="876510"/>
                </a:lnTo>
                <a:lnTo>
                  <a:pt x="3265839" y="863443"/>
                </a:lnTo>
                <a:lnTo>
                  <a:pt x="3273899" y="850843"/>
                </a:lnTo>
                <a:lnTo>
                  <a:pt x="3282744" y="838736"/>
                </a:lnTo>
                <a:lnTo>
                  <a:pt x="3282715" y="857353"/>
                </a:lnTo>
                <a:lnTo>
                  <a:pt x="3275921" y="868017"/>
                </a:lnTo>
                <a:lnTo>
                  <a:pt x="3268937" y="878949"/>
                </a:lnTo>
                <a:lnTo>
                  <a:pt x="3261359" y="890016"/>
                </a:lnTo>
                <a:lnTo>
                  <a:pt x="3252216" y="890016"/>
                </a:lnTo>
                <a:close/>
              </a:path>
              <a:path w="4882896" h="890016">
                <a:moveTo>
                  <a:pt x="3171443" y="890016"/>
                </a:moveTo>
                <a:lnTo>
                  <a:pt x="3151497" y="889953"/>
                </a:lnTo>
                <a:lnTo>
                  <a:pt x="3139624" y="884555"/>
                </a:lnTo>
                <a:lnTo>
                  <a:pt x="3127678" y="879597"/>
                </a:lnTo>
                <a:lnTo>
                  <a:pt x="3115585" y="875515"/>
                </a:lnTo>
                <a:lnTo>
                  <a:pt x="3103274" y="872747"/>
                </a:lnTo>
                <a:lnTo>
                  <a:pt x="3090671" y="871727"/>
                </a:lnTo>
                <a:lnTo>
                  <a:pt x="3089206" y="871744"/>
                </a:lnTo>
                <a:lnTo>
                  <a:pt x="3074920" y="873528"/>
                </a:lnTo>
                <a:lnTo>
                  <a:pt x="3061655" y="877698"/>
                </a:lnTo>
                <a:lnTo>
                  <a:pt x="3050341" y="883459"/>
                </a:lnTo>
                <a:lnTo>
                  <a:pt x="3041903" y="890016"/>
                </a:lnTo>
                <a:lnTo>
                  <a:pt x="3051907" y="869882"/>
                </a:lnTo>
                <a:lnTo>
                  <a:pt x="3063671" y="865827"/>
                </a:lnTo>
                <a:lnTo>
                  <a:pt x="3076500" y="863394"/>
                </a:lnTo>
                <a:lnTo>
                  <a:pt x="3090671" y="862583"/>
                </a:lnTo>
                <a:lnTo>
                  <a:pt x="3100417" y="862896"/>
                </a:lnTo>
                <a:lnTo>
                  <a:pt x="3113865" y="864376"/>
                </a:lnTo>
                <a:lnTo>
                  <a:pt x="3126951" y="867071"/>
                </a:lnTo>
                <a:lnTo>
                  <a:pt x="3139463" y="870983"/>
                </a:lnTo>
                <a:lnTo>
                  <a:pt x="3151190" y="876111"/>
                </a:lnTo>
                <a:lnTo>
                  <a:pt x="3161920" y="882455"/>
                </a:lnTo>
                <a:lnTo>
                  <a:pt x="3171443" y="890016"/>
                </a:lnTo>
                <a:close/>
              </a:path>
              <a:path w="4882896" h="890016">
                <a:moveTo>
                  <a:pt x="3041903" y="890016"/>
                </a:moveTo>
                <a:lnTo>
                  <a:pt x="3022092" y="890016"/>
                </a:lnTo>
                <a:lnTo>
                  <a:pt x="3030455" y="882858"/>
                </a:lnTo>
                <a:lnTo>
                  <a:pt x="3040928" y="875559"/>
                </a:lnTo>
                <a:lnTo>
                  <a:pt x="3051907" y="869882"/>
                </a:lnTo>
                <a:lnTo>
                  <a:pt x="3041903" y="890016"/>
                </a:lnTo>
                <a:close/>
              </a:path>
              <a:path w="4882896" h="890016">
                <a:moveTo>
                  <a:pt x="3230879" y="153924"/>
                </a:moveTo>
                <a:lnTo>
                  <a:pt x="3221735" y="153924"/>
                </a:lnTo>
                <a:lnTo>
                  <a:pt x="3223481" y="106541"/>
                </a:lnTo>
                <a:lnTo>
                  <a:pt x="3227540" y="118835"/>
                </a:lnTo>
                <a:lnTo>
                  <a:pt x="3230032" y="131610"/>
                </a:lnTo>
                <a:lnTo>
                  <a:pt x="3230879" y="144780"/>
                </a:lnTo>
                <a:lnTo>
                  <a:pt x="3230879" y="153924"/>
                </a:lnTo>
                <a:close/>
              </a:path>
              <a:path w="4882896" h="890016">
                <a:moveTo>
                  <a:pt x="3223481" y="106541"/>
                </a:moveTo>
                <a:lnTo>
                  <a:pt x="3221735" y="153924"/>
                </a:lnTo>
                <a:lnTo>
                  <a:pt x="3221693" y="142583"/>
                </a:lnTo>
                <a:lnTo>
                  <a:pt x="3220193" y="131140"/>
                </a:lnTo>
                <a:lnTo>
                  <a:pt x="3217932" y="94813"/>
                </a:lnTo>
                <a:lnTo>
                  <a:pt x="3223481" y="106541"/>
                </a:lnTo>
                <a:close/>
              </a:path>
              <a:path w="4882896" h="890016">
                <a:moveTo>
                  <a:pt x="3220193" y="131140"/>
                </a:moveTo>
                <a:lnTo>
                  <a:pt x="3216775" y="119697"/>
                </a:lnTo>
                <a:lnTo>
                  <a:pt x="3211760" y="108254"/>
                </a:lnTo>
                <a:lnTo>
                  <a:pt x="3205466" y="96812"/>
                </a:lnTo>
                <a:lnTo>
                  <a:pt x="3198214" y="85369"/>
                </a:lnTo>
                <a:lnTo>
                  <a:pt x="3190322" y="73926"/>
                </a:lnTo>
                <a:lnTo>
                  <a:pt x="3182111" y="62483"/>
                </a:lnTo>
                <a:lnTo>
                  <a:pt x="3177880" y="59072"/>
                </a:lnTo>
                <a:lnTo>
                  <a:pt x="3182357" y="55279"/>
                </a:lnTo>
                <a:lnTo>
                  <a:pt x="3193104" y="63884"/>
                </a:lnTo>
                <a:lnTo>
                  <a:pt x="3202666" y="73398"/>
                </a:lnTo>
                <a:lnTo>
                  <a:pt x="3210968" y="83737"/>
                </a:lnTo>
                <a:lnTo>
                  <a:pt x="3217932" y="94813"/>
                </a:lnTo>
                <a:lnTo>
                  <a:pt x="3220193" y="131140"/>
                </a:lnTo>
                <a:close/>
              </a:path>
              <a:path w="4882896" h="890016">
                <a:moveTo>
                  <a:pt x="3170503" y="47669"/>
                </a:moveTo>
                <a:lnTo>
                  <a:pt x="3182357" y="55279"/>
                </a:lnTo>
                <a:lnTo>
                  <a:pt x="3177880" y="59072"/>
                </a:lnTo>
                <a:lnTo>
                  <a:pt x="3168489" y="52842"/>
                </a:lnTo>
                <a:lnTo>
                  <a:pt x="3158185" y="47690"/>
                </a:lnTo>
                <a:lnTo>
                  <a:pt x="3157617" y="41140"/>
                </a:lnTo>
                <a:lnTo>
                  <a:pt x="3170503" y="47669"/>
                </a:lnTo>
                <a:close/>
              </a:path>
              <a:path w="4882896" h="890016">
                <a:moveTo>
                  <a:pt x="3074395" y="37383"/>
                </a:moveTo>
                <a:lnTo>
                  <a:pt x="3075864" y="28260"/>
                </a:lnTo>
                <a:lnTo>
                  <a:pt x="3090671" y="27432"/>
                </a:lnTo>
                <a:lnTo>
                  <a:pt x="3097296" y="27552"/>
                </a:lnTo>
                <a:lnTo>
                  <a:pt x="3113540" y="28898"/>
                </a:lnTo>
                <a:lnTo>
                  <a:pt x="3129059" y="31669"/>
                </a:lnTo>
                <a:lnTo>
                  <a:pt x="3143777" y="35778"/>
                </a:lnTo>
                <a:lnTo>
                  <a:pt x="3157617" y="41140"/>
                </a:lnTo>
                <a:lnTo>
                  <a:pt x="3158185" y="47690"/>
                </a:lnTo>
                <a:lnTo>
                  <a:pt x="3146902" y="43572"/>
                </a:lnTo>
                <a:lnTo>
                  <a:pt x="3134575" y="40446"/>
                </a:lnTo>
                <a:lnTo>
                  <a:pt x="3121138" y="38267"/>
                </a:lnTo>
                <a:lnTo>
                  <a:pt x="3106525" y="36991"/>
                </a:lnTo>
                <a:lnTo>
                  <a:pt x="3090671" y="36576"/>
                </a:lnTo>
                <a:lnTo>
                  <a:pt x="3086321" y="36633"/>
                </a:lnTo>
                <a:lnTo>
                  <a:pt x="3074395" y="37383"/>
                </a:lnTo>
                <a:close/>
              </a:path>
              <a:path w="4882896" h="890016">
                <a:moveTo>
                  <a:pt x="2986920" y="84879"/>
                </a:moveTo>
                <a:lnTo>
                  <a:pt x="2989280" y="73118"/>
                </a:lnTo>
                <a:lnTo>
                  <a:pt x="2998961" y="63212"/>
                </a:lnTo>
                <a:lnTo>
                  <a:pt x="3009742" y="54309"/>
                </a:lnTo>
                <a:lnTo>
                  <a:pt x="3021502" y="46506"/>
                </a:lnTo>
                <a:lnTo>
                  <a:pt x="3034116" y="39901"/>
                </a:lnTo>
                <a:lnTo>
                  <a:pt x="3047463" y="34593"/>
                </a:lnTo>
                <a:lnTo>
                  <a:pt x="3061420" y="30680"/>
                </a:lnTo>
                <a:lnTo>
                  <a:pt x="3075864" y="28260"/>
                </a:lnTo>
                <a:lnTo>
                  <a:pt x="3074395" y="37383"/>
                </a:lnTo>
                <a:lnTo>
                  <a:pt x="3062331" y="39038"/>
                </a:lnTo>
                <a:lnTo>
                  <a:pt x="3050153" y="41643"/>
                </a:lnTo>
                <a:lnTo>
                  <a:pt x="3037884" y="45245"/>
                </a:lnTo>
                <a:lnTo>
                  <a:pt x="3025546" y="49888"/>
                </a:lnTo>
                <a:lnTo>
                  <a:pt x="3013162" y="55619"/>
                </a:lnTo>
                <a:lnTo>
                  <a:pt x="3000756" y="62483"/>
                </a:lnTo>
                <a:lnTo>
                  <a:pt x="2993743" y="72899"/>
                </a:lnTo>
                <a:lnTo>
                  <a:pt x="2986920" y="84879"/>
                </a:lnTo>
                <a:close/>
              </a:path>
              <a:path w="4882896" h="890016">
                <a:moveTo>
                  <a:pt x="2981402" y="96859"/>
                </a:moveTo>
                <a:lnTo>
                  <a:pt x="2977158" y="108839"/>
                </a:lnTo>
                <a:lnTo>
                  <a:pt x="2980823" y="83928"/>
                </a:lnTo>
                <a:lnTo>
                  <a:pt x="2989280" y="73118"/>
                </a:lnTo>
                <a:lnTo>
                  <a:pt x="2986920" y="84879"/>
                </a:lnTo>
                <a:lnTo>
                  <a:pt x="2981402" y="96859"/>
                </a:lnTo>
                <a:close/>
              </a:path>
              <a:path w="4882896" h="890016">
                <a:moveTo>
                  <a:pt x="2974162" y="120819"/>
                </a:moveTo>
                <a:lnTo>
                  <a:pt x="2973712" y="95543"/>
                </a:lnTo>
                <a:lnTo>
                  <a:pt x="2980823" y="83928"/>
                </a:lnTo>
                <a:lnTo>
                  <a:pt x="2977158" y="108839"/>
                </a:lnTo>
                <a:lnTo>
                  <a:pt x="2974162" y="120819"/>
                </a:lnTo>
                <a:close/>
              </a:path>
              <a:path w="4882896" h="890016">
                <a:moveTo>
                  <a:pt x="3432048" y="890016"/>
                </a:moveTo>
                <a:lnTo>
                  <a:pt x="3442050" y="882102"/>
                </a:lnTo>
                <a:lnTo>
                  <a:pt x="3454026" y="875075"/>
                </a:lnTo>
                <a:lnTo>
                  <a:pt x="3466639" y="869610"/>
                </a:lnTo>
                <a:lnTo>
                  <a:pt x="3479273" y="865706"/>
                </a:lnTo>
                <a:lnTo>
                  <a:pt x="3491316" y="863364"/>
                </a:lnTo>
                <a:lnTo>
                  <a:pt x="3502151" y="862583"/>
                </a:lnTo>
                <a:lnTo>
                  <a:pt x="3510117" y="862812"/>
                </a:lnTo>
                <a:lnTo>
                  <a:pt x="3523338" y="864201"/>
                </a:lnTo>
                <a:lnTo>
                  <a:pt x="3536362" y="866847"/>
                </a:lnTo>
                <a:lnTo>
                  <a:pt x="3548934" y="870752"/>
                </a:lnTo>
                <a:lnTo>
                  <a:pt x="3560800" y="875915"/>
                </a:lnTo>
                <a:lnTo>
                  <a:pt x="3571707" y="882336"/>
                </a:lnTo>
                <a:lnTo>
                  <a:pt x="3581400" y="890016"/>
                </a:lnTo>
                <a:lnTo>
                  <a:pt x="3561587" y="890016"/>
                </a:lnTo>
                <a:lnTo>
                  <a:pt x="3550705" y="885049"/>
                </a:lnTo>
                <a:lnTo>
                  <a:pt x="3538567" y="879922"/>
                </a:lnTo>
                <a:lnTo>
                  <a:pt x="3526428" y="875681"/>
                </a:lnTo>
                <a:lnTo>
                  <a:pt x="3514290" y="872793"/>
                </a:lnTo>
                <a:lnTo>
                  <a:pt x="3502151" y="871727"/>
                </a:lnTo>
                <a:lnTo>
                  <a:pt x="3499127" y="871796"/>
                </a:lnTo>
                <a:lnTo>
                  <a:pt x="3484980" y="873785"/>
                </a:lnTo>
                <a:lnTo>
                  <a:pt x="3471653" y="877973"/>
                </a:lnTo>
                <a:lnTo>
                  <a:pt x="3460246" y="883628"/>
                </a:lnTo>
                <a:lnTo>
                  <a:pt x="3451859" y="890016"/>
                </a:lnTo>
                <a:lnTo>
                  <a:pt x="3432048" y="890016"/>
                </a:lnTo>
                <a:close/>
              </a:path>
              <a:path w="4882896" h="890016">
                <a:moveTo>
                  <a:pt x="2921508" y="890016"/>
                </a:moveTo>
                <a:lnTo>
                  <a:pt x="2916451" y="878387"/>
                </a:lnTo>
                <a:lnTo>
                  <a:pt x="2916987" y="863443"/>
                </a:lnTo>
                <a:lnTo>
                  <a:pt x="2924257" y="876510"/>
                </a:lnTo>
                <a:lnTo>
                  <a:pt x="2930651" y="890016"/>
                </a:lnTo>
                <a:lnTo>
                  <a:pt x="2921508" y="890016"/>
                </a:lnTo>
                <a:close/>
              </a:path>
              <a:path w="4882896" h="890016">
                <a:moveTo>
                  <a:pt x="2879692" y="825248"/>
                </a:moveTo>
                <a:lnTo>
                  <a:pt x="2879930" y="816114"/>
                </a:lnTo>
                <a:lnTo>
                  <a:pt x="2890313" y="827151"/>
                </a:lnTo>
                <a:lnTo>
                  <a:pt x="2899976" y="838736"/>
                </a:lnTo>
                <a:lnTo>
                  <a:pt x="2908881" y="850843"/>
                </a:lnTo>
                <a:lnTo>
                  <a:pt x="2916987" y="863443"/>
                </a:lnTo>
                <a:lnTo>
                  <a:pt x="2916451" y="878387"/>
                </a:lnTo>
                <a:lnTo>
                  <a:pt x="2910384" y="866798"/>
                </a:lnTo>
                <a:lnTo>
                  <a:pt x="2903514" y="855529"/>
                </a:lnTo>
                <a:lnTo>
                  <a:pt x="2896002" y="844741"/>
                </a:lnTo>
                <a:lnTo>
                  <a:pt x="2888008" y="834593"/>
                </a:lnTo>
                <a:lnTo>
                  <a:pt x="2879692" y="825248"/>
                </a:lnTo>
                <a:close/>
              </a:path>
              <a:path w="4882896" h="890016">
                <a:moveTo>
                  <a:pt x="2879692" y="825248"/>
                </a:moveTo>
                <a:lnTo>
                  <a:pt x="2871216" y="816864"/>
                </a:lnTo>
                <a:lnTo>
                  <a:pt x="2860931" y="807993"/>
                </a:lnTo>
                <a:lnTo>
                  <a:pt x="2850856" y="800140"/>
                </a:lnTo>
                <a:lnTo>
                  <a:pt x="2840379" y="792739"/>
                </a:lnTo>
                <a:lnTo>
                  <a:pt x="2829530" y="785804"/>
                </a:lnTo>
                <a:lnTo>
                  <a:pt x="2818337" y="779348"/>
                </a:lnTo>
                <a:lnTo>
                  <a:pt x="2806829" y="773383"/>
                </a:lnTo>
                <a:lnTo>
                  <a:pt x="2818572" y="770119"/>
                </a:lnTo>
                <a:lnTo>
                  <a:pt x="2831972" y="778002"/>
                </a:lnTo>
                <a:lnTo>
                  <a:pt x="2844848" y="786570"/>
                </a:lnTo>
                <a:lnTo>
                  <a:pt x="2857158" y="795796"/>
                </a:lnTo>
                <a:lnTo>
                  <a:pt x="2868865" y="805653"/>
                </a:lnTo>
                <a:lnTo>
                  <a:pt x="2879930" y="816114"/>
                </a:lnTo>
                <a:lnTo>
                  <a:pt x="2879692" y="825248"/>
                </a:lnTo>
                <a:close/>
              </a:path>
              <a:path w="4882896" h="890016">
                <a:moveTo>
                  <a:pt x="2818572" y="770119"/>
                </a:moveTo>
                <a:lnTo>
                  <a:pt x="2806829" y="773383"/>
                </a:lnTo>
                <a:lnTo>
                  <a:pt x="2795034" y="767924"/>
                </a:lnTo>
                <a:lnTo>
                  <a:pt x="2782982" y="762984"/>
                </a:lnTo>
                <a:lnTo>
                  <a:pt x="2770700" y="758575"/>
                </a:lnTo>
                <a:lnTo>
                  <a:pt x="2758218" y="754711"/>
                </a:lnTo>
                <a:lnTo>
                  <a:pt x="2745563" y="751405"/>
                </a:lnTo>
                <a:lnTo>
                  <a:pt x="2760487" y="745997"/>
                </a:lnTo>
                <a:lnTo>
                  <a:pt x="2775603" y="750862"/>
                </a:lnTo>
                <a:lnTo>
                  <a:pt x="2790348" y="756522"/>
                </a:lnTo>
                <a:lnTo>
                  <a:pt x="2804684" y="762951"/>
                </a:lnTo>
                <a:lnTo>
                  <a:pt x="2818572" y="770119"/>
                </a:lnTo>
                <a:close/>
              </a:path>
              <a:path w="4882896" h="890016">
                <a:moveTo>
                  <a:pt x="2760487" y="745997"/>
                </a:moveTo>
                <a:lnTo>
                  <a:pt x="2745563" y="751405"/>
                </a:lnTo>
                <a:lnTo>
                  <a:pt x="2732766" y="748671"/>
                </a:lnTo>
                <a:lnTo>
                  <a:pt x="2719853" y="746521"/>
                </a:lnTo>
                <a:lnTo>
                  <a:pt x="2706855" y="744969"/>
                </a:lnTo>
                <a:lnTo>
                  <a:pt x="2693800" y="744028"/>
                </a:lnTo>
                <a:lnTo>
                  <a:pt x="2680716" y="743712"/>
                </a:lnTo>
                <a:lnTo>
                  <a:pt x="2697100" y="735043"/>
                </a:lnTo>
                <a:lnTo>
                  <a:pt x="2713308" y="736451"/>
                </a:lnTo>
                <a:lnTo>
                  <a:pt x="2729301" y="738765"/>
                </a:lnTo>
                <a:lnTo>
                  <a:pt x="2745040" y="741956"/>
                </a:lnTo>
                <a:lnTo>
                  <a:pt x="2760487" y="745997"/>
                </a:lnTo>
                <a:close/>
              </a:path>
              <a:path w="4882896" h="890016">
                <a:moveTo>
                  <a:pt x="2697100" y="735043"/>
                </a:moveTo>
                <a:lnTo>
                  <a:pt x="2680716" y="743712"/>
                </a:lnTo>
                <a:lnTo>
                  <a:pt x="2668120" y="744005"/>
                </a:lnTo>
                <a:lnTo>
                  <a:pt x="2654974" y="744931"/>
                </a:lnTo>
                <a:lnTo>
                  <a:pt x="2641889" y="746478"/>
                </a:lnTo>
                <a:lnTo>
                  <a:pt x="2628898" y="748631"/>
                </a:lnTo>
                <a:lnTo>
                  <a:pt x="2616031" y="751377"/>
                </a:lnTo>
                <a:lnTo>
                  <a:pt x="2603321" y="754703"/>
                </a:lnTo>
                <a:lnTo>
                  <a:pt x="2616390" y="741956"/>
                </a:lnTo>
                <a:lnTo>
                  <a:pt x="2632130" y="738765"/>
                </a:lnTo>
                <a:lnTo>
                  <a:pt x="2648123" y="736451"/>
                </a:lnTo>
                <a:lnTo>
                  <a:pt x="2664331" y="735043"/>
                </a:lnTo>
                <a:lnTo>
                  <a:pt x="2680716" y="734567"/>
                </a:lnTo>
                <a:lnTo>
                  <a:pt x="2697100" y="735043"/>
                </a:lnTo>
                <a:close/>
              </a:path>
              <a:path w="4882896" h="890016">
                <a:moveTo>
                  <a:pt x="2616390" y="741956"/>
                </a:moveTo>
                <a:lnTo>
                  <a:pt x="2603321" y="754703"/>
                </a:lnTo>
                <a:lnTo>
                  <a:pt x="2590798" y="758594"/>
                </a:lnTo>
                <a:lnTo>
                  <a:pt x="2578495" y="763039"/>
                </a:lnTo>
                <a:lnTo>
                  <a:pt x="2566442" y="768022"/>
                </a:lnTo>
                <a:lnTo>
                  <a:pt x="2554671" y="773531"/>
                </a:lnTo>
                <a:lnTo>
                  <a:pt x="2543215" y="779552"/>
                </a:lnTo>
                <a:lnTo>
                  <a:pt x="2556747" y="762951"/>
                </a:lnTo>
                <a:lnTo>
                  <a:pt x="2571083" y="756522"/>
                </a:lnTo>
                <a:lnTo>
                  <a:pt x="2585828" y="750862"/>
                </a:lnTo>
                <a:lnTo>
                  <a:pt x="2600944" y="745997"/>
                </a:lnTo>
                <a:lnTo>
                  <a:pt x="2616390" y="741956"/>
                </a:lnTo>
                <a:close/>
              </a:path>
              <a:path w="4882896" h="890016">
                <a:moveTo>
                  <a:pt x="2556747" y="762951"/>
                </a:moveTo>
                <a:lnTo>
                  <a:pt x="2543215" y="779552"/>
                </a:lnTo>
                <a:lnTo>
                  <a:pt x="2532103" y="786071"/>
                </a:lnTo>
                <a:lnTo>
                  <a:pt x="2521368" y="793076"/>
                </a:lnTo>
                <a:lnTo>
                  <a:pt x="2511042" y="800552"/>
                </a:lnTo>
                <a:lnTo>
                  <a:pt x="2501155" y="808486"/>
                </a:lnTo>
                <a:lnTo>
                  <a:pt x="2491740" y="816864"/>
                </a:lnTo>
                <a:lnTo>
                  <a:pt x="2482793" y="825158"/>
                </a:lnTo>
                <a:lnTo>
                  <a:pt x="2492566" y="805653"/>
                </a:lnTo>
                <a:lnTo>
                  <a:pt x="2504273" y="795796"/>
                </a:lnTo>
                <a:lnTo>
                  <a:pt x="2516583" y="786570"/>
                </a:lnTo>
                <a:lnTo>
                  <a:pt x="2529458" y="778002"/>
                </a:lnTo>
                <a:lnTo>
                  <a:pt x="2542859" y="770119"/>
                </a:lnTo>
                <a:lnTo>
                  <a:pt x="2556747" y="762951"/>
                </a:lnTo>
                <a:close/>
              </a:path>
              <a:path w="4882896" h="890016">
                <a:moveTo>
                  <a:pt x="2492566" y="805653"/>
                </a:moveTo>
                <a:lnTo>
                  <a:pt x="2482793" y="825158"/>
                </a:lnTo>
                <a:lnTo>
                  <a:pt x="2474099" y="834495"/>
                </a:lnTo>
                <a:lnTo>
                  <a:pt x="2465913" y="844635"/>
                </a:lnTo>
                <a:lnTo>
                  <a:pt x="2458393" y="855418"/>
                </a:lnTo>
                <a:lnTo>
                  <a:pt x="2451703" y="866683"/>
                </a:lnTo>
                <a:lnTo>
                  <a:pt x="2446000" y="878269"/>
                </a:lnTo>
                <a:lnTo>
                  <a:pt x="2452550" y="850843"/>
                </a:lnTo>
                <a:lnTo>
                  <a:pt x="2461454" y="838736"/>
                </a:lnTo>
                <a:lnTo>
                  <a:pt x="2471118" y="827151"/>
                </a:lnTo>
                <a:lnTo>
                  <a:pt x="2481501" y="816114"/>
                </a:lnTo>
                <a:lnTo>
                  <a:pt x="2492566" y="805653"/>
                </a:lnTo>
                <a:close/>
              </a:path>
              <a:path w="4882896" h="890016">
                <a:moveTo>
                  <a:pt x="2430779" y="890016"/>
                </a:moveTo>
                <a:lnTo>
                  <a:pt x="2437174" y="876510"/>
                </a:lnTo>
                <a:lnTo>
                  <a:pt x="2444444" y="863443"/>
                </a:lnTo>
                <a:lnTo>
                  <a:pt x="2452550" y="850843"/>
                </a:lnTo>
                <a:lnTo>
                  <a:pt x="2446000" y="878269"/>
                </a:lnTo>
                <a:lnTo>
                  <a:pt x="2441448" y="890016"/>
                </a:lnTo>
                <a:lnTo>
                  <a:pt x="2430779" y="890016"/>
                </a:lnTo>
                <a:close/>
              </a:path>
              <a:path w="4882896" h="890016">
                <a:moveTo>
                  <a:pt x="3701795" y="890016"/>
                </a:moveTo>
                <a:lnTo>
                  <a:pt x="3691127" y="890016"/>
                </a:lnTo>
                <a:lnTo>
                  <a:pt x="3689429" y="886653"/>
                </a:lnTo>
                <a:lnTo>
                  <a:pt x="3682686" y="874013"/>
                </a:lnTo>
                <a:lnTo>
                  <a:pt x="3675738" y="862268"/>
                </a:lnTo>
                <a:lnTo>
                  <a:pt x="3668821" y="852125"/>
                </a:lnTo>
                <a:lnTo>
                  <a:pt x="3662171" y="844295"/>
                </a:lnTo>
                <a:lnTo>
                  <a:pt x="3670859" y="850228"/>
                </a:lnTo>
                <a:lnTo>
                  <a:pt x="3679407" y="859564"/>
                </a:lnTo>
                <a:lnTo>
                  <a:pt x="3687420" y="869326"/>
                </a:lnTo>
                <a:lnTo>
                  <a:pt x="3694886" y="879486"/>
                </a:lnTo>
                <a:lnTo>
                  <a:pt x="3701795" y="890016"/>
                </a:lnTo>
                <a:close/>
              </a:path>
              <a:path w="4882896" h="890016">
                <a:moveTo>
                  <a:pt x="3670859" y="850228"/>
                </a:moveTo>
                <a:lnTo>
                  <a:pt x="3662171" y="844295"/>
                </a:lnTo>
                <a:lnTo>
                  <a:pt x="3659175" y="841691"/>
                </a:lnTo>
                <a:lnTo>
                  <a:pt x="3649418" y="833960"/>
                </a:lnTo>
                <a:lnTo>
                  <a:pt x="3639103" y="826848"/>
                </a:lnTo>
                <a:lnTo>
                  <a:pt x="3628278" y="820354"/>
                </a:lnTo>
                <a:lnTo>
                  <a:pt x="3616989" y="814479"/>
                </a:lnTo>
                <a:lnTo>
                  <a:pt x="3605282" y="809222"/>
                </a:lnTo>
                <a:lnTo>
                  <a:pt x="3593203" y="804584"/>
                </a:lnTo>
                <a:lnTo>
                  <a:pt x="3580799" y="800564"/>
                </a:lnTo>
                <a:lnTo>
                  <a:pt x="3568117" y="797163"/>
                </a:lnTo>
                <a:lnTo>
                  <a:pt x="3555202" y="794380"/>
                </a:lnTo>
                <a:lnTo>
                  <a:pt x="3542102" y="792215"/>
                </a:lnTo>
                <a:lnTo>
                  <a:pt x="3528863" y="790669"/>
                </a:lnTo>
                <a:lnTo>
                  <a:pt x="3515530" y="789741"/>
                </a:lnTo>
                <a:lnTo>
                  <a:pt x="3502151" y="789432"/>
                </a:lnTo>
                <a:lnTo>
                  <a:pt x="3516091" y="780658"/>
                </a:lnTo>
                <a:lnTo>
                  <a:pt x="3530586" y="781854"/>
                </a:lnTo>
                <a:lnTo>
                  <a:pt x="3544690" y="783846"/>
                </a:lnTo>
                <a:lnTo>
                  <a:pt x="3558392" y="786607"/>
                </a:lnTo>
                <a:lnTo>
                  <a:pt x="3571680" y="790109"/>
                </a:lnTo>
                <a:lnTo>
                  <a:pt x="3584545" y="794322"/>
                </a:lnTo>
                <a:lnTo>
                  <a:pt x="3596974" y="799219"/>
                </a:lnTo>
                <a:lnTo>
                  <a:pt x="3608957" y="804770"/>
                </a:lnTo>
                <a:lnTo>
                  <a:pt x="3620482" y="810947"/>
                </a:lnTo>
                <a:lnTo>
                  <a:pt x="3631539" y="817722"/>
                </a:lnTo>
                <a:lnTo>
                  <a:pt x="3642116" y="825066"/>
                </a:lnTo>
                <a:lnTo>
                  <a:pt x="3652203" y="832951"/>
                </a:lnTo>
                <a:lnTo>
                  <a:pt x="3661788" y="841348"/>
                </a:lnTo>
                <a:lnTo>
                  <a:pt x="3670859" y="850228"/>
                </a:lnTo>
                <a:close/>
              </a:path>
              <a:path w="4882896" h="890016">
                <a:moveTo>
                  <a:pt x="3516091" y="780658"/>
                </a:moveTo>
                <a:lnTo>
                  <a:pt x="3502151" y="789432"/>
                </a:lnTo>
                <a:lnTo>
                  <a:pt x="3492960" y="789573"/>
                </a:lnTo>
                <a:lnTo>
                  <a:pt x="3478950" y="790357"/>
                </a:lnTo>
                <a:lnTo>
                  <a:pt x="3465340" y="791827"/>
                </a:lnTo>
                <a:lnTo>
                  <a:pt x="3452131" y="793984"/>
                </a:lnTo>
                <a:lnTo>
                  <a:pt x="3439323" y="796827"/>
                </a:lnTo>
                <a:lnTo>
                  <a:pt x="3426915" y="800357"/>
                </a:lnTo>
                <a:lnTo>
                  <a:pt x="3414908" y="804574"/>
                </a:lnTo>
                <a:lnTo>
                  <a:pt x="3403301" y="809478"/>
                </a:lnTo>
                <a:lnTo>
                  <a:pt x="3392095" y="815068"/>
                </a:lnTo>
                <a:lnTo>
                  <a:pt x="3381289" y="821344"/>
                </a:lnTo>
                <a:lnTo>
                  <a:pt x="3370884" y="828308"/>
                </a:lnTo>
                <a:lnTo>
                  <a:pt x="3360879" y="835958"/>
                </a:lnTo>
                <a:lnTo>
                  <a:pt x="3351276" y="844295"/>
                </a:lnTo>
                <a:lnTo>
                  <a:pt x="3349179" y="846519"/>
                </a:lnTo>
                <a:lnTo>
                  <a:pt x="3352108" y="837063"/>
                </a:lnTo>
                <a:lnTo>
                  <a:pt x="3362139" y="828634"/>
                </a:lnTo>
                <a:lnTo>
                  <a:pt x="3372802" y="820772"/>
                </a:lnTo>
                <a:lnTo>
                  <a:pt x="3384042" y="813509"/>
                </a:lnTo>
                <a:lnTo>
                  <a:pt x="3395805" y="806875"/>
                </a:lnTo>
                <a:lnTo>
                  <a:pt x="3408035" y="800902"/>
                </a:lnTo>
                <a:lnTo>
                  <a:pt x="3420678" y="795624"/>
                </a:lnTo>
                <a:lnTo>
                  <a:pt x="3433680" y="791070"/>
                </a:lnTo>
                <a:lnTo>
                  <a:pt x="3446985" y="787273"/>
                </a:lnTo>
                <a:lnTo>
                  <a:pt x="3460540" y="784264"/>
                </a:lnTo>
                <a:lnTo>
                  <a:pt x="3474289" y="782076"/>
                </a:lnTo>
                <a:lnTo>
                  <a:pt x="3488178" y="780740"/>
                </a:lnTo>
                <a:lnTo>
                  <a:pt x="3502151" y="780287"/>
                </a:lnTo>
                <a:lnTo>
                  <a:pt x="3516091" y="780658"/>
                </a:lnTo>
                <a:close/>
              </a:path>
              <a:path w="4882896" h="890016">
                <a:moveTo>
                  <a:pt x="3342763" y="846026"/>
                </a:moveTo>
                <a:lnTo>
                  <a:pt x="3352108" y="837063"/>
                </a:lnTo>
                <a:lnTo>
                  <a:pt x="3349179" y="846519"/>
                </a:lnTo>
                <a:lnTo>
                  <a:pt x="3342478" y="855023"/>
                </a:lnTo>
                <a:lnTo>
                  <a:pt x="3335439" y="865558"/>
                </a:lnTo>
                <a:lnTo>
                  <a:pt x="3334158" y="855492"/>
                </a:lnTo>
                <a:lnTo>
                  <a:pt x="3342763" y="846026"/>
                </a:lnTo>
                <a:close/>
              </a:path>
              <a:path w="4882896" h="890016">
                <a:moveTo>
                  <a:pt x="3313338" y="886590"/>
                </a:moveTo>
                <a:lnTo>
                  <a:pt x="3319391" y="875806"/>
                </a:lnTo>
                <a:lnTo>
                  <a:pt x="3326350" y="865429"/>
                </a:lnTo>
                <a:lnTo>
                  <a:pt x="3334158" y="855492"/>
                </a:lnTo>
                <a:lnTo>
                  <a:pt x="3335439" y="865558"/>
                </a:lnTo>
                <a:lnTo>
                  <a:pt x="3328174" y="877448"/>
                </a:lnTo>
                <a:lnTo>
                  <a:pt x="3320795" y="890016"/>
                </a:lnTo>
                <a:lnTo>
                  <a:pt x="3313338" y="886590"/>
                </a:lnTo>
                <a:close/>
              </a:path>
              <a:path w="4882896" h="890016">
                <a:moveTo>
                  <a:pt x="2871216" y="890016"/>
                </a:moveTo>
                <a:lnTo>
                  <a:pt x="2866151" y="881256"/>
                </a:lnTo>
                <a:lnTo>
                  <a:pt x="2867145" y="869442"/>
                </a:lnTo>
                <a:lnTo>
                  <a:pt x="2874777" y="879546"/>
                </a:lnTo>
                <a:lnTo>
                  <a:pt x="2881884" y="890016"/>
                </a:lnTo>
                <a:lnTo>
                  <a:pt x="2871216" y="890016"/>
                </a:lnTo>
                <a:close/>
              </a:path>
              <a:path w="4882896" h="890016">
                <a:moveTo>
                  <a:pt x="2531364" y="844295"/>
                </a:moveTo>
                <a:lnTo>
                  <a:pt x="2543045" y="825540"/>
                </a:lnTo>
                <a:lnTo>
                  <a:pt x="2554150" y="818162"/>
                </a:lnTo>
                <a:lnTo>
                  <a:pt x="2565671" y="811351"/>
                </a:lnTo>
                <a:lnTo>
                  <a:pt x="2577562" y="805135"/>
                </a:lnTo>
                <a:lnTo>
                  <a:pt x="2589779" y="799544"/>
                </a:lnTo>
                <a:lnTo>
                  <a:pt x="2602279" y="794607"/>
                </a:lnTo>
                <a:lnTo>
                  <a:pt x="2615016" y="790350"/>
                </a:lnTo>
                <a:lnTo>
                  <a:pt x="2627946" y="786804"/>
                </a:lnTo>
                <a:lnTo>
                  <a:pt x="2641026" y="783995"/>
                </a:lnTo>
                <a:lnTo>
                  <a:pt x="2654210" y="781954"/>
                </a:lnTo>
                <a:lnTo>
                  <a:pt x="2667455" y="780709"/>
                </a:lnTo>
                <a:lnTo>
                  <a:pt x="2680716" y="780287"/>
                </a:lnTo>
                <a:lnTo>
                  <a:pt x="2681360" y="780288"/>
                </a:lnTo>
                <a:lnTo>
                  <a:pt x="2696110" y="780740"/>
                </a:lnTo>
                <a:lnTo>
                  <a:pt x="2710486" y="782006"/>
                </a:lnTo>
                <a:lnTo>
                  <a:pt x="2724477" y="784057"/>
                </a:lnTo>
                <a:lnTo>
                  <a:pt x="2738074" y="786866"/>
                </a:lnTo>
                <a:lnTo>
                  <a:pt x="2751268" y="790404"/>
                </a:lnTo>
                <a:lnTo>
                  <a:pt x="2764051" y="794643"/>
                </a:lnTo>
                <a:lnTo>
                  <a:pt x="2776411" y="799555"/>
                </a:lnTo>
                <a:lnTo>
                  <a:pt x="2788341" y="805113"/>
                </a:lnTo>
                <a:lnTo>
                  <a:pt x="2799831" y="811288"/>
                </a:lnTo>
                <a:lnTo>
                  <a:pt x="2810871" y="818052"/>
                </a:lnTo>
                <a:lnTo>
                  <a:pt x="2821452" y="825378"/>
                </a:lnTo>
                <a:lnTo>
                  <a:pt x="2831564" y="833236"/>
                </a:lnTo>
                <a:lnTo>
                  <a:pt x="2841199" y="841600"/>
                </a:lnTo>
                <a:lnTo>
                  <a:pt x="2850347" y="850441"/>
                </a:lnTo>
                <a:lnTo>
                  <a:pt x="2858999" y="859731"/>
                </a:lnTo>
                <a:lnTo>
                  <a:pt x="2867145" y="869442"/>
                </a:lnTo>
                <a:lnTo>
                  <a:pt x="2866151" y="881256"/>
                </a:lnTo>
                <a:lnTo>
                  <a:pt x="2859374" y="870165"/>
                </a:lnTo>
                <a:lnTo>
                  <a:pt x="2851806" y="859970"/>
                </a:lnTo>
                <a:lnTo>
                  <a:pt x="2842770" y="851178"/>
                </a:lnTo>
                <a:lnTo>
                  <a:pt x="2831592" y="844295"/>
                </a:lnTo>
                <a:lnTo>
                  <a:pt x="2825272" y="838872"/>
                </a:lnTo>
                <a:lnTo>
                  <a:pt x="2815171" y="830975"/>
                </a:lnTo>
                <a:lnTo>
                  <a:pt x="2804761" y="823765"/>
                </a:lnTo>
                <a:lnTo>
                  <a:pt x="2794030" y="817242"/>
                </a:lnTo>
                <a:lnTo>
                  <a:pt x="2782963" y="811405"/>
                </a:lnTo>
                <a:lnTo>
                  <a:pt x="2771546" y="806255"/>
                </a:lnTo>
                <a:lnTo>
                  <a:pt x="2759767" y="801792"/>
                </a:lnTo>
                <a:lnTo>
                  <a:pt x="2747612" y="798015"/>
                </a:lnTo>
                <a:lnTo>
                  <a:pt x="2735067" y="794925"/>
                </a:lnTo>
                <a:lnTo>
                  <a:pt x="2722118" y="792522"/>
                </a:lnTo>
                <a:lnTo>
                  <a:pt x="2708752" y="790805"/>
                </a:lnTo>
                <a:lnTo>
                  <a:pt x="2694956" y="789775"/>
                </a:lnTo>
                <a:lnTo>
                  <a:pt x="2680716" y="789432"/>
                </a:lnTo>
                <a:lnTo>
                  <a:pt x="2673245" y="789530"/>
                </a:lnTo>
                <a:lnTo>
                  <a:pt x="2659375" y="790249"/>
                </a:lnTo>
                <a:lnTo>
                  <a:pt x="2645861" y="791666"/>
                </a:lnTo>
                <a:lnTo>
                  <a:pt x="2632709" y="793783"/>
                </a:lnTo>
                <a:lnTo>
                  <a:pt x="2619922" y="796600"/>
                </a:lnTo>
                <a:lnTo>
                  <a:pt x="2607506" y="800115"/>
                </a:lnTo>
                <a:lnTo>
                  <a:pt x="2595466" y="804329"/>
                </a:lnTo>
                <a:lnTo>
                  <a:pt x="2583805" y="809242"/>
                </a:lnTo>
                <a:lnTo>
                  <a:pt x="2572529" y="814855"/>
                </a:lnTo>
                <a:lnTo>
                  <a:pt x="2561642" y="821166"/>
                </a:lnTo>
                <a:lnTo>
                  <a:pt x="2551149" y="828177"/>
                </a:lnTo>
                <a:lnTo>
                  <a:pt x="2541055" y="835886"/>
                </a:lnTo>
                <a:lnTo>
                  <a:pt x="2531364" y="844295"/>
                </a:lnTo>
                <a:close/>
              </a:path>
              <a:path w="4882896" h="890016">
                <a:moveTo>
                  <a:pt x="2481071" y="890016"/>
                </a:moveTo>
                <a:lnTo>
                  <a:pt x="2487618" y="880129"/>
                </a:lnTo>
                <a:lnTo>
                  <a:pt x="2495301" y="869945"/>
                </a:lnTo>
                <a:lnTo>
                  <a:pt x="2503664" y="860158"/>
                </a:lnTo>
                <a:lnTo>
                  <a:pt x="2512665" y="850795"/>
                </a:lnTo>
                <a:lnTo>
                  <a:pt x="2522258" y="841885"/>
                </a:lnTo>
                <a:lnTo>
                  <a:pt x="2532400" y="833458"/>
                </a:lnTo>
                <a:lnTo>
                  <a:pt x="2531364" y="844295"/>
                </a:lnTo>
                <a:lnTo>
                  <a:pt x="2522507" y="849362"/>
                </a:lnTo>
                <a:lnTo>
                  <a:pt x="2512731" y="857749"/>
                </a:lnTo>
                <a:lnTo>
                  <a:pt x="2504626" y="867659"/>
                </a:lnTo>
                <a:lnTo>
                  <a:pt x="2497770" y="878583"/>
                </a:lnTo>
                <a:lnTo>
                  <a:pt x="2491740" y="890016"/>
                </a:lnTo>
                <a:lnTo>
                  <a:pt x="2481071" y="890016"/>
                </a:lnTo>
                <a:close/>
              </a:path>
              <a:path w="4882896" h="890016">
                <a:moveTo>
                  <a:pt x="3842003" y="890016"/>
                </a:moveTo>
                <a:lnTo>
                  <a:pt x="3852006" y="882102"/>
                </a:lnTo>
                <a:lnTo>
                  <a:pt x="3863982" y="875075"/>
                </a:lnTo>
                <a:lnTo>
                  <a:pt x="3876595" y="869610"/>
                </a:lnTo>
                <a:lnTo>
                  <a:pt x="3889230" y="865706"/>
                </a:lnTo>
                <a:lnTo>
                  <a:pt x="3901272" y="863364"/>
                </a:lnTo>
                <a:lnTo>
                  <a:pt x="3912108" y="862583"/>
                </a:lnTo>
                <a:lnTo>
                  <a:pt x="3920418" y="862812"/>
                </a:lnTo>
                <a:lnTo>
                  <a:pt x="3933931" y="864201"/>
                </a:lnTo>
                <a:lnTo>
                  <a:pt x="3946979" y="866847"/>
                </a:lnTo>
                <a:lnTo>
                  <a:pt x="3959405" y="870752"/>
                </a:lnTo>
                <a:lnTo>
                  <a:pt x="3971049" y="875915"/>
                </a:lnTo>
                <a:lnTo>
                  <a:pt x="3981752" y="882336"/>
                </a:lnTo>
                <a:lnTo>
                  <a:pt x="3991356" y="890016"/>
                </a:lnTo>
                <a:lnTo>
                  <a:pt x="3971543" y="890016"/>
                </a:lnTo>
                <a:lnTo>
                  <a:pt x="3960661" y="885049"/>
                </a:lnTo>
                <a:lnTo>
                  <a:pt x="3948523" y="879922"/>
                </a:lnTo>
                <a:lnTo>
                  <a:pt x="3936384" y="875681"/>
                </a:lnTo>
                <a:lnTo>
                  <a:pt x="3924246" y="872793"/>
                </a:lnTo>
                <a:lnTo>
                  <a:pt x="3912108" y="871727"/>
                </a:lnTo>
                <a:lnTo>
                  <a:pt x="3909161" y="871796"/>
                </a:lnTo>
                <a:lnTo>
                  <a:pt x="3896827" y="873785"/>
                </a:lnTo>
                <a:lnTo>
                  <a:pt x="3885802" y="877973"/>
                </a:lnTo>
                <a:lnTo>
                  <a:pt x="3874620" y="883628"/>
                </a:lnTo>
                <a:lnTo>
                  <a:pt x="3861816" y="890016"/>
                </a:lnTo>
                <a:lnTo>
                  <a:pt x="3842003" y="890016"/>
                </a:lnTo>
                <a:close/>
              </a:path>
              <a:path w="4882896" h="890016">
                <a:moveTo>
                  <a:pt x="3502151" y="826008"/>
                </a:moveTo>
                <a:lnTo>
                  <a:pt x="3488015" y="826689"/>
                </a:lnTo>
                <a:lnTo>
                  <a:pt x="3475319" y="828366"/>
                </a:lnTo>
                <a:lnTo>
                  <a:pt x="3462498" y="830998"/>
                </a:lnTo>
                <a:lnTo>
                  <a:pt x="3449700" y="834532"/>
                </a:lnTo>
                <a:lnTo>
                  <a:pt x="3437075" y="838915"/>
                </a:lnTo>
                <a:lnTo>
                  <a:pt x="3424771" y="844095"/>
                </a:lnTo>
                <a:lnTo>
                  <a:pt x="3412938" y="850018"/>
                </a:lnTo>
                <a:lnTo>
                  <a:pt x="3401726" y="856633"/>
                </a:lnTo>
                <a:lnTo>
                  <a:pt x="3391282" y="863887"/>
                </a:lnTo>
                <a:lnTo>
                  <a:pt x="3381756" y="871727"/>
                </a:lnTo>
                <a:lnTo>
                  <a:pt x="3381756" y="880872"/>
                </a:lnTo>
                <a:lnTo>
                  <a:pt x="3371087" y="880872"/>
                </a:lnTo>
                <a:lnTo>
                  <a:pt x="3371087" y="890016"/>
                </a:lnTo>
                <a:lnTo>
                  <a:pt x="3361943" y="890016"/>
                </a:lnTo>
                <a:lnTo>
                  <a:pt x="3365182" y="885107"/>
                </a:lnTo>
                <a:lnTo>
                  <a:pt x="3372928" y="874780"/>
                </a:lnTo>
                <a:lnTo>
                  <a:pt x="3381452" y="865202"/>
                </a:lnTo>
                <a:lnTo>
                  <a:pt x="3390719" y="856401"/>
                </a:lnTo>
                <a:lnTo>
                  <a:pt x="3400698" y="848406"/>
                </a:lnTo>
                <a:lnTo>
                  <a:pt x="3411355" y="841246"/>
                </a:lnTo>
                <a:lnTo>
                  <a:pt x="3422656" y="834947"/>
                </a:lnTo>
                <a:lnTo>
                  <a:pt x="3434570" y="829540"/>
                </a:lnTo>
                <a:lnTo>
                  <a:pt x="3447062" y="825053"/>
                </a:lnTo>
                <a:lnTo>
                  <a:pt x="3460099" y="821513"/>
                </a:lnTo>
                <a:lnTo>
                  <a:pt x="3473648" y="818949"/>
                </a:lnTo>
                <a:lnTo>
                  <a:pt x="3487677" y="817390"/>
                </a:lnTo>
                <a:lnTo>
                  <a:pt x="3502151" y="816864"/>
                </a:lnTo>
                <a:lnTo>
                  <a:pt x="3502151" y="826008"/>
                </a:lnTo>
                <a:close/>
              </a:path>
              <a:path w="4882896" h="890016">
                <a:moveTo>
                  <a:pt x="3642359" y="890016"/>
                </a:moveTo>
                <a:lnTo>
                  <a:pt x="3631692" y="880872"/>
                </a:lnTo>
                <a:lnTo>
                  <a:pt x="3635614" y="870379"/>
                </a:lnTo>
                <a:lnTo>
                  <a:pt x="3644027" y="879865"/>
                </a:lnTo>
                <a:lnTo>
                  <a:pt x="3651503" y="890016"/>
                </a:lnTo>
                <a:lnTo>
                  <a:pt x="3642359" y="890016"/>
                </a:lnTo>
                <a:close/>
              </a:path>
              <a:path w="4882896" h="890016">
                <a:moveTo>
                  <a:pt x="3502151" y="826008"/>
                </a:moveTo>
                <a:lnTo>
                  <a:pt x="3503443" y="816868"/>
                </a:lnTo>
                <a:lnTo>
                  <a:pt x="3517042" y="817434"/>
                </a:lnTo>
                <a:lnTo>
                  <a:pt x="3530557" y="818933"/>
                </a:lnTo>
                <a:lnTo>
                  <a:pt x="3543910" y="821340"/>
                </a:lnTo>
                <a:lnTo>
                  <a:pt x="3557024" y="824632"/>
                </a:lnTo>
                <a:lnTo>
                  <a:pt x="3569821" y="828783"/>
                </a:lnTo>
                <a:lnTo>
                  <a:pt x="3582223" y="833770"/>
                </a:lnTo>
                <a:lnTo>
                  <a:pt x="3594154" y="839567"/>
                </a:lnTo>
                <a:lnTo>
                  <a:pt x="3605536" y="846152"/>
                </a:lnTo>
                <a:lnTo>
                  <a:pt x="3616292" y="853498"/>
                </a:lnTo>
                <a:lnTo>
                  <a:pt x="3626344" y="861582"/>
                </a:lnTo>
                <a:lnTo>
                  <a:pt x="3635614" y="870379"/>
                </a:lnTo>
                <a:lnTo>
                  <a:pt x="3631692" y="880872"/>
                </a:lnTo>
                <a:lnTo>
                  <a:pt x="3631692" y="871727"/>
                </a:lnTo>
                <a:lnTo>
                  <a:pt x="3622688" y="865674"/>
                </a:lnTo>
                <a:lnTo>
                  <a:pt x="3611569" y="858723"/>
                </a:lnTo>
                <a:lnTo>
                  <a:pt x="3600320" y="852319"/>
                </a:lnTo>
                <a:lnTo>
                  <a:pt x="3588911" y="846506"/>
                </a:lnTo>
                <a:lnTo>
                  <a:pt x="3577313" y="841328"/>
                </a:lnTo>
                <a:lnTo>
                  <a:pt x="3565498" y="836827"/>
                </a:lnTo>
                <a:lnTo>
                  <a:pt x="3553437" y="833048"/>
                </a:lnTo>
                <a:lnTo>
                  <a:pt x="3541101" y="830033"/>
                </a:lnTo>
                <a:lnTo>
                  <a:pt x="3528460" y="827826"/>
                </a:lnTo>
                <a:lnTo>
                  <a:pt x="3515487" y="826469"/>
                </a:lnTo>
                <a:lnTo>
                  <a:pt x="3502151" y="826008"/>
                </a:lnTo>
                <a:close/>
              </a:path>
              <a:path w="4882896" h="890016">
                <a:moveTo>
                  <a:pt x="3502151" y="826008"/>
                </a:moveTo>
                <a:lnTo>
                  <a:pt x="3502151" y="816864"/>
                </a:lnTo>
                <a:lnTo>
                  <a:pt x="3503443" y="816868"/>
                </a:lnTo>
                <a:lnTo>
                  <a:pt x="3502151" y="826008"/>
                </a:lnTo>
                <a:close/>
              </a:path>
              <a:path w="4882896" h="890016">
                <a:moveTo>
                  <a:pt x="3313338" y="886590"/>
                </a:moveTo>
                <a:lnTo>
                  <a:pt x="3320795" y="890016"/>
                </a:lnTo>
                <a:lnTo>
                  <a:pt x="3311651" y="890016"/>
                </a:lnTo>
                <a:lnTo>
                  <a:pt x="3313338" y="886590"/>
                </a:lnTo>
                <a:close/>
              </a:path>
              <a:path w="4882896" h="890016">
                <a:moveTo>
                  <a:pt x="4821935" y="0"/>
                </a:moveTo>
                <a:lnTo>
                  <a:pt x="4812750" y="4952"/>
                </a:lnTo>
                <a:lnTo>
                  <a:pt x="4802123" y="0"/>
                </a:lnTo>
                <a:lnTo>
                  <a:pt x="4821935" y="0"/>
                </a:lnTo>
                <a:close/>
              </a:path>
              <a:path w="4882896" h="890016">
                <a:moveTo>
                  <a:pt x="4620976" y="110702"/>
                </a:moveTo>
                <a:lnTo>
                  <a:pt x="4618024" y="90338"/>
                </a:lnTo>
                <a:lnTo>
                  <a:pt x="4625527" y="79544"/>
                </a:lnTo>
                <a:lnTo>
                  <a:pt x="4620976" y="110702"/>
                </a:lnTo>
                <a:close/>
              </a:path>
              <a:path w="4882896" h="890016">
                <a:moveTo>
                  <a:pt x="4571681" y="186524"/>
                </a:moveTo>
                <a:lnTo>
                  <a:pt x="4572000" y="172212"/>
                </a:lnTo>
                <a:lnTo>
                  <a:pt x="4582100" y="180255"/>
                </a:lnTo>
                <a:lnTo>
                  <a:pt x="4571681" y="186524"/>
                </a:lnTo>
                <a:close/>
              </a:path>
              <a:path w="4882896" h="890016">
                <a:moveTo>
                  <a:pt x="4769333" y="145647"/>
                </a:moveTo>
                <a:lnTo>
                  <a:pt x="4772989" y="123083"/>
                </a:lnTo>
                <a:lnTo>
                  <a:pt x="4782483" y="146731"/>
                </a:lnTo>
                <a:lnTo>
                  <a:pt x="4769333" y="145647"/>
                </a:lnTo>
                <a:close/>
              </a:path>
              <a:path w="4882896" h="890016">
                <a:moveTo>
                  <a:pt x="4665561" y="381452"/>
                </a:moveTo>
                <a:lnTo>
                  <a:pt x="4661916" y="417576"/>
                </a:lnTo>
                <a:lnTo>
                  <a:pt x="4658861" y="392466"/>
                </a:lnTo>
                <a:lnTo>
                  <a:pt x="4665561" y="381452"/>
                </a:lnTo>
                <a:close/>
              </a:path>
              <a:path w="4882896" h="890016">
                <a:moveTo>
                  <a:pt x="4607451" y="259391"/>
                </a:moveTo>
                <a:lnTo>
                  <a:pt x="4602480" y="271272"/>
                </a:lnTo>
                <a:lnTo>
                  <a:pt x="4602480" y="263651"/>
                </a:lnTo>
                <a:lnTo>
                  <a:pt x="4607451" y="259391"/>
                </a:lnTo>
                <a:close/>
              </a:path>
              <a:path w="4882896" h="890016">
                <a:moveTo>
                  <a:pt x="4876897" y="280611"/>
                </a:moveTo>
                <a:lnTo>
                  <a:pt x="4882896" y="263651"/>
                </a:lnTo>
                <a:lnTo>
                  <a:pt x="4882896" y="271272"/>
                </a:lnTo>
                <a:lnTo>
                  <a:pt x="4876897" y="280611"/>
                </a:lnTo>
                <a:close/>
              </a:path>
              <a:path w="4882896" h="890016">
                <a:moveTo>
                  <a:pt x="4872804" y="415608"/>
                </a:moveTo>
                <a:lnTo>
                  <a:pt x="4872228" y="435864"/>
                </a:lnTo>
                <a:lnTo>
                  <a:pt x="4872228" y="426719"/>
                </a:lnTo>
                <a:lnTo>
                  <a:pt x="4872804" y="415608"/>
                </a:lnTo>
                <a:close/>
              </a:path>
              <a:path w="4882896" h="890016">
                <a:moveTo>
                  <a:pt x="4712207" y="408432"/>
                </a:moveTo>
                <a:lnTo>
                  <a:pt x="4725890" y="418000"/>
                </a:lnTo>
                <a:lnTo>
                  <a:pt x="4712112" y="418977"/>
                </a:lnTo>
                <a:lnTo>
                  <a:pt x="4712207" y="408432"/>
                </a:lnTo>
                <a:close/>
              </a:path>
              <a:path w="4882896" h="890016">
                <a:moveTo>
                  <a:pt x="3792351" y="133337"/>
                </a:moveTo>
                <a:lnTo>
                  <a:pt x="3794900" y="95543"/>
                </a:lnTo>
                <a:lnTo>
                  <a:pt x="3794350" y="121894"/>
                </a:lnTo>
                <a:lnTo>
                  <a:pt x="3792351" y="133337"/>
                </a:lnTo>
                <a:close/>
              </a:path>
              <a:path w="4882896" h="890016">
                <a:moveTo>
                  <a:pt x="4052316" y="153924"/>
                </a:moveTo>
                <a:lnTo>
                  <a:pt x="4051447" y="131610"/>
                </a:lnTo>
                <a:lnTo>
                  <a:pt x="4052316" y="144780"/>
                </a:lnTo>
                <a:lnTo>
                  <a:pt x="4052316" y="153924"/>
                </a:lnTo>
                <a:close/>
              </a:path>
              <a:path w="4882896" h="890016">
                <a:moveTo>
                  <a:pt x="4112044" y="218745"/>
                </a:moveTo>
                <a:lnTo>
                  <a:pt x="4122419" y="199644"/>
                </a:lnTo>
                <a:lnTo>
                  <a:pt x="4121817" y="210859"/>
                </a:lnTo>
                <a:lnTo>
                  <a:pt x="4112044" y="218745"/>
                </a:lnTo>
                <a:close/>
              </a:path>
              <a:path w="4882896" h="890016">
                <a:moveTo>
                  <a:pt x="4069424" y="819143"/>
                </a:moveTo>
                <a:lnTo>
                  <a:pt x="4062736" y="816045"/>
                </a:lnTo>
                <a:lnTo>
                  <a:pt x="4072172" y="807310"/>
                </a:lnTo>
                <a:lnTo>
                  <a:pt x="4069424" y="819143"/>
                </a:lnTo>
                <a:close/>
              </a:path>
              <a:path w="4882896" h="890016">
                <a:moveTo>
                  <a:pt x="4192713" y="420464"/>
                </a:moveTo>
                <a:lnTo>
                  <a:pt x="4192524" y="435864"/>
                </a:lnTo>
                <a:lnTo>
                  <a:pt x="4192524" y="426719"/>
                </a:lnTo>
                <a:lnTo>
                  <a:pt x="4192713" y="420464"/>
                </a:lnTo>
                <a:close/>
              </a:path>
              <a:path w="4882896" h="890016">
                <a:moveTo>
                  <a:pt x="4052316" y="717803"/>
                </a:moveTo>
                <a:lnTo>
                  <a:pt x="4051510" y="694236"/>
                </a:lnTo>
                <a:lnTo>
                  <a:pt x="4052316" y="708660"/>
                </a:lnTo>
                <a:lnTo>
                  <a:pt x="4052316" y="717803"/>
                </a:lnTo>
                <a:close/>
              </a:path>
              <a:path w="4882896" h="890016">
                <a:moveTo>
                  <a:pt x="4220502" y="16265"/>
                </a:moveTo>
                <a:lnTo>
                  <a:pt x="4212335" y="27432"/>
                </a:lnTo>
                <a:lnTo>
                  <a:pt x="4212335" y="18287"/>
                </a:lnTo>
                <a:lnTo>
                  <a:pt x="4220502" y="16265"/>
                </a:lnTo>
                <a:close/>
              </a:path>
              <a:path w="4882896" h="890016">
                <a:moveTo>
                  <a:pt x="4201667" y="0"/>
                </a:moveTo>
                <a:lnTo>
                  <a:pt x="4189208" y="11022"/>
                </a:lnTo>
                <a:lnTo>
                  <a:pt x="4181856" y="0"/>
                </a:lnTo>
                <a:lnTo>
                  <a:pt x="4201667" y="0"/>
                </a:lnTo>
                <a:close/>
              </a:path>
              <a:path w="4882896" h="890016">
                <a:moveTo>
                  <a:pt x="4201667" y="18287"/>
                </a:moveTo>
                <a:lnTo>
                  <a:pt x="4201667" y="0"/>
                </a:lnTo>
                <a:lnTo>
                  <a:pt x="4201667" y="18287"/>
                </a:lnTo>
                <a:close/>
              </a:path>
              <a:path w="4882896" h="890016">
                <a:moveTo>
                  <a:pt x="4251959" y="417576"/>
                </a:moveTo>
                <a:lnTo>
                  <a:pt x="4255605" y="381452"/>
                </a:lnTo>
                <a:lnTo>
                  <a:pt x="4253693" y="404505"/>
                </a:lnTo>
                <a:lnTo>
                  <a:pt x="4251959" y="417576"/>
                </a:lnTo>
                <a:close/>
              </a:path>
              <a:path w="4882896" h="890016">
                <a:moveTo>
                  <a:pt x="4472939" y="0"/>
                </a:moveTo>
                <a:lnTo>
                  <a:pt x="4451603" y="9144"/>
                </a:lnTo>
                <a:lnTo>
                  <a:pt x="4451603" y="0"/>
                </a:lnTo>
                <a:lnTo>
                  <a:pt x="4472939" y="0"/>
                </a:lnTo>
                <a:close/>
              </a:path>
              <a:path w="4882896" h="890016">
                <a:moveTo>
                  <a:pt x="4210560" y="392642"/>
                </a:moveTo>
                <a:lnTo>
                  <a:pt x="4208434" y="371337"/>
                </a:lnTo>
                <a:lnTo>
                  <a:pt x="4215965" y="360495"/>
                </a:lnTo>
                <a:lnTo>
                  <a:pt x="4210560" y="392642"/>
                </a:lnTo>
                <a:close/>
              </a:path>
              <a:path w="4882896" h="890016">
                <a:moveTo>
                  <a:pt x="3595857" y="712307"/>
                </a:moveTo>
                <a:lnTo>
                  <a:pt x="3601211" y="708660"/>
                </a:lnTo>
                <a:lnTo>
                  <a:pt x="3608420" y="716002"/>
                </a:lnTo>
                <a:lnTo>
                  <a:pt x="3595857" y="712307"/>
                </a:lnTo>
                <a:close/>
              </a:path>
              <a:path w="4882896" h="890016">
                <a:moveTo>
                  <a:pt x="3651503" y="725424"/>
                </a:moveTo>
                <a:lnTo>
                  <a:pt x="3651503" y="708660"/>
                </a:lnTo>
                <a:lnTo>
                  <a:pt x="3651503" y="725424"/>
                </a:lnTo>
                <a:close/>
              </a:path>
              <a:path w="4882896" h="890016">
                <a:moveTo>
                  <a:pt x="4187115" y="730466"/>
                </a:moveTo>
                <a:lnTo>
                  <a:pt x="4192524" y="717803"/>
                </a:lnTo>
                <a:lnTo>
                  <a:pt x="4198977" y="725546"/>
                </a:lnTo>
                <a:lnTo>
                  <a:pt x="4187115" y="730466"/>
                </a:lnTo>
                <a:close/>
              </a:path>
              <a:path w="4882896" h="890016">
                <a:moveTo>
                  <a:pt x="4512564" y="720875"/>
                </a:moveTo>
                <a:lnTo>
                  <a:pt x="4512564" y="743712"/>
                </a:lnTo>
                <a:lnTo>
                  <a:pt x="4512564" y="720875"/>
                </a:lnTo>
                <a:close/>
              </a:path>
              <a:path w="4882896" h="890016">
                <a:moveTo>
                  <a:pt x="4513298" y="691043"/>
                </a:moveTo>
                <a:lnTo>
                  <a:pt x="4512564" y="720875"/>
                </a:lnTo>
                <a:lnTo>
                  <a:pt x="4512564" y="708660"/>
                </a:lnTo>
                <a:lnTo>
                  <a:pt x="4513298" y="691043"/>
                </a:lnTo>
                <a:close/>
              </a:path>
              <a:path w="4882896" h="890016">
                <a:moveTo>
                  <a:pt x="4522117" y="695481"/>
                </a:moveTo>
                <a:lnTo>
                  <a:pt x="4523914" y="641140"/>
                </a:lnTo>
                <a:lnTo>
                  <a:pt x="4523339" y="682358"/>
                </a:lnTo>
                <a:lnTo>
                  <a:pt x="4522117" y="695481"/>
                </a:lnTo>
                <a:close/>
              </a:path>
              <a:path w="4882896" h="890016">
                <a:moveTo>
                  <a:pt x="4562855" y="734567"/>
                </a:moveTo>
                <a:lnTo>
                  <a:pt x="4562855" y="708660"/>
                </a:lnTo>
                <a:lnTo>
                  <a:pt x="4563004" y="710706"/>
                </a:lnTo>
                <a:lnTo>
                  <a:pt x="4562855" y="734567"/>
                </a:lnTo>
                <a:close/>
              </a:path>
              <a:path w="4882896" h="890016">
                <a:moveTo>
                  <a:pt x="4603189" y="694952"/>
                </a:moveTo>
                <a:lnTo>
                  <a:pt x="4602480" y="717803"/>
                </a:lnTo>
                <a:lnTo>
                  <a:pt x="4602480" y="708660"/>
                </a:lnTo>
                <a:lnTo>
                  <a:pt x="4603189" y="694952"/>
                </a:lnTo>
                <a:close/>
              </a:path>
              <a:path w="4882896" h="890016">
                <a:moveTo>
                  <a:pt x="4552852" y="695021"/>
                </a:moveTo>
                <a:lnTo>
                  <a:pt x="4556776" y="720438"/>
                </a:lnTo>
                <a:lnTo>
                  <a:pt x="4552187" y="708660"/>
                </a:lnTo>
                <a:lnTo>
                  <a:pt x="4552852" y="695021"/>
                </a:lnTo>
                <a:close/>
              </a:path>
              <a:path w="4882896" h="890016">
                <a:moveTo>
                  <a:pt x="4607451" y="821747"/>
                </a:moveTo>
                <a:lnTo>
                  <a:pt x="4602480" y="835151"/>
                </a:lnTo>
                <a:lnTo>
                  <a:pt x="4602480" y="826008"/>
                </a:lnTo>
                <a:lnTo>
                  <a:pt x="4607451" y="821747"/>
                </a:lnTo>
                <a:close/>
              </a:path>
              <a:path w="4882896" h="890016">
                <a:moveTo>
                  <a:pt x="4471517" y="731845"/>
                </a:moveTo>
                <a:lnTo>
                  <a:pt x="4472939" y="725424"/>
                </a:lnTo>
                <a:lnTo>
                  <a:pt x="4483285" y="737428"/>
                </a:lnTo>
                <a:lnTo>
                  <a:pt x="4471517" y="731845"/>
                </a:lnTo>
                <a:close/>
              </a:path>
              <a:path w="4882896" h="890016">
                <a:moveTo>
                  <a:pt x="4142611" y="416456"/>
                </a:moveTo>
                <a:lnTo>
                  <a:pt x="4144645" y="436310"/>
                </a:lnTo>
                <a:lnTo>
                  <a:pt x="4142232" y="426719"/>
                </a:lnTo>
                <a:lnTo>
                  <a:pt x="4142611" y="416456"/>
                </a:lnTo>
                <a:close/>
              </a:path>
              <a:path w="4882896" h="890016">
                <a:moveTo>
                  <a:pt x="4568627" y="103627"/>
                </a:moveTo>
                <a:lnTo>
                  <a:pt x="4566091" y="81876"/>
                </a:lnTo>
                <a:lnTo>
                  <a:pt x="4572135" y="70327"/>
                </a:lnTo>
                <a:lnTo>
                  <a:pt x="4568627" y="103627"/>
                </a:lnTo>
                <a:close/>
              </a:path>
              <a:path w="4882896" h="890016">
                <a:moveTo>
                  <a:pt x="4552662" y="132723"/>
                </a:moveTo>
                <a:lnTo>
                  <a:pt x="4554953" y="160358"/>
                </a:lnTo>
                <a:lnTo>
                  <a:pt x="4552187" y="144780"/>
                </a:lnTo>
                <a:lnTo>
                  <a:pt x="4552662" y="132723"/>
                </a:lnTo>
                <a:close/>
              </a:path>
              <a:path w="4882896" h="890016">
                <a:moveTo>
                  <a:pt x="4543044" y="441763"/>
                </a:moveTo>
                <a:lnTo>
                  <a:pt x="4543044" y="467148"/>
                </a:lnTo>
                <a:lnTo>
                  <a:pt x="4543044" y="441763"/>
                </a:lnTo>
                <a:close/>
              </a:path>
              <a:path w="4882896" h="890016">
                <a:moveTo>
                  <a:pt x="3844014" y="403431"/>
                </a:moveTo>
                <a:lnTo>
                  <a:pt x="3841340" y="385570"/>
                </a:lnTo>
                <a:lnTo>
                  <a:pt x="3849730" y="374445"/>
                </a:lnTo>
                <a:lnTo>
                  <a:pt x="3844014" y="403431"/>
                </a:lnTo>
                <a:close/>
              </a:path>
              <a:path w="4882896" h="890016">
                <a:moveTo>
                  <a:pt x="4061459" y="445008"/>
                </a:moveTo>
                <a:lnTo>
                  <a:pt x="4061459" y="426719"/>
                </a:lnTo>
                <a:lnTo>
                  <a:pt x="4061459" y="445008"/>
                </a:lnTo>
                <a:close/>
              </a:path>
              <a:path w="4882896" h="890016">
                <a:moveTo>
                  <a:pt x="4110230" y="476999"/>
                </a:moveTo>
                <a:lnTo>
                  <a:pt x="4105512" y="391987"/>
                </a:lnTo>
                <a:lnTo>
                  <a:pt x="4109068" y="375387"/>
                </a:lnTo>
                <a:lnTo>
                  <a:pt x="4110230" y="476999"/>
                </a:lnTo>
                <a:close/>
              </a:path>
              <a:path w="4882896" h="890016">
                <a:moveTo>
                  <a:pt x="4072127" y="0"/>
                </a:moveTo>
                <a:lnTo>
                  <a:pt x="4061459" y="9144"/>
                </a:lnTo>
                <a:lnTo>
                  <a:pt x="4061459" y="0"/>
                </a:lnTo>
                <a:lnTo>
                  <a:pt x="4072127" y="0"/>
                </a:lnTo>
                <a:close/>
              </a:path>
              <a:path w="4882896" h="890016">
                <a:moveTo>
                  <a:pt x="4359461" y="418872"/>
                </a:moveTo>
                <a:lnTo>
                  <a:pt x="4362379" y="405023"/>
                </a:lnTo>
                <a:lnTo>
                  <a:pt x="4372743" y="420449"/>
                </a:lnTo>
                <a:lnTo>
                  <a:pt x="4359461" y="418872"/>
                </a:lnTo>
                <a:close/>
              </a:path>
              <a:path w="4882896" h="890016">
                <a:moveTo>
                  <a:pt x="4461097" y="446203"/>
                </a:moveTo>
                <a:lnTo>
                  <a:pt x="4462271" y="435864"/>
                </a:lnTo>
                <a:lnTo>
                  <a:pt x="4472663" y="451643"/>
                </a:lnTo>
                <a:lnTo>
                  <a:pt x="4461097" y="446203"/>
                </a:lnTo>
                <a:close/>
              </a:path>
              <a:path w="4882896" h="890016">
                <a:moveTo>
                  <a:pt x="4302251" y="690372"/>
                </a:moveTo>
                <a:lnTo>
                  <a:pt x="4315934" y="699923"/>
                </a:lnTo>
                <a:lnTo>
                  <a:pt x="4302156" y="700863"/>
                </a:lnTo>
                <a:lnTo>
                  <a:pt x="4302251" y="690372"/>
                </a:lnTo>
                <a:close/>
              </a:path>
              <a:path w="4882896" h="890016">
                <a:moveTo>
                  <a:pt x="4302251" y="135635"/>
                </a:moveTo>
                <a:lnTo>
                  <a:pt x="4315414" y="145123"/>
                </a:lnTo>
                <a:lnTo>
                  <a:pt x="4301671" y="145898"/>
                </a:lnTo>
                <a:lnTo>
                  <a:pt x="4302251" y="135635"/>
                </a:lnTo>
                <a:close/>
              </a:path>
              <a:path w="4882896" h="890016">
                <a:moveTo>
                  <a:pt x="3716618" y="466562"/>
                </a:moveTo>
                <a:lnTo>
                  <a:pt x="3712464" y="481583"/>
                </a:lnTo>
                <a:lnTo>
                  <a:pt x="3712464" y="472440"/>
                </a:lnTo>
                <a:lnTo>
                  <a:pt x="3716618" y="466562"/>
                </a:lnTo>
                <a:close/>
              </a:path>
              <a:path w="4882896" h="890016">
                <a:moveTo>
                  <a:pt x="3412235" y="708660"/>
                </a:moveTo>
                <a:lnTo>
                  <a:pt x="3412235" y="635508"/>
                </a:lnTo>
                <a:lnTo>
                  <a:pt x="3412235" y="708660"/>
                </a:lnTo>
                <a:close/>
              </a:path>
              <a:path w="4882896" h="890016">
                <a:moveTo>
                  <a:pt x="3368811" y="171437"/>
                </a:moveTo>
                <a:lnTo>
                  <a:pt x="3367555" y="105442"/>
                </a:lnTo>
                <a:lnTo>
                  <a:pt x="3369497" y="118221"/>
                </a:lnTo>
                <a:lnTo>
                  <a:pt x="3368811" y="171437"/>
                </a:lnTo>
                <a:close/>
              </a:path>
              <a:path w="4882896" h="890016">
                <a:moveTo>
                  <a:pt x="3421379" y="144780"/>
                </a:moveTo>
                <a:lnTo>
                  <a:pt x="3418255" y="116130"/>
                </a:lnTo>
                <a:lnTo>
                  <a:pt x="3420460" y="129604"/>
                </a:lnTo>
                <a:lnTo>
                  <a:pt x="3421379" y="144780"/>
                </a:lnTo>
                <a:close/>
              </a:path>
              <a:path w="4882896" h="890016">
                <a:moveTo>
                  <a:pt x="3430356" y="152179"/>
                </a:moveTo>
                <a:lnTo>
                  <a:pt x="3432048" y="144780"/>
                </a:lnTo>
                <a:lnTo>
                  <a:pt x="3443070" y="149760"/>
                </a:lnTo>
                <a:lnTo>
                  <a:pt x="3430356" y="152179"/>
                </a:lnTo>
                <a:close/>
              </a:path>
              <a:path w="4882896" h="890016">
                <a:moveTo>
                  <a:pt x="3369025" y="728989"/>
                </a:moveTo>
                <a:lnTo>
                  <a:pt x="3367309" y="665982"/>
                </a:lnTo>
                <a:lnTo>
                  <a:pt x="3370129" y="687009"/>
                </a:lnTo>
                <a:lnTo>
                  <a:pt x="3369025" y="728989"/>
                </a:lnTo>
                <a:close/>
              </a:path>
              <a:path w="4882896" h="890016">
                <a:moveTo>
                  <a:pt x="3298644" y="487598"/>
                </a:moveTo>
                <a:lnTo>
                  <a:pt x="3300984" y="472440"/>
                </a:lnTo>
                <a:lnTo>
                  <a:pt x="3300984" y="481583"/>
                </a:lnTo>
                <a:lnTo>
                  <a:pt x="3298644" y="487598"/>
                </a:lnTo>
                <a:close/>
              </a:path>
              <a:path w="4882896" h="890016">
                <a:moveTo>
                  <a:pt x="3311651" y="498348"/>
                </a:moveTo>
                <a:lnTo>
                  <a:pt x="3311651" y="481583"/>
                </a:lnTo>
                <a:lnTo>
                  <a:pt x="3316592" y="487461"/>
                </a:lnTo>
                <a:lnTo>
                  <a:pt x="3311651" y="498348"/>
                </a:lnTo>
                <a:close/>
              </a:path>
              <a:path w="4882896" h="890016">
                <a:moveTo>
                  <a:pt x="3681984" y="463296"/>
                </a:moveTo>
                <a:lnTo>
                  <a:pt x="3685130" y="386416"/>
                </a:lnTo>
                <a:lnTo>
                  <a:pt x="3684397" y="447578"/>
                </a:lnTo>
                <a:lnTo>
                  <a:pt x="3681984" y="463296"/>
                </a:lnTo>
                <a:close/>
              </a:path>
              <a:path w="4882896" h="890016">
                <a:moveTo>
                  <a:pt x="3691127" y="720875"/>
                </a:moveTo>
                <a:lnTo>
                  <a:pt x="3691127" y="743712"/>
                </a:lnTo>
                <a:lnTo>
                  <a:pt x="3691127" y="720875"/>
                </a:lnTo>
                <a:close/>
              </a:path>
              <a:path w="4882896" h="890016">
                <a:moveTo>
                  <a:pt x="3371633" y="556971"/>
                </a:moveTo>
                <a:lnTo>
                  <a:pt x="3370401" y="568584"/>
                </a:lnTo>
                <a:lnTo>
                  <a:pt x="3371087" y="553212"/>
                </a:lnTo>
                <a:lnTo>
                  <a:pt x="3371633" y="556971"/>
                </a:lnTo>
                <a:close/>
              </a:path>
              <a:path w="4882896" h="890016">
                <a:moveTo>
                  <a:pt x="3595672" y="155669"/>
                </a:moveTo>
                <a:lnTo>
                  <a:pt x="3601211" y="144780"/>
                </a:lnTo>
                <a:lnTo>
                  <a:pt x="3608212" y="159002"/>
                </a:lnTo>
                <a:lnTo>
                  <a:pt x="3595672" y="155669"/>
                </a:lnTo>
                <a:close/>
              </a:path>
              <a:path w="4882896" h="890016">
                <a:moveTo>
                  <a:pt x="3651503" y="163067"/>
                </a:moveTo>
                <a:lnTo>
                  <a:pt x="3645958" y="104948"/>
                </a:lnTo>
                <a:lnTo>
                  <a:pt x="3648627" y="92439"/>
                </a:lnTo>
                <a:lnTo>
                  <a:pt x="3651503" y="163067"/>
                </a:lnTo>
                <a:close/>
              </a:path>
              <a:path w="4882896" h="890016">
                <a:moveTo>
                  <a:pt x="3471671" y="690372"/>
                </a:moveTo>
                <a:lnTo>
                  <a:pt x="3482233" y="700215"/>
                </a:lnTo>
                <a:lnTo>
                  <a:pt x="3469240" y="701409"/>
                </a:lnTo>
                <a:lnTo>
                  <a:pt x="3471671" y="690372"/>
                </a:lnTo>
                <a:close/>
              </a:path>
              <a:path w="4882896" h="890016">
                <a:moveTo>
                  <a:pt x="3376324" y="444919"/>
                </a:moveTo>
                <a:lnTo>
                  <a:pt x="3381756" y="435864"/>
                </a:lnTo>
                <a:lnTo>
                  <a:pt x="3388309" y="439995"/>
                </a:lnTo>
                <a:lnTo>
                  <a:pt x="3376324" y="444919"/>
                </a:lnTo>
                <a:close/>
              </a:path>
              <a:path w="4882896" h="890016">
                <a:moveTo>
                  <a:pt x="3471671" y="135635"/>
                </a:moveTo>
                <a:lnTo>
                  <a:pt x="3481738" y="145366"/>
                </a:lnTo>
                <a:lnTo>
                  <a:pt x="3468776" y="146353"/>
                </a:lnTo>
                <a:lnTo>
                  <a:pt x="3471671" y="135635"/>
                </a:lnTo>
                <a:close/>
              </a:path>
              <a:path w="4882896" h="890016">
                <a:moveTo>
                  <a:pt x="2977158" y="665971"/>
                </a:moveTo>
                <a:lnTo>
                  <a:pt x="2976406" y="648278"/>
                </a:lnTo>
                <a:lnTo>
                  <a:pt x="2983739" y="636432"/>
                </a:lnTo>
                <a:lnTo>
                  <a:pt x="2977158" y="665971"/>
                </a:lnTo>
                <a:close/>
              </a:path>
              <a:path w="4882896" h="890016">
                <a:moveTo>
                  <a:pt x="3231771" y="406306"/>
                </a:moveTo>
                <a:lnTo>
                  <a:pt x="3230879" y="435864"/>
                </a:lnTo>
                <a:lnTo>
                  <a:pt x="3230879" y="426719"/>
                </a:lnTo>
                <a:lnTo>
                  <a:pt x="3231771" y="406306"/>
                </a:lnTo>
                <a:close/>
              </a:path>
              <a:path w="4882896" h="890016">
                <a:moveTo>
                  <a:pt x="2967992" y="815771"/>
                </a:moveTo>
                <a:lnTo>
                  <a:pt x="2961132" y="835151"/>
                </a:lnTo>
                <a:lnTo>
                  <a:pt x="2957196" y="822495"/>
                </a:lnTo>
                <a:lnTo>
                  <a:pt x="2967992" y="815771"/>
                </a:lnTo>
                <a:close/>
              </a:path>
              <a:path w="4882896" h="890016">
                <a:moveTo>
                  <a:pt x="3173537" y="152358"/>
                </a:moveTo>
                <a:lnTo>
                  <a:pt x="3182111" y="144780"/>
                </a:lnTo>
                <a:lnTo>
                  <a:pt x="3186356" y="155192"/>
                </a:lnTo>
                <a:lnTo>
                  <a:pt x="3173537" y="152358"/>
                </a:lnTo>
                <a:close/>
              </a:path>
              <a:path w="4882896" h="890016">
                <a:moveTo>
                  <a:pt x="2961132" y="271272"/>
                </a:moveTo>
                <a:lnTo>
                  <a:pt x="2957196" y="260139"/>
                </a:lnTo>
                <a:lnTo>
                  <a:pt x="2967992" y="253415"/>
                </a:lnTo>
                <a:lnTo>
                  <a:pt x="2961132" y="271272"/>
                </a:lnTo>
                <a:close/>
              </a:path>
              <a:path w="4882896" h="890016">
                <a:moveTo>
                  <a:pt x="1690983" y="506889"/>
                </a:moveTo>
                <a:lnTo>
                  <a:pt x="1690116" y="516635"/>
                </a:lnTo>
                <a:lnTo>
                  <a:pt x="1690116" y="507492"/>
                </a:lnTo>
                <a:lnTo>
                  <a:pt x="1690983" y="506889"/>
                </a:lnTo>
                <a:close/>
              </a:path>
              <a:path w="4882896" h="890016">
                <a:moveTo>
                  <a:pt x="2180843" y="417576"/>
                </a:moveTo>
                <a:lnTo>
                  <a:pt x="2180204" y="395552"/>
                </a:lnTo>
                <a:lnTo>
                  <a:pt x="2180763" y="406769"/>
                </a:lnTo>
                <a:lnTo>
                  <a:pt x="2180843" y="417576"/>
                </a:lnTo>
                <a:close/>
              </a:path>
              <a:path w="4882896" h="890016">
                <a:moveTo>
                  <a:pt x="2364773" y="431679"/>
                </a:moveTo>
                <a:lnTo>
                  <a:pt x="2371343" y="426719"/>
                </a:lnTo>
                <a:lnTo>
                  <a:pt x="2377020" y="435705"/>
                </a:lnTo>
                <a:lnTo>
                  <a:pt x="2364773" y="431679"/>
                </a:lnTo>
                <a:close/>
              </a:path>
              <a:path w="4882896" h="890016">
                <a:moveTo>
                  <a:pt x="2421635" y="445008"/>
                </a:moveTo>
                <a:lnTo>
                  <a:pt x="2421635" y="426719"/>
                </a:lnTo>
                <a:lnTo>
                  <a:pt x="2421635" y="445008"/>
                </a:lnTo>
                <a:close/>
              </a:path>
              <a:path w="4882896" h="890016">
                <a:moveTo>
                  <a:pt x="2971800" y="717803"/>
                </a:moveTo>
                <a:lnTo>
                  <a:pt x="2965771" y="674465"/>
                </a:lnTo>
                <a:lnTo>
                  <a:pt x="2970380" y="660980"/>
                </a:lnTo>
                <a:lnTo>
                  <a:pt x="2971800" y="717803"/>
                </a:lnTo>
                <a:close/>
              </a:path>
              <a:path w="4882896" h="890016">
                <a:moveTo>
                  <a:pt x="2892021" y="466356"/>
                </a:moveTo>
                <a:lnTo>
                  <a:pt x="2891027" y="481583"/>
                </a:lnTo>
                <a:lnTo>
                  <a:pt x="2891027" y="472440"/>
                </a:lnTo>
                <a:lnTo>
                  <a:pt x="2892021" y="466356"/>
                </a:lnTo>
                <a:close/>
              </a:path>
              <a:path w="4882896" h="890016">
                <a:moveTo>
                  <a:pt x="2958893" y="447432"/>
                </a:moveTo>
                <a:lnTo>
                  <a:pt x="2957354" y="386263"/>
                </a:lnTo>
                <a:lnTo>
                  <a:pt x="2960174" y="406306"/>
                </a:lnTo>
                <a:lnTo>
                  <a:pt x="2958893" y="447432"/>
                </a:lnTo>
                <a:close/>
              </a:path>
              <a:path w="4882896" h="890016">
                <a:moveTo>
                  <a:pt x="3000756" y="353567"/>
                </a:moveTo>
                <a:lnTo>
                  <a:pt x="2995067" y="341387"/>
                </a:lnTo>
                <a:lnTo>
                  <a:pt x="3006004" y="332747"/>
                </a:lnTo>
                <a:lnTo>
                  <a:pt x="3000756" y="353567"/>
                </a:lnTo>
                <a:close/>
              </a:path>
              <a:path w="4882896" h="890016">
                <a:moveTo>
                  <a:pt x="3191256" y="353567"/>
                </a:moveTo>
                <a:lnTo>
                  <a:pt x="3191650" y="412496"/>
                </a:lnTo>
                <a:lnTo>
                  <a:pt x="3191256" y="426719"/>
                </a:lnTo>
                <a:lnTo>
                  <a:pt x="3191256" y="353567"/>
                </a:lnTo>
                <a:close/>
              </a:path>
              <a:path w="4882896" h="890016">
                <a:moveTo>
                  <a:pt x="3061716" y="690372"/>
                </a:moveTo>
                <a:lnTo>
                  <a:pt x="3072257" y="700125"/>
                </a:lnTo>
                <a:lnTo>
                  <a:pt x="3059729" y="701214"/>
                </a:lnTo>
                <a:lnTo>
                  <a:pt x="3061716" y="690372"/>
                </a:lnTo>
                <a:close/>
              </a:path>
              <a:path w="4882896" h="890016">
                <a:moveTo>
                  <a:pt x="3061716" y="408432"/>
                </a:moveTo>
                <a:lnTo>
                  <a:pt x="3072408" y="418209"/>
                </a:lnTo>
                <a:lnTo>
                  <a:pt x="3059486" y="419395"/>
                </a:lnTo>
                <a:lnTo>
                  <a:pt x="3061716" y="408432"/>
                </a:lnTo>
                <a:close/>
              </a:path>
              <a:path w="4882896" h="890016">
                <a:moveTo>
                  <a:pt x="2422035" y="413610"/>
                </a:moveTo>
                <a:lnTo>
                  <a:pt x="2418786" y="366664"/>
                </a:lnTo>
                <a:lnTo>
                  <a:pt x="2424684" y="347581"/>
                </a:lnTo>
                <a:lnTo>
                  <a:pt x="2422035" y="413610"/>
                </a:lnTo>
                <a:close/>
              </a:path>
              <a:path w="4882896" h="890016">
                <a:moveTo>
                  <a:pt x="2961684" y="134241"/>
                </a:moveTo>
                <a:lnTo>
                  <a:pt x="2961132" y="153924"/>
                </a:lnTo>
                <a:lnTo>
                  <a:pt x="2961132" y="144780"/>
                </a:lnTo>
                <a:lnTo>
                  <a:pt x="2961684" y="134241"/>
                </a:lnTo>
                <a:close/>
              </a:path>
              <a:path w="4882896" h="890016">
                <a:moveTo>
                  <a:pt x="2100071" y="734567"/>
                </a:moveTo>
                <a:lnTo>
                  <a:pt x="2095214" y="671895"/>
                </a:lnTo>
                <a:lnTo>
                  <a:pt x="2098892" y="658709"/>
                </a:lnTo>
                <a:lnTo>
                  <a:pt x="2100071" y="734567"/>
                </a:lnTo>
                <a:close/>
              </a:path>
              <a:path w="4882896" h="890016">
                <a:moveTo>
                  <a:pt x="2149002" y="722319"/>
                </a:moveTo>
                <a:lnTo>
                  <a:pt x="2150364" y="717803"/>
                </a:lnTo>
                <a:lnTo>
                  <a:pt x="2160714" y="718003"/>
                </a:lnTo>
                <a:lnTo>
                  <a:pt x="2149002" y="722319"/>
                </a:lnTo>
                <a:close/>
              </a:path>
              <a:path w="4882896" h="890016">
                <a:moveTo>
                  <a:pt x="2079937" y="188489"/>
                </a:moveTo>
                <a:lnTo>
                  <a:pt x="2071116" y="208787"/>
                </a:lnTo>
                <a:lnTo>
                  <a:pt x="2069280" y="193623"/>
                </a:lnTo>
                <a:lnTo>
                  <a:pt x="2079937" y="188489"/>
                </a:lnTo>
                <a:close/>
              </a:path>
              <a:path w="4882896" h="890016">
                <a:moveTo>
                  <a:pt x="2092815" y="193362"/>
                </a:moveTo>
                <a:lnTo>
                  <a:pt x="2092223" y="124842"/>
                </a:lnTo>
                <a:lnTo>
                  <a:pt x="2094622" y="111286"/>
                </a:lnTo>
                <a:lnTo>
                  <a:pt x="2092815" y="193362"/>
                </a:lnTo>
                <a:close/>
              </a:path>
              <a:path w="4882896" h="890016">
                <a:moveTo>
                  <a:pt x="2103771" y="186525"/>
                </a:moveTo>
                <a:lnTo>
                  <a:pt x="2105029" y="171595"/>
                </a:lnTo>
                <a:lnTo>
                  <a:pt x="2114827" y="180255"/>
                </a:lnTo>
                <a:lnTo>
                  <a:pt x="2103771" y="186525"/>
                </a:lnTo>
                <a:close/>
              </a:path>
              <a:path w="4882896" h="890016">
                <a:moveTo>
                  <a:pt x="2136905" y="259391"/>
                </a:moveTo>
                <a:lnTo>
                  <a:pt x="2130551" y="271272"/>
                </a:lnTo>
                <a:lnTo>
                  <a:pt x="2130551" y="263651"/>
                </a:lnTo>
                <a:lnTo>
                  <a:pt x="2136905" y="259391"/>
                </a:lnTo>
                <a:close/>
              </a:path>
              <a:path w="4882896" h="890016">
                <a:moveTo>
                  <a:pt x="2441448" y="157480"/>
                </a:moveTo>
                <a:lnTo>
                  <a:pt x="2441448" y="172212"/>
                </a:lnTo>
                <a:lnTo>
                  <a:pt x="2441448" y="157480"/>
                </a:lnTo>
                <a:close/>
              </a:path>
              <a:path w="4882896" h="890016">
                <a:moveTo>
                  <a:pt x="2346687" y="152466"/>
                </a:moveTo>
                <a:lnTo>
                  <a:pt x="2351532" y="144780"/>
                </a:lnTo>
                <a:lnTo>
                  <a:pt x="2359125" y="155341"/>
                </a:lnTo>
                <a:lnTo>
                  <a:pt x="2346687" y="152466"/>
                </a:lnTo>
                <a:close/>
              </a:path>
              <a:path w="4882896" h="890016">
                <a:moveTo>
                  <a:pt x="2395787" y="166944"/>
                </a:moveTo>
                <a:lnTo>
                  <a:pt x="2400300" y="153924"/>
                </a:lnTo>
                <a:lnTo>
                  <a:pt x="2407742" y="171845"/>
                </a:lnTo>
                <a:lnTo>
                  <a:pt x="2395787" y="166944"/>
                </a:lnTo>
                <a:close/>
              </a:path>
              <a:path w="4882896" h="890016">
                <a:moveTo>
                  <a:pt x="2396051" y="724752"/>
                </a:moveTo>
                <a:lnTo>
                  <a:pt x="2400300" y="717803"/>
                </a:lnTo>
                <a:lnTo>
                  <a:pt x="2408029" y="729639"/>
                </a:lnTo>
                <a:lnTo>
                  <a:pt x="2396051" y="724752"/>
                </a:lnTo>
                <a:close/>
              </a:path>
              <a:path w="4882896" h="890016">
                <a:moveTo>
                  <a:pt x="2170902" y="846520"/>
                </a:moveTo>
                <a:lnTo>
                  <a:pt x="2161032" y="871727"/>
                </a:lnTo>
                <a:lnTo>
                  <a:pt x="2160997" y="853688"/>
                </a:lnTo>
                <a:lnTo>
                  <a:pt x="2170902" y="846520"/>
                </a:lnTo>
                <a:close/>
              </a:path>
              <a:path w="4882896" h="890016">
                <a:moveTo>
                  <a:pt x="2371343" y="353567"/>
                </a:moveTo>
                <a:lnTo>
                  <a:pt x="2371343" y="344424"/>
                </a:lnTo>
                <a:lnTo>
                  <a:pt x="2373629" y="333188"/>
                </a:lnTo>
                <a:lnTo>
                  <a:pt x="2371343" y="353567"/>
                </a:lnTo>
                <a:close/>
              </a:path>
              <a:path w="4882896" h="890016">
                <a:moveTo>
                  <a:pt x="1530096" y="426719"/>
                </a:moveTo>
                <a:lnTo>
                  <a:pt x="1528512" y="404714"/>
                </a:lnTo>
                <a:lnTo>
                  <a:pt x="1530096" y="417576"/>
                </a:lnTo>
                <a:lnTo>
                  <a:pt x="1530096" y="426719"/>
                </a:lnTo>
                <a:close/>
              </a:path>
              <a:path w="4882896" h="890016">
                <a:moveTo>
                  <a:pt x="1630770" y="182857"/>
                </a:moveTo>
                <a:lnTo>
                  <a:pt x="1625062" y="103622"/>
                </a:lnTo>
                <a:lnTo>
                  <a:pt x="1630680" y="181356"/>
                </a:lnTo>
                <a:lnTo>
                  <a:pt x="1630770" y="182857"/>
                </a:lnTo>
                <a:close/>
              </a:path>
              <a:path w="4882896" h="890016">
                <a:moveTo>
                  <a:pt x="1630680" y="181356"/>
                </a:moveTo>
                <a:lnTo>
                  <a:pt x="1630680" y="155201"/>
                </a:lnTo>
                <a:lnTo>
                  <a:pt x="1630680" y="181356"/>
                </a:lnTo>
                <a:close/>
              </a:path>
              <a:path w="4882896" h="890016">
                <a:moveTo>
                  <a:pt x="1720099" y="171437"/>
                </a:moveTo>
                <a:lnTo>
                  <a:pt x="1714399" y="92962"/>
                </a:lnTo>
                <a:lnTo>
                  <a:pt x="1717063" y="105442"/>
                </a:lnTo>
                <a:lnTo>
                  <a:pt x="1720099" y="171437"/>
                </a:lnTo>
                <a:close/>
              </a:path>
              <a:path w="4882896" h="890016">
                <a:moveTo>
                  <a:pt x="1720099" y="171437"/>
                </a:moveTo>
                <a:lnTo>
                  <a:pt x="1720596" y="163067"/>
                </a:lnTo>
                <a:lnTo>
                  <a:pt x="1732010" y="166630"/>
                </a:lnTo>
                <a:lnTo>
                  <a:pt x="1720099" y="171437"/>
                </a:lnTo>
                <a:close/>
              </a:path>
              <a:path w="4882896" h="890016">
                <a:moveTo>
                  <a:pt x="1769768" y="155076"/>
                </a:moveTo>
                <a:lnTo>
                  <a:pt x="1760891" y="81948"/>
                </a:lnTo>
                <a:lnTo>
                  <a:pt x="1765769" y="92779"/>
                </a:lnTo>
                <a:lnTo>
                  <a:pt x="1769768" y="155076"/>
                </a:lnTo>
                <a:close/>
              </a:path>
              <a:path w="4882896" h="890016">
                <a:moveTo>
                  <a:pt x="1666563" y="759019"/>
                </a:moveTo>
                <a:lnTo>
                  <a:pt x="1663792" y="657235"/>
                </a:lnTo>
                <a:lnTo>
                  <a:pt x="1667368" y="673885"/>
                </a:lnTo>
                <a:lnTo>
                  <a:pt x="1666563" y="759019"/>
                </a:lnTo>
                <a:close/>
              </a:path>
              <a:path w="4882896" h="890016">
                <a:moveTo>
                  <a:pt x="1770888" y="699516"/>
                </a:moveTo>
                <a:lnTo>
                  <a:pt x="1770248" y="674934"/>
                </a:lnTo>
                <a:lnTo>
                  <a:pt x="1770808" y="687864"/>
                </a:lnTo>
                <a:lnTo>
                  <a:pt x="1770888" y="699516"/>
                </a:lnTo>
                <a:close/>
              </a:path>
              <a:path w="4882896" h="890016">
                <a:moveTo>
                  <a:pt x="2041381" y="691043"/>
                </a:moveTo>
                <a:lnTo>
                  <a:pt x="2041080" y="720280"/>
                </a:lnTo>
                <a:lnTo>
                  <a:pt x="2040635" y="708660"/>
                </a:lnTo>
                <a:lnTo>
                  <a:pt x="2041381" y="691043"/>
                </a:lnTo>
                <a:close/>
              </a:path>
              <a:path w="4882896" h="890016">
                <a:moveTo>
                  <a:pt x="2032655" y="465609"/>
                </a:moveTo>
                <a:lnTo>
                  <a:pt x="2040635" y="463296"/>
                </a:lnTo>
                <a:lnTo>
                  <a:pt x="2043898" y="471802"/>
                </a:lnTo>
                <a:lnTo>
                  <a:pt x="2032655" y="465609"/>
                </a:lnTo>
                <a:close/>
              </a:path>
              <a:path w="4882896" h="890016">
                <a:moveTo>
                  <a:pt x="1689797" y="462659"/>
                </a:moveTo>
                <a:lnTo>
                  <a:pt x="1690116" y="454151"/>
                </a:lnTo>
                <a:lnTo>
                  <a:pt x="1700216" y="456867"/>
                </a:lnTo>
                <a:lnTo>
                  <a:pt x="1689797" y="462659"/>
                </a:lnTo>
                <a:close/>
              </a:path>
              <a:path w="4882896" h="890016">
                <a:moveTo>
                  <a:pt x="1985831" y="443709"/>
                </a:moveTo>
                <a:lnTo>
                  <a:pt x="1990343" y="435864"/>
                </a:lnTo>
                <a:lnTo>
                  <a:pt x="1997786" y="448705"/>
                </a:lnTo>
                <a:lnTo>
                  <a:pt x="1985831" y="443709"/>
                </a:lnTo>
                <a:close/>
              </a:path>
              <a:path w="4882896" h="890016">
                <a:moveTo>
                  <a:pt x="1741680" y="579509"/>
                </a:moveTo>
                <a:lnTo>
                  <a:pt x="1740408" y="589787"/>
                </a:lnTo>
                <a:lnTo>
                  <a:pt x="1740408" y="580644"/>
                </a:lnTo>
                <a:lnTo>
                  <a:pt x="1741680" y="579509"/>
                </a:lnTo>
                <a:close/>
              </a:path>
              <a:path w="4882896" h="890016">
                <a:moveTo>
                  <a:pt x="1978795" y="605207"/>
                </a:moveTo>
                <a:lnTo>
                  <a:pt x="1981200" y="580644"/>
                </a:lnTo>
                <a:lnTo>
                  <a:pt x="1983461" y="593276"/>
                </a:lnTo>
                <a:lnTo>
                  <a:pt x="1978795" y="605207"/>
                </a:lnTo>
                <a:close/>
              </a:path>
              <a:path w="4882896" h="890016">
                <a:moveTo>
                  <a:pt x="1940051" y="699516"/>
                </a:moveTo>
                <a:lnTo>
                  <a:pt x="1933976" y="674151"/>
                </a:lnTo>
                <a:lnTo>
                  <a:pt x="1938468" y="686654"/>
                </a:lnTo>
                <a:lnTo>
                  <a:pt x="1940051" y="699516"/>
                </a:lnTo>
                <a:close/>
              </a:path>
              <a:path w="4882896" h="890016">
                <a:moveTo>
                  <a:pt x="1955264" y="713373"/>
                </a:moveTo>
                <a:lnTo>
                  <a:pt x="1961388" y="708660"/>
                </a:lnTo>
                <a:lnTo>
                  <a:pt x="1967531" y="717365"/>
                </a:lnTo>
                <a:lnTo>
                  <a:pt x="1955264" y="713373"/>
                </a:lnTo>
                <a:close/>
              </a:path>
              <a:path w="4882896" h="890016">
                <a:moveTo>
                  <a:pt x="1940051" y="144780"/>
                </a:moveTo>
                <a:lnTo>
                  <a:pt x="1933976" y="115639"/>
                </a:lnTo>
                <a:lnTo>
                  <a:pt x="1938468" y="129404"/>
                </a:lnTo>
                <a:lnTo>
                  <a:pt x="1940051" y="144780"/>
                </a:lnTo>
                <a:close/>
              </a:path>
              <a:path w="4882896" h="890016">
                <a:moveTo>
                  <a:pt x="1950719" y="103115"/>
                </a:moveTo>
                <a:lnTo>
                  <a:pt x="1950719" y="80772"/>
                </a:lnTo>
                <a:lnTo>
                  <a:pt x="1950719" y="103115"/>
                </a:lnTo>
                <a:close/>
              </a:path>
              <a:path w="4882896" h="890016">
                <a:moveTo>
                  <a:pt x="1289300" y="180420"/>
                </a:moveTo>
                <a:lnTo>
                  <a:pt x="1286457" y="171245"/>
                </a:lnTo>
                <a:lnTo>
                  <a:pt x="1298401" y="166274"/>
                </a:lnTo>
                <a:lnTo>
                  <a:pt x="1289300" y="180420"/>
                </a:lnTo>
                <a:close/>
              </a:path>
              <a:path w="4882896" h="890016">
                <a:moveTo>
                  <a:pt x="1360931" y="417576"/>
                </a:moveTo>
                <a:lnTo>
                  <a:pt x="1360292" y="395552"/>
                </a:lnTo>
                <a:lnTo>
                  <a:pt x="1360851" y="406769"/>
                </a:lnTo>
                <a:lnTo>
                  <a:pt x="1360931" y="417576"/>
                </a:lnTo>
                <a:close/>
              </a:path>
              <a:path w="4882896" h="890016">
                <a:moveTo>
                  <a:pt x="1280159" y="734567"/>
                </a:moveTo>
                <a:lnTo>
                  <a:pt x="1280159" y="709196"/>
                </a:lnTo>
                <a:lnTo>
                  <a:pt x="1280159" y="734567"/>
                </a:lnTo>
                <a:close/>
              </a:path>
              <a:path w="4882896" h="890016">
                <a:moveTo>
                  <a:pt x="1328676" y="110702"/>
                </a:moveTo>
                <a:lnTo>
                  <a:pt x="1326184" y="90338"/>
                </a:lnTo>
                <a:lnTo>
                  <a:pt x="1333687" y="79544"/>
                </a:lnTo>
                <a:lnTo>
                  <a:pt x="1328676" y="110702"/>
                </a:lnTo>
                <a:close/>
              </a:path>
              <a:path w="4882896" h="890016">
                <a:moveTo>
                  <a:pt x="1323928" y="680459"/>
                </a:moveTo>
                <a:lnTo>
                  <a:pt x="1322382" y="655185"/>
                </a:lnTo>
                <a:lnTo>
                  <a:pt x="1328802" y="643343"/>
                </a:lnTo>
                <a:lnTo>
                  <a:pt x="1323928" y="680459"/>
                </a:lnTo>
                <a:close/>
              </a:path>
              <a:path w="4882896" h="890016">
                <a:moveTo>
                  <a:pt x="1338758" y="291879"/>
                </a:moveTo>
                <a:lnTo>
                  <a:pt x="1330451" y="307848"/>
                </a:lnTo>
                <a:lnTo>
                  <a:pt x="1330451" y="298703"/>
                </a:lnTo>
                <a:lnTo>
                  <a:pt x="1338758" y="291879"/>
                </a:lnTo>
                <a:close/>
              </a:path>
              <a:path w="4882896" h="890016">
                <a:moveTo>
                  <a:pt x="1549908" y="344424"/>
                </a:moveTo>
                <a:lnTo>
                  <a:pt x="1550215" y="412496"/>
                </a:lnTo>
                <a:lnTo>
                  <a:pt x="1549908" y="426719"/>
                </a:lnTo>
                <a:lnTo>
                  <a:pt x="1549908" y="344424"/>
                </a:lnTo>
                <a:close/>
              </a:path>
              <a:path w="4882896" h="890016">
                <a:moveTo>
                  <a:pt x="757318" y="168998"/>
                </a:moveTo>
                <a:lnTo>
                  <a:pt x="756819" y="117850"/>
                </a:lnTo>
                <a:lnTo>
                  <a:pt x="759542" y="131100"/>
                </a:lnTo>
                <a:lnTo>
                  <a:pt x="757318" y="168998"/>
                </a:lnTo>
                <a:close/>
              </a:path>
              <a:path w="4882896" h="890016">
                <a:moveTo>
                  <a:pt x="837259" y="210205"/>
                </a:moveTo>
                <a:lnTo>
                  <a:pt x="830580" y="199644"/>
                </a:lnTo>
                <a:lnTo>
                  <a:pt x="832757" y="194888"/>
                </a:lnTo>
                <a:lnTo>
                  <a:pt x="837259" y="210205"/>
                </a:lnTo>
                <a:close/>
              </a:path>
              <a:path w="4882896" h="890016">
                <a:moveTo>
                  <a:pt x="846654" y="202495"/>
                </a:moveTo>
                <a:lnTo>
                  <a:pt x="844124" y="92547"/>
                </a:lnTo>
                <a:lnTo>
                  <a:pt x="846874" y="105347"/>
                </a:lnTo>
                <a:lnTo>
                  <a:pt x="846654" y="202495"/>
                </a:lnTo>
                <a:close/>
              </a:path>
              <a:path w="4882896" h="890016">
                <a:moveTo>
                  <a:pt x="900148" y="171192"/>
                </a:moveTo>
                <a:lnTo>
                  <a:pt x="894151" y="92962"/>
                </a:lnTo>
                <a:lnTo>
                  <a:pt x="896939" y="105442"/>
                </a:lnTo>
                <a:lnTo>
                  <a:pt x="900148" y="171192"/>
                </a:lnTo>
                <a:close/>
              </a:path>
              <a:path w="4882896" h="890016">
                <a:moveTo>
                  <a:pt x="900148" y="171192"/>
                </a:moveTo>
                <a:lnTo>
                  <a:pt x="900684" y="163067"/>
                </a:lnTo>
                <a:lnTo>
                  <a:pt x="912028" y="166381"/>
                </a:lnTo>
                <a:lnTo>
                  <a:pt x="900148" y="171192"/>
                </a:lnTo>
                <a:close/>
              </a:path>
              <a:path w="4882896" h="890016">
                <a:moveTo>
                  <a:pt x="962902" y="151970"/>
                </a:moveTo>
                <a:lnTo>
                  <a:pt x="962123" y="143156"/>
                </a:lnTo>
                <a:lnTo>
                  <a:pt x="972134" y="137864"/>
                </a:lnTo>
                <a:lnTo>
                  <a:pt x="962902" y="151970"/>
                </a:lnTo>
                <a:close/>
              </a:path>
              <a:path w="4882896" h="890016">
                <a:moveTo>
                  <a:pt x="869041" y="462659"/>
                </a:moveTo>
                <a:lnTo>
                  <a:pt x="870204" y="454151"/>
                </a:lnTo>
                <a:lnTo>
                  <a:pt x="879619" y="456867"/>
                </a:lnTo>
                <a:lnTo>
                  <a:pt x="869041" y="462659"/>
                </a:lnTo>
                <a:close/>
              </a:path>
              <a:path w="4882896" h="890016">
                <a:moveTo>
                  <a:pt x="757600" y="726830"/>
                </a:moveTo>
                <a:lnTo>
                  <a:pt x="757098" y="679387"/>
                </a:lnTo>
                <a:lnTo>
                  <a:pt x="759614" y="693723"/>
                </a:lnTo>
                <a:lnTo>
                  <a:pt x="757600" y="726830"/>
                </a:lnTo>
                <a:close/>
              </a:path>
              <a:path w="4882896" h="890016">
                <a:moveTo>
                  <a:pt x="846720" y="758895"/>
                </a:moveTo>
                <a:lnTo>
                  <a:pt x="843875" y="657235"/>
                </a:lnTo>
                <a:lnTo>
                  <a:pt x="847455" y="673885"/>
                </a:lnTo>
                <a:lnTo>
                  <a:pt x="846720" y="758895"/>
                </a:lnTo>
                <a:close/>
              </a:path>
              <a:path w="4882896" h="890016">
                <a:moveTo>
                  <a:pt x="963296" y="707984"/>
                </a:moveTo>
                <a:lnTo>
                  <a:pt x="962123" y="699513"/>
                </a:lnTo>
                <a:lnTo>
                  <a:pt x="972134" y="699032"/>
                </a:lnTo>
                <a:lnTo>
                  <a:pt x="963296" y="707984"/>
                </a:lnTo>
                <a:close/>
              </a:path>
              <a:path w="4882896" h="890016">
                <a:moveTo>
                  <a:pt x="918731" y="392391"/>
                </a:moveTo>
                <a:lnTo>
                  <a:pt x="916118" y="372048"/>
                </a:lnTo>
                <a:lnTo>
                  <a:pt x="923579" y="361095"/>
                </a:lnTo>
                <a:lnTo>
                  <a:pt x="918731" y="392391"/>
                </a:lnTo>
                <a:close/>
              </a:path>
              <a:path w="4882896" h="890016">
                <a:moveTo>
                  <a:pt x="1171389" y="687009"/>
                </a:moveTo>
                <a:lnTo>
                  <a:pt x="1170431" y="717803"/>
                </a:lnTo>
                <a:lnTo>
                  <a:pt x="1170431" y="708660"/>
                </a:lnTo>
                <a:lnTo>
                  <a:pt x="1171389" y="687009"/>
                </a:lnTo>
                <a:close/>
              </a:path>
              <a:path w="4882896" h="890016">
                <a:moveTo>
                  <a:pt x="1221458" y="691043"/>
                </a:moveTo>
                <a:lnTo>
                  <a:pt x="1221117" y="720430"/>
                </a:lnTo>
                <a:lnTo>
                  <a:pt x="1220723" y="708660"/>
                </a:lnTo>
                <a:lnTo>
                  <a:pt x="1221458" y="691043"/>
                </a:lnTo>
                <a:close/>
              </a:path>
              <a:path w="4882896" h="890016">
                <a:moveTo>
                  <a:pt x="1271101" y="138807"/>
                </a:moveTo>
                <a:lnTo>
                  <a:pt x="1271016" y="160905"/>
                </a:lnTo>
                <a:lnTo>
                  <a:pt x="1271101" y="138807"/>
                </a:lnTo>
                <a:close/>
              </a:path>
              <a:path w="4882896" h="890016">
                <a:moveTo>
                  <a:pt x="1310774" y="139516"/>
                </a:moveTo>
                <a:lnTo>
                  <a:pt x="1310639" y="153924"/>
                </a:lnTo>
                <a:lnTo>
                  <a:pt x="1310639" y="144780"/>
                </a:lnTo>
                <a:lnTo>
                  <a:pt x="1310774" y="139516"/>
                </a:lnTo>
                <a:close/>
              </a:path>
              <a:path w="4882896" h="890016">
                <a:moveTo>
                  <a:pt x="1179576" y="163067"/>
                </a:moveTo>
                <a:lnTo>
                  <a:pt x="1179576" y="144780"/>
                </a:lnTo>
                <a:lnTo>
                  <a:pt x="1179576" y="163067"/>
                </a:lnTo>
                <a:close/>
              </a:path>
              <a:path w="4882896" h="890016">
                <a:moveTo>
                  <a:pt x="1129775" y="713213"/>
                </a:moveTo>
                <a:lnTo>
                  <a:pt x="1130808" y="708660"/>
                </a:lnTo>
                <a:lnTo>
                  <a:pt x="1142288" y="717161"/>
                </a:lnTo>
                <a:lnTo>
                  <a:pt x="1129775" y="713213"/>
                </a:lnTo>
                <a:close/>
              </a:path>
              <a:path w="4882896" h="890016">
                <a:moveTo>
                  <a:pt x="1178779" y="731484"/>
                </a:moveTo>
                <a:lnTo>
                  <a:pt x="1179576" y="725424"/>
                </a:lnTo>
                <a:lnTo>
                  <a:pt x="1190527" y="737009"/>
                </a:lnTo>
                <a:lnTo>
                  <a:pt x="1178779" y="731484"/>
                </a:lnTo>
                <a:close/>
              </a:path>
              <a:path w="4882896" h="890016">
                <a:moveTo>
                  <a:pt x="1179576" y="725424"/>
                </a:moveTo>
                <a:lnTo>
                  <a:pt x="1179576" y="708660"/>
                </a:lnTo>
                <a:lnTo>
                  <a:pt x="1179576" y="725424"/>
                </a:lnTo>
                <a:close/>
              </a:path>
              <a:path w="4882896" h="890016">
                <a:moveTo>
                  <a:pt x="1277886" y="797385"/>
                </a:moveTo>
                <a:lnTo>
                  <a:pt x="1280159" y="798576"/>
                </a:lnTo>
                <a:lnTo>
                  <a:pt x="1286292" y="806716"/>
                </a:lnTo>
                <a:lnTo>
                  <a:pt x="1277886" y="797385"/>
                </a:lnTo>
                <a:close/>
              </a:path>
              <a:path w="4882896" h="890016">
                <a:moveTo>
                  <a:pt x="1167274" y="445826"/>
                </a:moveTo>
                <a:lnTo>
                  <a:pt x="1170431" y="435864"/>
                </a:lnTo>
                <a:lnTo>
                  <a:pt x="1178909" y="451200"/>
                </a:lnTo>
                <a:lnTo>
                  <a:pt x="1167274" y="445826"/>
                </a:lnTo>
                <a:close/>
              </a:path>
              <a:path w="4882896" h="890016">
                <a:moveTo>
                  <a:pt x="1208396" y="519925"/>
                </a:moveTo>
                <a:lnTo>
                  <a:pt x="1210055" y="507492"/>
                </a:lnTo>
                <a:lnTo>
                  <a:pt x="1217465" y="510357"/>
                </a:lnTo>
                <a:lnTo>
                  <a:pt x="1208396" y="519925"/>
                </a:lnTo>
                <a:close/>
              </a:path>
              <a:path w="4882896" h="890016">
                <a:moveTo>
                  <a:pt x="904566" y="540555"/>
                </a:moveTo>
                <a:lnTo>
                  <a:pt x="900684" y="553212"/>
                </a:lnTo>
                <a:lnTo>
                  <a:pt x="900684" y="544067"/>
                </a:lnTo>
                <a:lnTo>
                  <a:pt x="904566" y="540555"/>
                </a:lnTo>
                <a:close/>
              </a:path>
              <a:path w="4882896" h="890016">
                <a:moveTo>
                  <a:pt x="1183666" y="550434"/>
                </a:moveTo>
                <a:lnTo>
                  <a:pt x="1189737" y="526660"/>
                </a:lnTo>
                <a:lnTo>
                  <a:pt x="1191478" y="539972"/>
                </a:lnTo>
                <a:lnTo>
                  <a:pt x="1183666" y="550434"/>
                </a:lnTo>
                <a:close/>
              </a:path>
              <a:path w="4882896" h="890016">
                <a:moveTo>
                  <a:pt x="1129578" y="156477"/>
                </a:moveTo>
                <a:lnTo>
                  <a:pt x="1130808" y="144780"/>
                </a:lnTo>
                <a:lnTo>
                  <a:pt x="1142066" y="160057"/>
                </a:lnTo>
                <a:lnTo>
                  <a:pt x="1129578" y="156477"/>
                </a:lnTo>
                <a:close/>
              </a:path>
              <a:path w="4882896" h="890016">
                <a:moveTo>
                  <a:pt x="424066" y="466356"/>
                </a:moveTo>
                <a:lnTo>
                  <a:pt x="419099" y="481583"/>
                </a:lnTo>
                <a:lnTo>
                  <a:pt x="419099" y="472440"/>
                </a:lnTo>
                <a:lnTo>
                  <a:pt x="424066" y="466356"/>
                </a:lnTo>
                <a:close/>
              </a:path>
              <a:path w="4882896" h="890016">
                <a:moveTo>
                  <a:pt x="491944" y="169368"/>
                </a:moveTo>
                <a:lnTo>
                  <a:pt x="499872" y="153924"/>
                </a:lnTo>
                <a:lnTo>
                  <a:pt x="503617" y="164727"/>
                </a:lnTo>
                <a:lnTo>
                  <a:pt x="491944" y="169368"/>
                </a:lnTo>
                <a:close/>
              </a:path>
              <a:path w="4882896" h="890016">
                <a:moveTo>
                  <a:pt x="553535" y="151227"/>
                </a:moveTo>
                <a:lnTo>
                  <a:pt x="551914" y="143156"/>
                </a:lnTo>
                <a:lnTo>
                  <a:pt x="561509" y="137864"/>
                </a:lnTo>
                <a:lnTo>
                  <a:pt x="553535" y="151227"/>
                </a:lnTo>
                <a:close/>
              </a:path>
              <a:path w="4882896" h="890016">
                <a:moveTo>
                  <a:pt x="558818" y="425057"/>
                </a:moveTo>
                <a:lnTo>
                  <a:pt x="551226" y="417576"/>
                </a:lnTo>
                <a:lnTo>
                  <a:pt x="560953" y="417576"/>
                </a:lnTo>
                <a:lnTo>
                  <a:pt x="558818" y="425057"/>
                </a:lnTo>
                <a:close/>
              </a:path>
              <a:path w="4882896" h="890016">
                <a:moveTo>
                  <a:pt x="418738" y="765006"/>
                </a:moveTo>
                <a:lnTo>
                  <a:pt x="410720" y="727679"/>
                </a:lnTo>
                <a:lnTo>
                  <a:pt x="413349" y="739216"/>
                </a:lnTo>
                <a:lnTo>
                  <a:pt x="418738" y="765006"/>
                </a:lnTo>
                <a:close/>
              </a:path>
              <a:path w="4882896" h="890016">
                <a:moveTo>
                  <a:pt x="553852" y="707534"/>
                </a:moveTo>
                <a:lnTo>
                  <a:pt x="551914" y="699513"/>
                </a:lnTo>
                <a:lnTo>
                  <a:pt x="561509" y="699032"/>
                </a:lnTo>
                <a:lnTo>
                  <a:pt x="553852" y="707534"/>
                </a:lnTo>
                <a:close/>
              </a:path>
              <a:path w="4882896" h="890016">
                <a:moveTo>
                  <a:pt x="439692" y="471984"/>
                </a:moveTo>
                <a:lnTo>
                  <a:pt x="433888" y="375387"/>
                </a:lnTo>
                <a:lnTo>
                  <a:pt x="437490" y="391987"/>
                </a:lnTo>
                <a:lnTo>
                  <a:pt x="439692" y="471984"/>
                </a:lnTo>
                <a:close/>
              </a:path>
              <a:path w="4882896" h="890016">
                <a:moveTo>
                  <a:pt x="439692" y="471984"/>
                </a:moveTo>
                <a:lnTo>
                  <a:pt x="440436" y="463296"/>
                </a:lnTo>
                <a:lnTo>
                  <a:pt x="450488" y="465887"/>
                </a:lnTo>
                <a:lnTo>
                  <a:pt x="439692" y="471984"/>
                </a:lnTo>
                <a:close/>
              </a:path>
              <a:path w="4882896" h="890016">
                <a:moveTo>
                  <a:pt x="504042" y="680267"/>
                </a:moveTo>
                <a:lnTo>
                  <a:pt x="501181" y="655185"/>
                </a:lnTo>
                <a:lnTo>
                  <a:pt x="507701" y="643343"/>
                </a:lnTo>
                <a:lnTo>
                  <a:pt x="504042" y="680267"/>
                </a:lnTo>
                <a:close/>
              </a:path>
              <a:path w="4882896" h="890016">
                <a:moveTo>
                  <a:pt x="761433" y="406306"/>
                </a:moveTo>
                <a:lnTo>
                  <a:pt x="760476" y="435864"/>
                </a:lnTo>
                <a:lnTo>
                  <a:pt x="760476" y="426719"/>
                </a:lnTo>
                <a:lnTo>
                  <a:pt x="761433" y="406306"/>
                </a:lnTo>
                <a:close/>
              </a:path>
              <a:path w="4882896" h="890016">
                <a:moveTo>
                  <a:pt x="710184" y="0"/>
                </a:moveTo>
                <a:lnTo>
                  <a:pt x="701188" y="5047"/>
                </a:lnTo>
                <a:lnTo>
                  <a:pt x="690372" y="0"/>
                </a:lnTo>
                <a:lnTo>
                  <a:pt x="710184" y="0"/>
                </a:lnTo>
                <a:close/>
              </a:path>
              <a:path w="4882896" h="890016">
                <a:moveTo>
                  <a:pt x="809989" y="409113"/>
                </a:moveTo>
                <a:lnTo>
                  <a:pt x="809639" y="442298"/>
                </a:lnTo>
                <a:lnTo>
                  <a:pt x="809243" y="426719"/>
                </a:lnTo>
                <a:lnTo>
                  <a:pt x="809989" y="409113"/>
                </a:lnTo>
                <a:close/>
              </a:path>
              <a:path w="4882896" h="890016">
                <a:moveTo>
                  <a:pt x="789432" y="0"/>
                </a:moveTo>
                <a:lnTo>
                  <a:pt x="780288" y="9144"/>
                </a:lnTo>
                <a:lnTo>
                  <a:pt x="769619" y="0"/>
                </a:lnTo>
                <a:lnTo>
                  <a:pt x="789432" y="0"/>
                </a:lnTo>
                <a:close/>
              </a:path>
              <a:path w="4882896" h="890016">
                <a:moveTo>
                  <a:pt x="352892" y="729435"/>
                </a:moveTo>
                <a:lnTo>
                  <a:pt x="349888" y="687009"/>
                </a:lnTo>
                <a:lnTo>
                  <a:pt x="352527" y="665982"/>
                </a:lnTo>
                <a:lnTo>
                  <a:pt x="352892" y="729435"/>
                </a:lnTo>
                <a:close/>
              </a:path>
              <a:path w="4882896" h="890016">
                <a:moveTo>
                  <a:pt x="850687" y="417659"/>
                </a:moveTo>
                <a:lnTo>
                  <a:pt x="852805" y="436310"/>
                </a:lnTo>
                <a:lnTo>
                  <a:pt x="850392" y="426719"/>
                </a:lnTo>
                <a:lnTo>
                  <a:pt x="850687" y="417659"/>
                </a:lnTo>
                <a:close/>
              </a:path>
              <a:path w="4882896" h="890016">
                <a:moveTo>
                  <a:pt x="909827" y="18287"/>
                </a:moveTo>
                <a:lnTo>
                  <a:pt x="909827" y="0"/>
                </a:lnTo>
                <a:lnTo>
                  <a:pt x="909827" y="18287"/>
                </a:lnTo>
                <a:close/>
              </a:path>
              <a:path w="4882896" h="890016">
                <a:moveTo>
                  <a:pt x="494187" y="821747"/>
                </a:moveTo>
                <a:lnTo>
                  <a:pt x="489203" y="835151"/>
                </a:lnTo>
                <a:lnTo>
                  <a:pt x="489203" y="826008"/>
                </a:lnTo>
                <a:lnTo>
                  <a:pt x="494187" y="821747"/>
                </a:lnTo>
                <a:close/>
              </a:path>
              <a:path w="4882896" h="890016">
                <a:moveTo>
                  <a:pt x="440843" y="133591"/>
                </a:moveTo>
                <a:lnTo>
                  <a:pt x="440785" y="160497"/>
                </a:lnTo>
                <a:lnTo>
                  <a:pt x="440436" y="144780"/>
                </a:lnTo>
                <a:lnTo>
                  <a:pt x="440843" y="133591"/>
                </a:lnTo>
                <a:close/>
              </a:path>
              <a:path w="4882896" h="890016">
                <a:moveTo>
                  <a:pt x="2464" y="268612"/>
                </a:moveTo>
                <a:lnTo>
                  <a:pt x="0" y="289560"/>
                </a:lnTo>
                <a:lnTo>
                  <a:pt x="0" y="271272"/>
                </a:lnTo>
                <a:lnTo>
                  <a:pt x="2464" y="268612"/>
                </a:lnTo>
                <a:close/>
              </a:path>
              <a:path w="4882896" h="890016">
                <a:moveTo>
                  <a:pt x="118872" y="708660"/>
                </a:moveTo>
                <a:lnTo>
                  <a:pt x="118872" y="635508"/>
                </a:lnTo>
                <a:lnTo>
                  <a:pt x="118872" y="708660"/>
                </a:lnTo>
                <a:close/>
              </a:path>
              <a:path w="4882896" h="890016">
                <a:moveTo>
                  <a:pt x="28633" y="466380"/>
                </a:moveTo>
                <a:lnTo>
                  <a:pt x="19811" y="481583"/>
                </a:lnTo>
                <a:lnTo>
                  <a:pt x="17977" y="473967"/>
                </a:lnTo>
                <a:lnTo>
                  <a:pt x="28633" y="466380"/>
                </a:lnTo>
                <a:close/>
              </a:path>
              <a:path w="4882896" h="890016">
                <a:moveTo>
                  <a:pt x="50417" y="461891"/>
                </a:moveTo>
                <a:lnTo>
                  <a:pt x="48767" y="454151"/>
                </a:lnTo>
                <a:lnTo>
                  <a:pt x="57867" y="448132"/>
                </a:lnTo>
                <a:lnTo>
                  <a:pt x="50417" y="461891"/>
                </a:lnTo>
                <a:close/>
              </a:path>
              <a:path w="4882896" h="890016">
                <a:moveTo>
                  <a:pt x="84484" y="444919"/>
                </a:moveTo>
                <a:lnTo>
                  <a:pt x="89915" y="435864"/>
                </a:lnTo>
                <a:lnTo>
                  <a:pt x="96469" y="439995"/>
                </a:lnTo>
                <a:lnTo>
                  <a:pt x="84484" y="444919"/>
                </a:lnTo>
                <a:close/>
              </a:path>
              <a:path w="4882896" h="890016">
                <a:moveTo>
                  <a:pt x="199643" y="399287"/>
                </a:moveTo>
                <a:lnTo>
                  <a:pt x="200593" y="391953"/>
                </a:lnTo>
                <a:lnTo>
                  <a:pt x="210311" y="399287"/>
                </a:lnTo>
                <a:lnTo>
                  <a:pt x="199643" y="399287"/>
                </a:lnTo>
                <a:close/>
              </a:path>
              <a:path w="4882896" h="890016">
                <a:moveTo>
                  <a:pt x="13534" y="744616"/>
                </a:moveTo>
                <a:lnTo>
                  <a:pt x="9143" y="762000"/>
                </a:lnTo>
                <a:lnTo>
                  <a:pt x="9143" y="752856"/>
                </a:lnTo>
                <a:lnTo>
                  <a:pt x="13534" y="744616"/>
                </a:lnTo>
                <a:close/>
              </a:path>
              <a:path w="4882896" h="890016">
                <a:moveTo>
                  <a:pt x="20509" y="762831"/>
                </a:moveTo>
                <a:lnTo>
                  <a:pt x="19811" y="743712"/>
                </a:lnTo>
                <a:lnTo>
                  <a:pt x="22746" y="742322"/>
                </a:lnTo>
                <a:lnTo>
                  <a:pt x="20509" y="762831"/>
                </a:lnTo>
                <a:close/>
              </a:path>
              <a:path w="4882896" h="890016">
                <a:moveTo>
                  <a:pt x="75344" y="728678"/>
                </a:moveTo>
                <a:lnTo>
                  <a:pt x="73509" y="654659"/>
                </a:lnTo>
                <a:lnTo>
                  <a:pt x="75991" y="667775"/>
                </a:lnTo>
                <a:lnTo>
                  <a:pt x="75344" y="728678"/>
                </a:lnTo>
                <a:close/>
              </a:path>
              <a:path w="4882896" h="890016">
                <a:moveTo>
                  <a:pt x="359663" y="0"/>
                </a:moveTo>
                <a:lnTo>
                  <a:pt x="339851" y="9144"/>
                </a:lnTo>
                <a:lnTo>
                  <a:pt x="339851" y="0"/>
                </a:lnTo>
                <a:lnTo>
                  <a:pt x="359663" y="0"/>
                </a:lnTo>
                <a:close/>
              </a:path>
              <a:path w="4882896" h="890016">
                <a:moveTo>
                  <a:pt x="300228" y="0"/>
                </a:moveTo>
                <a:lnTo>
                  <a:pt x="292507" y="6226"/>
                </a:lnTo>
                <a:lnTo>
                  <a:pt x="280415" y="0"/>
                </a:lnTo>
                <a:lnTo>
                  <a:pt x="300228" y="0"/>
                </a:lnTo>
                <a:close/>
              </a:path>
              <a:path w="4882896" h="890016">
                <a:moveTo>
                  <a:pt x="79248" y="0"/>
                </a:moveTo>
                <a:lnTo>
                  <a:pt x="77129" y="11058"/>
                </a:lnTo>
                <a:lnTo>
                  <a:pt x="70104" y="0"/>
                </a:lnTo>
                <a:lnTo>
                  <a:pt x="79248" y="0"/>
                </a:lnTo>
                <a:close/>
              </a:path>
              <a:path w="4882896" h="890016">
                <a:moveTo>
                  <a:pt x="79248" y="553212"/>
                </a:moveTo>
                <a:lnTo>
                  <a:pt x="76457" y="539807"/>
                </a:lnTo>
                <a:lnTo>
                  <a:pt x="87195" y="533195"/>
                </a:lnTo>
                <a:lnTo>
                  <a:pt x="79248" y="553212"/>
                </a:lnTo>
                <a:close/>
              </a:path>
              <a:path w="4882896" h="890016">
                <a:moveTo>
                  <a:pt x="399288" y="720875"/>
                </a:moveTo>
                <a:lnTo>
                  <a:pt x="399288" y="743712"/>
                </a:lnTo>
                <a:lnTo>
                  <a:pt x="399288" y="720875"/>
                </a:lnTo>
                <a:close/>
              </a:path>
              <a:path w="4882896" h="890016">
                <a:moveTo>
                  <a:pt x="341063" y="581598"/>
                </a:moveTo>
                <a:lnTo>
                  <a:pt x="335481" y="573803"/>
                </a:lnTo>
                <a:lnTo>
                  <a:pt x="341517" y="563507"/>
                </a:lnTo>
                <a:lnTo>
                  <a:pt x="341063" y="581598"/>
                </a:lnTo>
                <a:close/>
              </a:path>
              <a:path w="4882896" h="890016">
                <a:moveTo>
                  <a:pt x="311848" y="621939"/>
                </a:moveTo>
                <a:lnTo>
                  <a:pt x="309372" y="635508"/>
                </a:lnTo>
                <a:lnTo>
                  <a:pt x="309372" y="626364"/>
                </a:lnTo>
                <a:lnTo>
                  <a:pt x="311848" y="621939"/>
                </a:lnTo>
                <a:close/>
              </a:path>
              <a:path w="4882896" h="890016">
                <a:moveTo>
                  <a:pt x="9143" y="199644"/>
                </a:moveTo>
                <a:lnTo>
                  <a:pt x="0" y="208787"/>
                </a:lnTo>
                <a:lnTo>
                  <a:pt x="0" y="199644"/>
                </a:lnTo>
                <a:lnTo>
                  <a:pt x="9143" y="199644"/>
                </a:lnTo>
                <a:close/>
              </a:path>
              <a:path w="4882896" h="890016">
                <a:moveTo>
                  <a:pt x="76289" y="172498"/>
                </a:moveTo>
                <a:lnTo>
                  <a:pt x="75715" y="105442"/>
                </a:lnTo>
                <a:lnTo>
                  <a:pt x="77657" y="118221"/>
                </a:lnTo>
                <a:lnTo>
                  <a:pt x="76289" y="172498"/>
                </a:lnTo>
                <a:close/>
              </a:path>
              <a:path w="4882896" h="890016">
                <a:moveTo>
                  <a:pt x="124464" y="155733"/>
                </a:moveTo>
                <a:lnTo>
                  <a:pt x="118886" y="81948"/>
                </a:lnTo>
                <a:lnTo>
                  <a:pt x="120162" y="92779"/>
                </a:lnTo>
                <a:lnTo>
                  <a:pt x="124464" y="155733"/>
                </a:lnTo>
                <a:close/>
              </a:path>
              <a:path w="4882896" h="890016">
                <a:moveTo>
                  <a:pt x="189367" y="145403"/>
                </a:moveTo>
                <a:lnTo>
                  <a:pt x="188976" y="135635"/>
                </a:lnTo>
                <a:lnTo>
                  <a:pt x="199643" y="135635"/>
                </a:lnTo>
                <a:lnTo>
                  <a:pt x="189367" y="145403"/>
                </a:lnTo>
                <a:close/>
              </a:path>
              <a:path w="4882896" h="890016">
                <a:moveTo>
                  <a:pt x="4728" y="350521"/>
                </a:moveTo>
                <a:lnTo>
                  <a:pt x="0" y="391208"/>
                </a:lnTo>
                <a:lnTo>
                  <a:pt x="0" y="362712"/>
                </a:lnTo>
                <a:lnTo>
                  <a:pt x="4728" y="350521"/>
                </a:lnTo>
                <a:close/>
              </a:path>
              <a:path w="4882896" h="890016">
                <a:moveTo>
                  <a:pt x="1589633" y="450562"/>
                </a:moveTo>
                <a:lnTo>
                  <a:pt x="1591055" y="445008"/>
                </a:lnTo>
                <a:lnTo>
                  <a:pt x="1601401" y="456164"/>
                </a:lnTo>
                <a:lnTo>
                  <a:pt x="1589633" y="450562"/>
                </a:lnTo>
                <a:close/>
              </a:path>
              <a:path w="4882896" h="890016">
                <a:moveTo>
                  <a:pt x="1645886" y="481428"/>
                </a:moveTo>
                <a:lnTo>
                  <a:pt x="1640855" y="451017"/>
                </a:lnTo>
                <a:lnTo>
                  <a:pt x="1643965" y="463193"/>
                </a:lnTo>
                <a:lnTo>
                  <a:pt x="1645886" y="481428"/>
                </a:lnTo>
                <a:close/>
              </a:path>
              <a:path w="4882896" h="890016">
                <a:moveTo>
                  <a:pt x="1620012" y="157480"/>
                </a:moveTo>
                <a:lnTo>
                  <a:pt x="1620012" y="172212"/>
                </a:lnTo>
                <a:lnTo>
                  <a:pt x="1620012" y="157480"/>
                </a:lnTo>
                <a:close/>
              </a:path>
              <a:path w="4882896" h="890016">
                <a:moveTo>
                  <a:pt x="1620012" y="721367"/>
                </a:moveTo>
                <a:lnTo>
                  <a:pt x="1620012" y="734567"/>
                </a:lnTo>
                <a:lnTo>
                  <a:pt x="1620012" y="721367"/>
                </a:lnTo>
                <a:close/>
              </a:path>
              <a:path w="4882896" h="890016">
                <a:moveTo>
                  <a:pt x="1661159" y="182880"/>
                </a:moveTo>
                <a:lnTo>
                  <a:pt x="1661159" y="199644"/>
                </a:lnTo>
                <a:lnTo>
                  <a:pt x="1661159" y="182880"/>
                </a:lnTo>
                <a:close/>
              </a:path>
              <a:path w="4882896" h="890016">
                <a:moveTo>
                  <a:pt x="1661159" y="733195"/>
                </a:moveTo>
                <a:lnTo>
                  <a:pt x="1661159" y="752856"/>
                </a:lnTo>
                <a:lnTo>
                  <a:pt x="1661159" y="733195"/>
                </a:lnTo>
                <a:close/>
              </a:path>
              <a:path w="4882896" h="890016">
                <a:moveTo>
                  <a:pt x="2430779" y="0"/>
                </a:moveTo>
                <a:lnTo>
                  <a:pt x="2421635" y="9144"/>
                </a:lnTo>
                <a:lnTo>
                  <a:pt x="2421635" y="0"/>
                </a:lnTo>
                <a:lnTo>
                  <a:pt x="2430779" y="0"/>
                </a:lnTo>
                <a:close/>
              </a:path>
              <a:path w="4882896" h="890016">
                <a:moveTo>
                  <a:pt x="1991312" y="687009"/>
                </a:moveTo>
                <a:lnTo>
                  <a:pt x="1990343" y="717803"/>
                </a:lnTo>
                <a:lnTo>
                  <a:pt x="1990343" y="708660"/>
                </a:lnTo>
                <a:lnTo>
                  <a:pt x="1991312" y="687009"/>
                </a:lnTo>
                <a:close/>
              </a:path>
              <a:path w="4882896" h="890016">
                <a:moveTo>
                  <a:pt x="2002688" y="731845"/>
                </a:moveTo>
                <a:lnTo>
                  <a:pt x="2001012" y="717803"/>
                </a:lnTo>
                <a:lnTo>
                  <a:pt x="2010155" y="725424"/>
                </a:lnTo>
                <a:lnTo>
                  <a:pt x="2002688" y="731845"/>
                </a:lnTo>
                <a:close/>
              </a:path>
              <a:path w="4882896" h="890016">
                <a:moveTo>
                  <a:pt x="2055952" y="206637"/>
                </a:moveTo>
                <a:lnTo>
                  <a:pt x="2060448" y="199644"/>
                </a:lnTo>
                <a:lnTo>
                  <a:pt x="2065998" y="214610"/>
                </a:lnTo>
                <a:lnTo>
                  <a:pt x="2055952" y="206637"/>
                </a:lnTo>
                <a:close/>
              </a:path>
              <a:path w="4882896" h="890016">
                <a:moveTo>
                  <a:pt x="2511551" y="454151"/>
                </a:moveTo>
                <a:lnTo>
                  <a:pt x="2511551" y="428751"/>
                </a:lnTo>
                <a:lnTo>
                  <a:pt x="2511551" y="454151"/>
                </a:lnTo>
                <a:close/>
              </a:path>
              <a:path w="4882896" h="890016">
                <a:moveTo>
                  <a:pt x="2561621" y="441382"/>
                </a:moveTo>
                <a:lnTo>
                  <a:pt x="2560319" y="435864"/>
                </a:lnTo>
                <a:lnTo>
                  <a:pt x="2565277" y="432225"/>
                </a:lnTo>
                <a:lnTo>
                  <a:pt x="2561621" y="441382"/>
                </a:lnTo>
                <a:close/>
              </a:path>
              <a:path w="4882896" h="890016">
                <a:moveTo>
                  <a:pt x="2663809" y="401088"/>
                </a:moveTo>
                <a:lnTo>
                  <a:pt x="2656495" y="397764"/>
                </a:lnTo>
                <a:lnTo>
                  <a:pt x="2667052" y="392049"/>
                </a:lnTo>
                <a:lnTo>
                  <a:pt x="2663809" y="401088"/>
                </a:lnTo>
                <a:close/>
              </a:path>
              <a:path w="4882896" h="890016">
                <a:moveTo>
                  <a:pt x="2593587" y="711242"/>
                </a:moveTo>
                <a:lnTo>
                  <a:pt x="2590800" y="699516"/>
                </a:lnTo>
                <a:lnTo>
                  <a:pt x="2601467" y="699516"/>
                </a:lnTo>
                <a:lnTo>
                  <a:pt x="2593587" y="711242"/>
                </a:lnTo>
                <a:close/>
              </a:path>
              <a:path w="4882896" h="890016">
                <a:moveTo>
                  <a:pt x="2770632" y="71628"/>
                </a:moveTo>
                <a:lnTo>
                  <a:pt x="2773399" y="56033"/>
                </a:lnTo>
                <a:lnTo>
                  <a:pt x="2781300" y="80772"/>
                </a:lnTo>
                <a:lnTo>
                  <a:pt x="2770632" y="71628"/>
                </a:lnTo>
                <a:close/>
              </a:path>
              <a:path w="4882896" h="890016">
                <a:moveTo>
                  <a:pt x="2551176" y="553212"/>
                </a:moveTo>
                <a:lnTo>
                  <a:pt x="2553670" y="581483"/>
                </a:lnTo>
                <a:lnTo>
                  <a:pt x="2547831" y="570071"/>
                </a:lnTo>
                <a:lnTo>
                  <a:pt x="2551176" y="553212"/>
                </a:lnTo>
                <a:close/>
              </a:path>
              <a:path w="4882896" h="890016">
                <a:moveTo>
                  <a:pt x="2821815" y="687009"/>
                </a:moveTo>
                <a:lnTo>
                  <a:pt x="2820924" y="717803"/>
                </a:lnTo>
                <a:lnTo>
                  <a:pt x="2820924" y="708660"/>
                </a:lnTo>
                <a:lnTo>
                  <a:pt x="2821815" y="687009"/>
                </a:lnTo>
                <a:close/>
              </a:path>
              <a:path w="4882896" h="890016">
                <a:moveTo>
                  <a:pt x="2871960" y="691043"/>
                </a:moveTo>
                <a:lnTo>
                  <a:pt x="2871216" y="720875"/>
                </a:lnTo>
                <a:lnTo>
                  <a:pt x="2871216" y="708660"/>
                </a:lnTo>
                <a:lnTo>
                  <a:pt x="2871960" y="691043"/>
                </a:lnTo>
                <a:close/>
              </a:path>
              <a:path w="4882896" h="890016">
                <a:moveTo>
                  <a:pt x="3173706" y="708965"/>
                </a:moveTo>
                <a:lnTo>
                  <a:pt x="3182111" y="699516"/>
                </a:lnTo>
                <a:lnTo>
                  <a:pt x="3186548" y="712213"/>
                </a:lnTo>
                <a:lnTo>
                  <a:pt x="3173706" y="708965"/>
                </a:lnTo>
                <a:close/>
              </a:path>
              <a:path w="4882896" h="890016">
                <a:moveTo>
                  <a:pt x="2831592" y="725424"/>
                </a:moveTo>
                <a:lnTo>
                  <a:pt x="2831592" y="708660"/>
                </a:lnTo>
                <a:lnTo>
                  <a:pt x="2831592" y="725424"/>
                </a:lnTo>
                <a:close/>
              </a:path>
              <a:path w="4882896" h="890016">
                <a:moveTo>
                  <a:pt x="3782667" y="703482"/>
                </a:moveTo>
                <a:lnTo>
                  <a:pt x="3782567" y="717803"/>
                </a:lnTo>
                <a:lnTo>
                  <a:pt x="3782567" y="708660"/>
                </a:lnTo>
                <a:lnTo>
                  <a:pt x="3782667" y="703482"/>
                </a:lnTo>
                <a:close/>
              </a:path>
              <a:path w="4882896" h="890016">
                <a:moveTo>
                  <a:pt x="3782868" y="849261"/>
                </a:moveTo>
                <a:lnTo>
                  <a:pt x="3782567" y="835151"/>
                </a:lnTo>
                <a:lnTo>
                  <a:pt x="3788010" y="841992"/>
                </a:lnTo>
                <a:lnTo>
                  <a:pt x="3782868" y="849261"/>
                </a:lnTo>
                <a:close/>
              </a:path>
              <a:path w="4882896" h="890016">
                <a:moveTo>
                  <a:pt x="3902131" y="110108"/>
                </a:moveTo>
                <a:lnTo>
                  <a:pt x="3892295" y="135635"/>
                </a:lnTo>
                <a:lnTo>
                  <a:pt x="3890520" y="115823"/>
                </a:lnTo>
                <a:lnTo>
                  <a:pt x="3902131" y="110108"/>
                </a:lnTo>
                <a:close/>
              </a:path>
              <a:path w="4882896" h="890016">
                <a:moveTo>
                  <a:pt x="3733003" y="471077"/>
                </a:moveTo>
                <a:lnTo>
                  <a:pt x="3732276" y="463296"/>
                </a:lnTo>
                <a:lnTo>
                  <a:pt x="3735848" y="460218"/>
                </a:lnTo>
                <a:lnTo>
                  <a:pt x="3733003" y="471077"/>
                </a:lnTo>
                <a:close/>
              </a:path>
              <a:path w="4882896" h="890016">
                <a:moveTo>
                  <a:pt x="3778981" y="447687"/>
                </a:moveTo>
                <a:lnTo>
                  <a:pt x="3782567" y="435864"/>
                </a:lnTo>
                <a:lnTo>
                  <a:pt x="3790998" y="442651"/>
                </a:lnTo>
                <a:lnTo>
                  <a:pt x="3778981" y="447687"/>
                </a:lnTo>
                <a:close/>
              </a:path>
              <a:path w="4882896" h="890016">
                <a:moveTo>
                  <a:pt x="3902131" y="666248"/>
                </a:moveTo>
                <a:lnTo>
                  <a:pt x="3892295" y="690372"/>
                </a:lnTo>
                <a:lnTo>
                  <a:pt x="3890520" y="674164"/>
                </a:lnTo>
                <a:lnTo>
                  <a:pt x="3902131" y="666248"/>
                </a:lnTo>
                <a:close/>
              </a:path>
              <a:path w="4882896" h="890016">
                <a:moveTo>
                  <a:pt x="3757407" y="252673"/>
                </a:moveTo>
                <a:lnTo>
                  <a:pt x="3752087" y="236219"/>
                </a:lnTo>
                <a:lnTo>
                  <a:pt x="3759024" y="243060"/>
                </a:lnTo>
                <a:lnTo>
                  <a:pt x="3757407" y="252673"/>
                </a:lnTo>
                <a:close/>
              </a:path>
              <a:path w="4882896" h="890016">
                <a:moveTo>
                  <a:pt x="4002024" y="0"/>
                </a:moveTo>
                <a:lnTo>
                  <a:pt x="3993027" y="5047"/>
                </a:lnTo>
                <a:lnTo>
                  <a:pt x="3982211" y="0"/>
                </a:lnTo>
                <a:lnTo>
                  <a:pt x="4002024" y="0"/>
                </a:lnTo>
                <a:close/>
              </a:path>
              <a:path w="4882896" h="890016">
                <a:moveTo>
                  <a:pt x="3747054" y="668099"/>
                </a:moveTo>
                <a:lnTo>
                  <a:pt x="3744977" y="645875"/>
                </a:lnTo>
                <a:lnTo>
                  <a:pt x="3750726" y="633454"/>
                </a:lnTo>
                <a:lnTo>
                  <a:pt x="3747054" y="668099"/>
                </a:lnTo>
                <a:close/>
              </a:path>
              <a:path w="4882896" h="890016">
                <a:moveTo>
                  <a:pt x="3786450" y="725755"/>
                </a:moveTo>
                <a:lnTo>
                  <a:pt x="3791711" y="717803"/>
                </a:lnTo>
                <a:lnTo>
                  <a:pt x="3798469" y="720965"/>
                </a:lnTo>
                <a:lnTo>
                  <a:pt x="3786450" y="725755"/>
                </a:lnTo>
                <a:close/>
              </a:path>
              <a:path w="4882896" h="890016">
                <a:moveTo>
                  <a:pt x="3786280" y="168114"/>
                </a:moveTo>
                <a:lnTo>
                  <a:pt x="3791711" y="153924"/>
                </a:lnTo>
                <a:lnTo>
                  <a:pt x="3798265" y="163425"/>
                </a:lnTo>
                <a:lnTo>
                  <a:pt x="3786280" y="168114"/>
                </a:lnTo>
                <a:close/>
              </a:path>
              <a:path w="4882896" h="890016">
                <a:moveTo>
                  <a:pt x="4616020" y="680459"/>
                </a:moveTo>
                <a:lnTo>
                  <a:pt x="4614222" y="655186"/>
                </a:lnTo>
                <a:lnTo>
                  <a:pt x="4620642" y="643343"/>
                </a:lnTo>
                <a:lnTo>
                  <a:pt x="4616020" y="680459"/>
                </a:lnTo>
                <a:close/>
              </a:path>
              <a:path w="4882896" h="890016">
                <a:moveTo>
                  <a:pt x="0" y="445008"/>
                </a:moveTo>
                <a:lnTo>
                  <a:pt x="0" y="471410"/>
                </a:lnTo>
                <a:lnTo>
                  <a:pt x="0" y="445008"/>
                </a:lnTo>
                <a:close/>
              </a:path>
              <a:path w="4882896" h="890016">
                <a:moveTo>
                  <a:pt x="1715" y="46632"/>
                </a:moveTo>
                <a:lnTo>
                  <a:pt x="0" y="62483"/>
                </a:lnTo>
                <a:lnTo>
                  <a:pt x="0" y="44196"/>
                </a:lnTo>
                <a:lnTo>
                  <a:pt x="1715" y="46632"/>
                </a:lnTo>
                <a:close/>
              </a:path>
              <a:path w="4882896" h="890016">
                <a:moveTo>
                  <a:pt x="5875" y="610423"/>
                </a:moveTo>
                <a:lnTo>
                  <a:pt x="0" y="622115"/>
                </a:lnTo>
                <a:lnTo>
                  <a:pt x="0" y="598932"/>
                </a:lnTo>
                <a:lnTo>
                  <a:pt x="5875" y="610423"/>
                </a:lnTo>
                <a:close/>
              </a:path>
              <a:path w="4882896" h="890016">
                <a:moveTo>
                  <a:pt x="9143" y="762000"/>
                </a:moveTo>
                <a:lnTo>
                  <a:pt x="0" y="780287"/>
                </a:lnTo>
                <a:lnTo>
                  <a:pt x="0" y="762000"/>
                </a:lnTo>
                <a:lnTo>
                  <a:pt x="9143" y="762000"/>
                </a:lnTo>
                <a:close/>
              </a:path>
              <a:path w="4882896" h="890016">
                <a:moveTo>
                  <a:pt x="4258654" y="884473"/>
                </a:moveTo>
                <a:lnTo>
                  <a:pt x="4271771" y="890016"/>
                </a:lnTo>
                <a:lnTo>
                  <a:pt x="4251959" y="890016"/>
                </a:lnTo>
                <a:lnTo>
                  <a:pt x="4258654" y="884473"/>
                </a:lnTo>
                <a:close/>
              </a:path>
              <a:path w="4882896" h="890016">
                <a:moveTo>
                  <a:pt x="4131859" y="889557"/>
                </a:moveTo>
                <a:lnTo>
                  <a:pt x="4142232" y="890016"/>
                </a:lnTo>
                <a:lnTo>
                  <a:pt x="4131564" y="890016"/>
                </a:lnTo>
                <a:lnTo>
                  <a:pt x="4131859" y="889557"/>
                </a:lnTo>
                <a:close/>
              </a:path>
              <a:path w="4882896" h="890016">
                <a:moveTo>
                  <a:pt x="4668610" y="884473"/>
                </a:moveTo>
                <a:lnTo>
                  <a:pt x="4681728" y="890016"/>
                </a:lnTo>
                <a:lnTo>
                  <a:pt x="4661916" y="890016"/>
                </a:lnTo>
                <a:lnTo>
                  <a:pt x="4668610" y="884473"/>
                </a:lnTo>
                <a:close/>
              </a:path>
              <a:path w="4882896" h="890016">
                <a:moveTo>
                  <a:pt x="555851" y="885232"/>
                </a:moveTo>
                <a:lnTo>
                  <a:pt x="569976" y="890016"/>
                </a:lnTo>
                <a:lnTo>
                  <a:pt x="550163" y="890016"/>
                </a:lnTo>
                <a:lnTo>
                  <a:pt x="555851" y="885232"/>
                </a:lnTo>
                <a:close/>
              </a:path>
              <a:path w="4882896" h="890016">
                <a:moveTo>
                  <a:pt x="210311" y="826008"/>
                </a:moveTo>
                <a:lnTo>
                  <a:pt x="210311" y="816864"/>
                </a:lnTo>
                <a:lnTo>
                  <a:pt x="211603" y="816868"/>
                </a:lnTo>
                <a:lnTo>
                  <a:pt x="210311" y="826008"/>
                </a:lnTo>
                <a:close/>
              </a:path>
              <a:path w="4882896" h="890016">
                <a:moveTo>
                  <a:pt x="21419" y="886590"/>
                </a:moveTo>
                <a:lnTo>
                  <a:pt x="28955" y="890016"/>
                </a:lnTo>
                <a:lnTo>
                  <a:pt x="19811" y="890016"/>
                </a:lnTo>
                <a:lnTo>
                  <a:pt x="21419" y="886590"/>
                </a:lnTo>
                <a:close/>
              </a:path>
              <a:path w="4882896" h="890016">
                <a:moveTo>
                  <a:pt x="965807" y="885232"/>
                </a:moveTo>
                <a:lnTo>
                  <a:pt x="979931" y="890016"/>
                </a:lnTo>
                <a:lnTo>
                  <a:pt x="960119" y="890016"/>
                </a:lnTo>
                <a:lnTo>
                  <a:pt x="965807" y="885232"/>
                </a:lnTo>
                <a:close/>
              </a:path>
              <a:path w="4882896" h="890016">
                <a:moveTo>
                  <a:pt x="1786726" y="884473"/>
                </a:moveTo>
                <a:lnTo>
                  <a:pt x="1797136" y="877784"/>
                </a:lnTo>
                <a:lnTo>
                  <a:pt x="1808602" y="872312"/>
                </a:lnTo>
                <a:lnTo>
                  <a:pt x="1820913" y="868056"/>
                </a:lnTo>
                <a:lnTo>
                  <a:pt x="1833858" y="865016"/>
                </a:lnTo>
                <a:lnTo>
                  <a:pt x="1847225" y="863191"/>
                </a:lnTo>
                <a:lnTo>
                  <a:pt x="1860804" y="862583"/>
                </a:lnTo>
                <a:lnTo>
                  <a:pt x="1874370" y="863255"/>
                </a:lnTo>
                <a:lnTo>
                  <a:pt x="1887521" y="865484"/>
                </a:lnTo>
                <a:lnTo>
                  <a:pt x="1899443" y="869275"/>
                </a:lnTo>
                <a:lnTo>
                  <a:pt x="1910444" y="874627"/>
                </a:lnTo>
                <a:lnTo>
                  <a:pt x="1920829" y="881540"/>
                </a:lnTo>
                <a:lnTo>
                  <a:pt x="1930908" y="890016"/>
                </a:lnTo>
                <a:lnTo>
                  <a:pt x="1920239" y="890016"/>
                </a:lnTo>
                <a:lnTo>
                  <a:pt x="1909357" y="885049"/>
                </a:lnTo>
                <a:lnTo>
                  <a:pt x="1897219" y="879922"/>
                </a:lnTo>
                <a:lnTo>
                  <a:pt x="1885080" y="875681"/>
                </a:lnTo>
                <a:lnTo>
                  <a:pt x="1872942" y="872793"/>
                </a:lnTo>
                <a:lnTo>
                  <a:pt x="1860804" y="871727"/>
                </a:lnTo>
                <a:lnTo>
                  <a:pt x="1860669" y="871727"/>
                </a:lnTo>
                <a:lnTo>
                  <a:pt x="1848796" y="872769"/>
                </a:lnTo>
                <a:lnTo>
                  <a:pt x="1836850" y="875555"/>
                </a:lnTo>
                <a:lnTo>
                  <a:pt x="1824757" y="879649"/>
                </a:lnTo>
                <a:lnTo>
                  <a:pt x="1812446" y="884614"/>
                </a:lnTo>
                <a:lnTo>
                  <a:pt x="1799843" y="890016"/>
                </a:lnTo>
                <a:lnTo>
                  <a:pt x="1780031" y="890016"/>
                </a:lnTo>
                <a:lnTo>
                  <a:pt x="1786726" y="884473"/>
                </a:lnTo>
                <a:close/>
              </a:path>
              <a:path w="4882896" h="890016">
                <a:moveTo>
                  <a:pt x="1749693" y="863887"/>
                </a:moveTo>
                <a:lnTo>
                  <a:pt x="1740408" y="871727"/>
                </a:lnTo>
                <a:lnTo>
                  <a:pt x="1731263" y="880872"/>
                </a:lnTo>
                <a:lnTo>
                  <a:pt x="1731263" y="890016"/>
                </a:lnTo>
                <a:lnTo>
                  <a:pt x="1709927" y="890016"/>
                </a:lnTo>
                <a:lnTo>
                  <a:pt x="1711828" y="887923"/>
                </a:lnTo>
                <a:lnTo>
                  <a:pt x="1721366" y="877983"/>
                </a:lnTo>
                <a:lnTo>
                  <a:pt x="1731180" y="868702"/>
                </a:lnTo>
                <a:lnTo>
                  <a:pt x="1741283" y="860102"/>
                </a:lnTo>
                <a:lnTo>
                  <a:pt x="1751686" y="852209"/>
                </a:lnTo>
                <a:lnTo>
                  <a:pt x="1749693" y="863887"/>
                </a:lnTo>
                <a:close/>
              </a:path>
              <a:path w="4882896" h="890016">
                <a:moveTo>
                  <a:pt x="2001012" y="890016"/>
                </a:moveTo>
                <a:lnTo>
                  <a:pt x="1990343" y="890016"/>
                </a:lnTo>
                <a:lnTo>
                  <a:pt x="1990343" y="880872"/>
                </a:lnTo>
                <a:lnTo>
                  <a:pt x="1981200" y="880872"/>
                </a:lnTo>
                <a:lnTo>
                  <a:pt x="1981200" y="871727"/>
                </a:lnTo>
                <a:lnTo>
                  <a:pt x="1979927" y="870592"/>
                </a:lnTo>
                <a:lnTo>
                  <a:pt x="1970566" y="862831"/>
                </a:lnTo>
                <a:lnTo>
                  <a:pt x="1960661" y="855664"/>
                </a:lnTo>
                <a:lnTo>
                  <a:pt x="1950204" y="849143"/>
                </a:lnTo>
                <a:lnTo>
                  <a:pt x="1939186" y="843321"/>
                </a:lnTo>
                <a:lnTo>
                  <a:pt x="1927598" y="838250"/>
                </a:lnTo>
                <a:lnTo>
                  <a:pt x="1915431" y="833983"/>
                </a:lnTo>
                <a:lnTo>
                  <a:pt x="1902677" y="830573"/>
                </a:lnTo>
                <a:lnTo>
                  <a:pt x="1889327" y="828072"/>
                </a:lnTo>
                <a:lnTo>
                  <a:pt x="1875372" y="826533"/>
                </a:lnTo>
                <a:lnTo>
                  <a:pt x="1860804" y="826008"/>
                </a:lnTo>
                <a:lnTo>
                  <a:pt x="1858719" y="826018"/>
                </a:lnTo>
                <a:lnTo>
                  <a:pt x="1844237" y="826689"/>
                </a:lnTo>
                <a:lnTo>
                  <a:pt x="1830368" y="828366"/>
                </a:lnTo>
                <a:lnTo>
                  <a:pt x="1817102" y="830998"/>
                </a:lnTo>
                <a:lnTo>
                  <a:pt x="1804431" y="834532"/>
                </a:lnTo>
                <a:lnTo>
                  <a:pt x="1792346" y="838915"/>
                </a:lnTo>
                <a:lnTo>
                  <a:pt x="1780839" y="844095"/>
                </a:lnTo>
                <a:lnTo>
                  <a:pt x="1769900" y="850018"/>
                </a:lnTo>
                <a:lnTo>
                  <a:pt x="1759521" y="856633"/>
                </a:lnTo>
                <a:lnTo>
                  <a:pt x="1749693" y="863887"/>
                </a:lnTo>
                <a:lnTo>
                  <a:pt x="1751686" y="852209"/>
                </a:lnTo>
                <a:lnTo>
                  <a:pt x="1762402" y="845045"/>
                </a:lnTo>
                <a:lnTo>
                  <a:pt x="1773442" y="838635"/>
                </a:lnTo>
                <a:lnTo>
                  <a:pt x="1784818" y="833002"/>
                </a:lnTo>
                <a:lnTo>
                  <a:pt x="1796542" y="828170"/>
                </a:lnTo>
                <a:lnTo>
                  <a:pt x="1808627" y="824164"/>
                </a:lnTo>
                <a:lnTo>
                  <a:pt x="1821083" y="821006"/>
                </a:lnTo>
                <a:lnTo>
                  <a:pt x="1833924" y="818721"/>
                </a:lnTo>
                <a:lnTo>
                  <a:pt x="1847160" y="817332"/>
                </a:lnTo>
                <a:lnTo>
                  <a:pt x="1860804" y="816864"/>
                </a:lnTo>
                <a:lnTo>
                  <a:pt x="1867243" y="816972"/>
                </a:lnTo>
                <a:lnTo>
                  <a:pt x="1881209" y="817969"/>
                </a:lnTo>
                <a:lnTo>
                  <a:pt x="1894773" y="819986"/>
                </a:lnTo>
                <a:lnTo>
                  <a:pt x="1907902" y="822995"/>
                </a:lnTo>
                <a:lnTo>
                  <a:pt x="1920562" y="826967"/>
                </a:lnTo>
                <a:lnTo>
                  <a:pt x="1932721" y="831874"/>
                </a:lnTo>
                <a:lnTo>
                  <a:pt x="1944346" y="837687"/>
                </a:lnTo>
                <a:lnTo>
                  <a:pt x="1955403" y="844379"/>
                </a:lnTo>
                <a:lnTo>
                  <a:pt x="1965859" y="851920"/>
                </a:lnTo>
                <a:lnTo>
                  <a:pt x="1975681" y="860283"/>
                </a:lnTo>
                <a:lnTo>
                  <a:pt x="1984836" y="869439"/>
                </a:lnTo>
                <a:lnTo>
                  <a:pt x="1993290" y="879359"/>
                </a:lnTo>
                <a:lnTo>
                  <a:pt x="2001012" y="890016"/>
                </a:lnTo>
                <a:close/>
              </a:path>
              <a:path w="4882896" h="890016">
                <a:moveTo>
                  <a:pt x="1376770" y="884473"/>
                </a:moveTo>
                <a:lnTo>
                  <a:pt x="1387180" y="877784"/>
                </a:lnTo>
                <a:lnTo>
                  <a:pt x="1398646" y="872312"/>
                </a:lnTo>
                <a:lnTo>
                  <a:pt x="1410957" y="868056"/>
                </a:lnTo>
                <a:lnTo>
                  <a:pt x="1423902" y="865016"/>
                </a:lnTo>
                <a:lnTo>
                  <a:pt x="1437269" y="863191"/>
                </a:lnTo>
                <a:lnTo>
                  <a:pt x="1450847" y="862583"/>
                </a:lnTo>
                <a:lnTo>
                  <a:pt x="1463904" y="863255"/>
                </a:lnTo>
                <a:lnTo>
                  <a:pt x="1476888" y="865484"/>
                </a:lnTo>
                <a:lnTo>
                  <a:pt x="1488909" y="869275"/>
                </a:lnTo>
                <a:lnTo>
                  <a:pt x="1500143" y="874627"/>
                </a:lnTo>
                <a:lnTo>
                  <a:pt x="1510765" y="881540"/>
                </a:lnTo>
                <a:lnTo>
                  <a:pt x="1520951" y="890016"/>
                </a:lnTo>
                <a:lnTo>
                  <a:pt x="1501139" y="890016"/>
                </a:lnTo>
                <a:lnTo>
                  <a:pt x="1499447" y="888626"/>
                </a:lnTo>
                <a:lnTo>
                  <a:pt x="1489864" y="882333"/>
                </a:lnTo>
                <a:lnTo>
                  <a:pt x="1478081" y="876930"/>
                </a:lnTo>
                <a:lnTo>
                  <a:pt x="1464831" y="873150"/>
                </a:lnTo>
                <a:lnTo>
                  <a:pt x="1450847" y="871727"/>
                </a:lnTo>
                <a:lnTo>
                  <a:pt x="1450713" y="871727"/>
                </a:lnTo>
                <a:lnTo>
                  <a:pt x="1438691" y="872769"/>
                </a:lnTo>
                <a:lnTo>
                  <a:pt x="1426453" y="875555"/>
                </a:lnTo>
                <a:lnTo>
                  <a:pt x="1414143" y="879649"/>
                </a:lnTo>
                <a:lnTo>
                  <a:pt x="1401906" y="884614"/>
                </a:lnTo>
                <a:lnTo>
                  <a:pt x="1389888" y="890016"/>
                </a:lnTo>
                <a:lnTo>
                  <a:pt x="1370076" y="890016"/>
                </a:lnTo>
                <a:lnTo>
                  <a:pt x="1376770" y="884473"/>
                </a:lnTo>
                <a:close/>
              </a:path>
              <a:path w="4882896" h="890016">
                <a:moveTo>
                  <a:pt x="1709927" y="844295"/>
                </a:moveTo>
                <a:lnTo>
                  <a:pt x="1701170" y="849362"/>
                </a:lnTo>
                <a:lnTo>
                  <a:pt x="1691689" y="857749"/>
                </a:lnTo>
                <a:lnTo>
                  <a:pt x="1683836" y="867659"/>
                </a:lnTo>
                <a:lnTo>
                  <a:pt x="1676933" y="878583"/>
                </a:lnTo>
                <a:lnTo>
                  <a:pt x="1670304" y="890016"/>
                </a:lnTo>
                <a:lnTo>
                  <a:pt x="1661159" y="890016"/>
                </a:lnTo>
                <a:lnTo>
                  <a:pt x="1675055" y="869945"/>
                </a:lnTo>
                <a:lnTo>
                  <a:pt x="1691549" y="850795"/>
                </a:lnTo>
                <a:lnTo>
                  <a:pt x="1710142" y="833458"/>
                </a:lnTo>
                <a:lnTo>
                  <a:pt x="1730745" y="818162"/>
                </a:lnTo>
                <a:lnTo>
                  <a:pt x="1753269" y="805135"/>
                </a:lnTo>
                <a:lnTo>
                  <a:pt x="1777625" y="794607"/>
                </a:lnTo>
                <a:lnTo>
                  <a:pt x="1790463" y="790350"/>
                </a:lnTo>
                <a:lnTo>
                  <a:pt x="1803726" y="786804"/>
                </a:lnTo>
                <a:lnTo>
                  <a:pt x="1817402" y="783995"/>
                </a:lnTo>
                <a:lnTo>
                  <a:pt x="1831481" y="781954"/>
                </a:lnTo>
                <a:lnTo>
                  <a:pt x="1845952" y="780709"/>
                </a:lnTo>
                <a:lnTo>
                  <a:pt x="1860804" y="780287"/>
                </a:lnTo>
                <a:lnTo>
                  <a:pt x="1873241" y="780658"/>
                </a:lnTo>
                <a:lnTo>
                  <a:pt x="1899677" y="783846"/>
                </a:lnTo>
                <a:lnTo>
                  <a:pt x="1912764" y="786607"/>
                </a:lnTo>
                <a:lnTo>
                  <a:pt x="1925705" y="790109"/>
                </a:lnTo>
                <a:lnTo>
                  <a:pt x="1938456" y="794322"/>
                </a:lnTo>
                <a:lnTo>
                  <a:pt x="1950972" y="799219"/>
                </a:lnTo>
                <a:lnTo>
                  <a:pt x="1963208" y="804770"/>
                </a:lnTo>
                <a:lnTo>
                  <a:pt x="1975120" y="810947"/>
                </a:lnTo>
                <a:lnTo>
                  <a:pt x="1986665" y="817722"/>
                </a:lnTo>
                <a:lnTo>
                  <a:pt x="1997797" y="825066"/>
                </a:lnTo>
                <a:lnTo>
                  <a:pt x="2018646" y="841348"/>
                </a:lnTo>
                <a:lnTo>
                  <a:pt x="2037314" y="859564"/>
                </a:lnTo>
                <a:lnTo>
                  <a:pt x="2053444" y="879486"/>
                </a:lnTo>
                <a:lnTo>
                  <a:pt x="2060448" y="890016"/>
                </a:lnTo>
                <a:lnTo>
                  <a:pt x="2051303" y="890016"/>
                </a:lnTo>
                <a:lnTo>
                  <a:pt x="2044996" y="880511"/>
                </a:lnTo>
                <a:lnTo>
                  <a:pt x="2036158" y="869639"/>
                </a:lnTo>
                <a:lnTo>
                  <a:pt x="2026761" y="859657"/>
                </a:lnTo>
                <a:lnTo>
                  <a:pt x="2017772" y="851048"/>
                </a:lnTo>
                <a:lnTo>
                  <a:pt x="2010155" y="844295"/>
                </a:lnTo>
                <a:lnTo>
                  <a:pt x="2005086" y="839765"/>
                </a:lnTo>
                <a:lnTo>
                  <a:pt x="1995181" y="831726"/>
                </a:lnTo>
                <a:lnTo>
                  <a:pt x="1984875" y="824386"/>
                </a:lnTo>
                <a:lnTo>
                  <a:pt x="1974173" y="817744"/>
                </a:lnTo>
                <a:lnTo>
                  <a:pt x="1963080" y="811802"/>
                </a:lnTo>
                <a:lnTo>
                  <a:pt x="1951600" y="806559"/>
                </a:lnTo>
                <a:lnTo>
                  <a:pt x="1939739" y="802015"/>
                </a:lnTo>
                <a:lnTo>
                  <a:pt x="1927499" y="798170"/>
                </a:lnTo>
                <a:lnTo>
                  <a:pt x="1914887" y="795025"/>
                </a:lnTo>
                <a:lnTo>
                  <a:pt x="1901907" y="792578"/>
                </a:lnTo>
                <a:lnTo>
                  <a:pt x="1888563" y="790830"/>
                </a:lnTo>
                <a:lnTo>
                  <a:pt x="1874860" y="789782"/>
                </a:lnTo>
                <a:lnTo>
                  <a:pt x="1860804" y="789432"/>
                </a:lnTo>
                <a:lnTo>
                  <a:pt x="1851623" y="789573"/>
                </a:lnTo>
                <a:lnTo>
                  <a:pt x="1837669" y="790357"/>
                </a:lnTo>
                <a:lnTo>
                  <a:pt x="1824150" y="791827"/>
                </a:lnTo>
                <a:lnTo>
                  <a:pt x="1811053" y="793984"/>
                </a:lnTo>
                <a:lnTo>
                  <a:pt x="1798365" y="796827"/>
                </a:lnTo>
                <a:lnTo>
                  <a:pt x="1786071" y="800357"/>
                </a:lnTo>
                <a:lnTo>
                  <a:pt x="1774158" y="804574"/>
                </a:lnTo>
                <a:lnTo>
                  <a:pt x="1762613" y="809478"/>
                </a:lnTo>
                <a:lnTo>
                  <a:pt x="1751423" y="815068"/>
                </a:lnTo>
                <a:lnTo>
                  <a:pt x="1740572" y="821345"/>
                </a:lnTo>
                <a:lnTo>
                  <a:pt x="1730048" y="828308"/>
                </a:lnTo>
                <a:lnTo>
                  <a:pt x="1719838" y="835958"/>
                </a:lnTo>
                <a:lnTo>
                  <a:pt x="1709927" y="844295"/>
                </a:lnTo>
                <a:close/>
              </a:path>
              <a:path w="4882896" h="890016">
                <a:moveTo>
                  <a:pt x="2610611" y="890016"/>
                </a:moveTo>
                <a:lnTo>
                  <a:pt x="2620048" y="882102"/>
                </a:lnTo>
                <a:lnTo>
                  <a:pt x="2630632" y="875075"/>
                </a:lnTo>
                <a:lnTo>
                  <a:pt x="2641816" y="869610"/>
                </a:lnTo>
                <a:lnTo>
                  <a:pt x="2653774" y="865706"/>
                </a:lnTo>
                <a:lnTo>
                  <a:pt x="2666682" y="863364"/>
                </a:lnTo>
                <a:lnTo>
                  <a:pt x="2680716" y="862583"/>
                </a:lnTo>
                <a:lnTo>
                  <a:pt x="2690460" y="862896"/>
                </a:lnTo>
                <a:lnTo>
                  <a:pt x="2703909" y="864376"/>
                </a:lnTo>
                <a:lnTo>
                  <a:pt x="2716995" y="867071"/>
                </a:lnTo>
                <a:lnTo>
                  <a:pt x="2729507" y="870983"/>
                </a:lnTo>
                <a:lnTo>
                  <a:pt x="2741234" y="876111"/>
                </a:lnTo>
                <a:lnTo>
                  <a:pt x="2751964" y="882455"/>
                </a:lnTo>
                <a:lnTo>
                  <a:pt x="2761487" y="890016"/>
                </a:lnTo>
                <a:lnTo>
                  <a:pt x="2741541" y="889953"/>
                </a:lnTo>
                <a:lnTo>
                  <a:pt x="2729519" y="884555"/>
                </a:lnTo>
                <a:lnTo>
                  <a:pt x="2717281" y="879597"/>
                </a:lnTo>
                <a:lnTo>
                  <a:pt x="2704971" y="875515"/>
                </a:lnTo>
                <a:lnTo>
                  <a:pt x="2692734" y="872747"/>
                </a:lnTo>
                <a:lnTo>
                  <a:pt x="2680716" y="871727"/>
                </a:lnTo>
                <a:lnTo>
                  <a:pt x="2669833" y="872591"/>
                </a:lnTo>
                <a:lnTo>
                  <a:pt x="2657694" y="875311"/>
                </a:lnTo>
                <a:lnTo>
                  <a:pt x="2645556" y="879434"/>
                </a:lnTo>
                <a:lnTo>
                  <a:pt x="2633418" y="884491"/>
                </a:lnTo>
                <a:lnTo>
                  <a:pt x="2621279" y="890016"/>
                </a:lnTo>
                <a:lnTo>
                  <a:pt x="2610611" y="890016"/>
                </a:lnTo>
                <a:close/>
              </a:path>
              <a:path w="4882896" h="890016">
                <a:moveTo>
                  <a:pt x="2723493" y="146928"/>
                </a:moveTo>
                <a:lnTo>
                  <a:pt x="2709427" y="145734"/>
                </a:lnTo>
                <a:lnTo>
                  <a:pt x="2695161" y="145018"/>
                </a:lnTo>
                <a:lnTo>
                  <a:pt x="2680716" y="144780"/>
                </a:lnTo>
                <a:lnTo>
                  <a:pt x="2674100" y="144830"/>
                </a:lnTo>
                <a:lnTo>
                  <a:pt x="2659813" y="145291"/>
                </a:lnTo>
                <a:lnTo>
                  <a:pt x="2651759" y="135635"/>
                </a:lnTo>
                <a:lnTo>
                  <a:pt x="2711195" y="135635"/>
                </a:lnTo>
                <a:lnTo>
                  <a:pt x="2702362" y="128019"/>
                </a:lnTo>
                <a:lnTo>
                  <a:pt x="2691706" y="120432"/>
                </a:lnTo>
                <a:lnTo>
                  <a:pt x="2680716" y="117348"/>
                </a:lnTo>
                <a:lnTo>
                  <a:pt x="2694325" y="109649"/>
                </a:lnTo>
                <a:lnTo>
                  <a:pt x="2708076" y="114693"/>
                </a:lnTo>
                <a:lnTo>
                  <a:pt x="2718030" y="123355"/>
                </a:lnTo>
                <a:lnTo>
                  <a:pt x="2721864" y="135635"/>
                </a:lnTo>
                <a:lnTo>
                  <a:pt x="2723614" y="135638"/>
                </a:lnTo>
                <a:lnTo>
                  <a:pt x="2733209" y="136119"/>
                </a:lnTo>
                <a:lnTo>
                  <a:pt x="2745369" y="138609"/>
                </a:lnTo>
                <a:lnTo>
                  <a:pt x="2761487" y="144780"/>
                </a:lnTo>
                <a:lnTo>
                  <a:pt x="2761023" y="143232"/>
                </a:lnTo>
                <a:lnTo>
                  <a:pt x="2756071" y="130270"/>
                </a:lnTo>
                <a:lnTo>
                  <a:pt x="2749528" y="118370"/>
                </a:lnTo>
                <a:lnTo>
                  <a:pt x="2741464" y="107737"/>
                </a:lnTo>
                <a:lnTo>
                  <a:pt x="2731947" y="98577"/>
                </a:lnTo>
                <a:lnTo>
                  <a:pt x="2721045" y="91095"/>
                </a:lnTo>
                <a:lnTo>
                  <a:pt x="2708827" y="85497"/>
                </a:lnTo>
                <a:lnTo>
                  <a:pt x="2695361" y="81987"/>
                </a:lnTo>
                <a:lnTo>
                  <a:pt x="2680716" y="80772"/>
                </a:lnTo>
                <a:lnTo>
                  <a:pt x="2673282" y="81099"/>
                </a:lnTo>
                <a:lnTo>
                  <a:pt x="2658494" y="83835"/>
                </a:lnTo>
                <a:lnTo>
                  <a:pt x="2645140" y="89129"/>
                </a:lnTo>
                <a:lnTo>
                  <a:pt x="2633527" y="96719"/>
                </a:lnTo>
                <a:lnTo>
                  <a:pt x="2623961" y="106341"/>
                </a:lnTo>
                <a:lnTo>
                  <a:pt x="2616749" y="117734"/>
                </a:lnTo>
                <a:lnTo>
                  <a:pt x="2612197" y="130635"/>
                </a:lnTo>
                <a:lnTo>
                  <a:pt x="2618813" y="98291"/>
                </a:lnTo>
                <a:lnTo>
                  <a:pt x="2628864" y="88931"/>
                </a:lnTo>
                <a:lnTo>
                  <a:pt x="2640468" y="81495"/>
                </a:lnTo>
                <a:lnTo>
                  <a:pt x="2653237" y="76073"/>
                </a:lnTo>
                <a:lnTo>
                  <a:pt x="2666782" y="72754"/>
                </a:lnTo>
                <a:lnTo>
                  <a:pt x="2680716" y="71628"/>
                </a:lnTo>
                <a:lnTo>
                  <a:pt x="2682805" y="71644"/>
                </a:lnTo>
                <a:lnTo>
                  <a:pt x="2698438" y="72865"/>
                </a:lnTo>
                <a:lnTo>
                  <a:pt x="2712630" y="75982"/>
                </a:lnTo>
                <a:lnTo>
                  <a:pt x="2725370" y="80920"/>
                </a:lnTo>
                <a:lnTo>
                  <a:pt x="2736645" y="87609"/>
                </a:lnTo>
                <a:lnTo>
                  <a:pt x="2746444" y="95976"/>
                </a:lnTo>
                <a:lnTo>
                  <a:pt x="2754754" y="105948"/>
                </a:lnTo>
                <a:lnTo>
                  <a:pt x="2761563" y="117455"/>
                </a:lnTo>
                <a:lnTo>
                  <a:pt x="2766860" y="130422"/>
                </a:lnTo>
                <a:lnTo>
                  <a:pt x="2770632" y="144780"/>
                </a:lnTo>
                <a:lnTo>
                  <a:pt x="2770632" y="143028"/>
                </a:lnTo>
                <a:lnTo>
                  <a:pt x="2770741" y="128109"/>
                </a:lnTo>
                <a:lnTo>
                  <a:pt x="2771382" y="114835"/>
                </a:lnTo>
                <a:lnTo>
                  <a:pt x="2773036" y="102795"/>
                </a:lnTo>
                <a:lnTo>
                  <a:pt x="2776182" y="91578"/>
                </a:lnTo>
                <a:lnTo>
                  <a:pt x="2781300" y="80772"/>
                </a:lnTo>
                <a:lnTo>
                  <a:pt x="2781300" y="144780"/>
                </a:lnTo>
                <a:lnTo>
                  <a:pt x="2785322" y="147858"/>
                </a:lnTo>
                <a:lnTo>
                  <a:pt x="2797375" y="152789"/>
                </a:lnTo>
                <a:lnTo>
                  <a:pt x="2810444" y="156957"/>
                </a:lnTo>
                <a:lnTo>
                  <a:pt x="2820924" y="163067"/>
                </a:lnTo>
                <a:lnTo>
                  <a:pt x="2820925" y="143850"/>
                </a:lnTo>
                <a:lnTo>
                  <a:pt x="2821383" y="130420"/>
                </a:lnTo>
                <a:lnTo>
                  <a:pt x="2822623" y="117340"/>
                </a:lnTo>
                <a:lnTo>
                  <a:pt x="2824615" y="104582"/>
                </a:lnTo>
                <a:lnTo>
                  <a:pt x="2827327" y="92121"/>
                </a:lnTo>
                <a:lnTo>
                  <a:pt x="2830729" y="79931"/>
                </a:lnTo>
                <a:lnTo>
                  <a:pt x="2834788" y="67985"/>
                </a:lnTo>
                <a:lnTo>
                  <a:pt x="2839475" y="56259"/>
                </a:lnTo>
                <a:lnTo>
                  <a:pt x="2837788" y="92962"/>
                </a:lnTo>
                <a:lnTo>
                  <a:pt x="2835124" y="105442"/>
                </a:lnTo>
                <a:lnTo>
                  <a:pt x="2833182" y="118221"/>
                </a:lnTo>
                <a:lnTo>
                  <a:pt x="2831994" y="131325"/>
                </a:lnTo>
                <a:lnTo>
                  <a:pt x="2831592" y="144780"/>
                </a:lnTo>
                <a:lnTo>
                  <a:pt x="2831592" y="163067"/>
                </a:lnTo>
                <a:lnTo>
                  <a:pt x="2838558" y="168813"/>
                </a:lnTo>
                <a:lnTo>
                  <a:pt x="2849628" y="176042"/>
                </a:lnTo>
                <a:lnTo>
                  <a:pt x="2861239" y="183271"/>
                </a:lnTo>
                <a:lnTo>
                  <a:pt x="2871216" y="190500"/>
                </a:lnTo>
                <a:lnTo>
                  <a:pt x="2871256" y="140466"/>
                </a:lnTo>
                <a:lnTo>
                  <a:pt x="2871901" y="127178"/>
                </a:lnTo>
                <a:lnTo>
                  <a:pt x="2873328" y="114014"/>
                </a:lnTo>
                <a:lnTo>
                  <a:pt x="2875538" y="101025"/>
                </a:lnTo>
                <a:lnTo>
                  <a:pt x="2878531" y="88258"/>
                </a:lnTo>
                <a:lnTo>
                  <a:pt x="2882306" y="75763"/>
                </a:lnTo>
                <a:lnTo>
                  <a:pt x="2886864" y="63588"/>
                </a:lnTo>
                <a:lnTo>
                  <a:pt x="2892205" y="51782"/>
                </a:lnTo>
                <a:lnTo>
                  <a:pt x="2898329" y="40394"/>
                </a:lnTo>
                <a:lnTo>
                  <a:pt x="2905235" y="29473"/>
                </a:lnTo>
                <a:lnTo>
                  <a:pt x="2912925" y="19067"/>
                </a:lnTo>
                <a:lnTo>
                  <a:pt x="2921397" y="9227"/>
                </a:lnTo>
                <a:lnTo>
                  <a:pt x="2930651" y="0"/>
                </a:lnTo>
                <a:lnTo>
                  <a:pt x="2941319" y="0"/>
                </a:lnTo>
                <a:lnTo>
                  <a:pt x="2941319" y="9144"/>
                </a:lnTo>
                <a:lnTo>
                  <a:pt x="2934778" y="15202"/>
                </a:lnTo>
                <a:lnTo>
                  <a:pt x="2925598" y="24762"/>
                </a:lnTo>
                <a:lnTo>
                  <a:pt x="2917292" y="34783"/>
                </a:lnTo>
                <a:lnTo>
                  <a:pt x="2909861" y="45260"/>
                </a:lnTo>
                <a:lnTo>
                  <a:pt x="2903303" y="56187"/>
                </a:lnTo>
                <a:lnTo>
                  <a:pt x="2897621" y="67558"/>
                </a:lnTo>
                <a:lnTo>
                  <a:pt x="2892812" y="79366"/>
                </a:lnTo>
                <a:lnTo>
                  <a:pt x="2888878" y="91607"/>
                </a:lnTo>
                <a:lnTo>
                  <a:pt x="2885818" y="104275"/>
                </a:lnTo>
                <a:lnTo>
                  <a:pt x="2883632" y="117363"/>
                </a:lnTo>
                <a:lnTo>
                  <a:pt x="2882321" y="130867"/>
                </a:lnTo>
                <a:lnTo>
                  <a:pt x="2881884" y="144780"/>
                </a:lnTo>
                <a:lnTo>
                  <a:pt x="2881884" y="199644"/>
                </a:lnTo>
                <a:lnTo>
                  <a:pt x="2891027" y="199644"/>
                </a:lnTo>
                <a:lnTo>
                  <a:pt x="2892778" y="198143"/>
                </a:lnTo>
                <a:lnTo>
                  <a:pt x="2901934" y="190102"/>
                </a:lnTo>
                <a:lnTo>
                  <a:pt x="2910840" y="181356"/>
                </a:lnTo>
                <a:lnTo>
                  <a:pt x="2910959" y="138807"/>
                </a:lnTo>
                <a:lnTo>
                  <a:pt x="2912181" y="124842"/>
                </a:lnTo>
                <a:lnTo>
                  <a:pt x="2914656" y="111286"/>
                </a:lnTo>
                <a:lnTo>
                  <a:pt x="2913567" y="193362"/>
                </a:lnTo>
                <a:lnTo>
                  <a:pt x="2902204" y="200779"/>
                </a:lnTo>
                <a:lnTo>
                  <a:pt x="2891027" y="208787"/>
                </a:lnTo>
                <a:lnTo>
                  <a:pt x="2899861" y="214808"/>
                </a:lnTo>
                <a:lnTo>
                  <a:pt x="2910518" y="219942"/>
                </a:lnTo>
                <a:lnTo>
                  <a:pt x="2921508" y="227076"/>
                </a:lnTo>
                <a:lnTo>
                  <a:pt x="2930084" y="252673"/>
                </a:lnTo>
                <a:lnTo>
                  <a:pt x="2921209" y="243595"/>
                </a:lnTo>
                <a:lnTo>
                  <a:pt x="2911745" y="235055"/>
                </a:lnTo>
                <a:lnTo>
                  <a:pt x="2901695" y="227076"/>
                </a:lnTo>
                <a:lnTo>
                  <a:pt x="2897000" y="222122"/>
                </a:lnTo>
                <a:lnTo>
                  <a:pt x="2888320" y="213768"/>
                </a:lnTo>
                <a:lnTo>
                  <a:pt x="2879141" y="205890"/>
                </a:lnTo>
                <a:lnTo>
                  <a:pt x="2869483" y="198490"/>
                </a:lnTo>
                <a:lnTo>
                  <a:pt x="2859365" y="191567"/>
                </a:lnTo>
                <a:lnTo>
                  <a:pt x="2848809" y="185122"/>
                </a:lnTo>
                <a:lnTo>
                  <a:pt x="2837834" y="179154"/>
                </a:lnTo>
                <a:lnTo>
                  <a:pt x="2826459" y="173664"/>
                </a:lnTo>
                <a:lnTo>
                  <a:pt x="2814705" y="168651"/>
                </a:lnTo>
                <a:lnTo>
                  <a:pt x="2802592" y="164115"/>
                </a:lnTo>
                <a:lnTo>
                  <a:pt x="2790140" y="160057"/>
                </a:lnTo>
                <a:lnTo>
                  <a:pt x="2777369" y="156477"/>
                </a:lnTo>
                <a:lnTo>
                  <a:pt x="2764299" y="153373"/>
                </a:lnTo>
                <a:lnTo>
                  <a:pt x="2750950" y="150747"/>
                </a:lnTo>
                <a:lnTo>
                  <a:pt x="2737341" y="148599"/>
                </a:lnTo>
                <a:lnTo>
                  <a:pt x="2723493" y="146928"/>
                </a:lnTo>
                <a:close/>
              </a:path>
              <a:path w="4882896" h="890016">
                <a:moveTo>
                  <a:pt x="2605939" y="151970"/>
                </a:moveTo>
                <a:lnTo>
                  <a:pt x="2593245" y="154848"/>
                </a:lnTo>
                <a:lnTo>
                  <a:pt x="2590800" y="144780"/>
                </a:lnTo>
                <a:lnTo>
                  <a:pt x="2601467" y="144780"/>
                </a:lnTo>
                <a:lnTo>
                  <a:pt x="2601859" y="137018"/>
                </a:lnTo>
                <a:lnTo>
                  <a:pt x="2604922" y="122424"/>
                </a:lnTo>
                <a:lnTo>
                  <a:pt x="2610703" y="109485"/>
                </a:lnTo>
                <a:lnTo>
                  <a:pt x="2618813" y="98291"/>
                </a:lnTo>
                <a:lnTo>
                  <a:pt x="2612197" y="130635"/>
                </a:lnTo>
                <a:lnTo>
                  <a:pt x="2610611" y="144780"/>
                </a:lnTo>
                <a:lnTo>
                  <a:pt x="2616909" y="140285"/>
                </a:lnTo>
                <a:lnTo>
                  <a:pt x="2628853" y="136217"/>
                </a:lnTo>
                <a:lnTo>
                  <a:pt x="2641092" y="135635"/>
                </a:lnTo>
                <a:lnTo>
                  <a:pt x="2647706" y="125348"/>
                </a:lnTo>
                <a:lnTo>
                  <a:pt x="2656495" y="115823"/>
                </a:lnTo>
                <a:lnTo>
                  <a:pt x="2667052" y="110108"/>
                </a:lnTo>
                <a:lnTo>
                  <a:pt x="2680716" y="108203"/>
                </a:lnTo>
                <a:lnTo>
                  <a:pt x="2694325" y="109649"/>
                </a:lnTo>
                <a:lnTo>
                  <a:pt x="2680716" y="117348"/>
                </a:lnTo>
                <a:lnTo>
                  <a:pt x="2673376" y="119021"/>
                </a:lnTo>
                <a:lnTo>
                  <a:pt x="2662405" y="125929"/>
                </a:lnTo>
                <a:lnTo>
                  <a:pt x="2651759" y="135635"/>
                </a:lnTo>
                <a:lnTo>
                  <a:pt x="2659813" y="145291"/>
                </a:lnTo>
                <a:lnTo>
                  <a:pt x="2645862" y="146236"/>
                </a:lnTo>
                <a:lnTo>
                  <a:pt x="2632238" y="147664"/>
                </a:lnTo>
                <a:lnTo>
                  <a:pt x="2618933" y="149575"/>
                </a:lnTo>
                <a:lnTo>
                  <a:pt x="2605939" y="151970"/>
                </a:lnTo>
                <a:close/>
              </a:path>
              <a:path w="4882896" h="890016">
                <a:moveTo>
                  <a:pt x="2199234" y="885232"/>
                </a:moveTo>
                <a:lnTo>
                  <a:pt x="2211269" y="878312"/>
                </a:lnTo>
                <a:lnTo>
                  <a:pt x="2222709" y="872649"/>
                </a:lnTo>
                <a:lnTo>
                  <a:pt x="2233964" y="868245"/>
                </a:lnTo>
                <a:lnTo>
                  <a:pt x="2245450" y="865100"/>
                </a:lnTo>
                <a:lnTo>
                  <a:pt x="2257577" y="863213"/>
                </a:lnTo>
                <a:lnTo>
                  <a:pt x="2270759" y="862583"/>
                </a:lnTo>
                <a:lnTo>
                  <a:pt x="2280179" y="862896"/>
                </a:lnTo>
                <a:lnTo>
                  <a:pt x="2292397" y="864376"/>
                </a:lnTo>
                <a:lnTo>
                  <a:pt x="2303921" y="867071"/>
                </a:lnTo>
                <a:lnTo>
                  <a:pt x="2315174" y="870983"/>
                </a:lnTo>
                <a:lnTo>
                  <a:pt x="2326579" y="876111"/>
                </a:lnTo>
                <a:lnTo>
                  <a:pt x="2338557" y="882455"/>
                </a:lnTo>
                <a:lnTo>
                  <a:pt x="2351532" y="890016"/>
                </a:lnTo>
                <a:lnTo>
                  <a:pt x="2330195" y="890016"/>
                </a:lnTo>
                <a:lnTo>
                  <a:pt x="2319313" y="885049"/>
                </a:lnTo>
                <a:lnTo>
                  <a:pt x="2307175" y="879922"/>
                </a:lnTo>
                <a:lnTo>
                  <a:pt x="2295036" y="875681"/>
                </a:lnTo>
                <a:lnTo>
                  <a:pt x="2282898" y="872793"/>
                </a:lnTo>
                <a:lnTo>
                  <a:pt x="2270759" y="871727"/>
                </a:lnTo>
                <a:lnTo>
                  <a:pt x="2259877" y="872591"/>
                </a:lnTo>
                <a:lnTo>
                  <a:pt x="2247739" y="875311"/>
                </a:lnTo>
                <a:lnTo>
                  <a:pt x="2235600" y="879434"/>
                </a:lnTo>
                <a:lnTo>
                  <a:pt x="2223462" y="884491"/>
                </a:lnTo>
                <a:lnTo>
                  <a:pt x="2211324" y="890016"/>
                </a:lnTo>
                <a:lnTo>
                  <a:pt x="2191511" y="890016"/>
                </a:lnTo>
                <a:lnTo>
                  <a:pt x="2199234" y="885232"/>
                </a:lnTo>
                <a:close/>
              </a:path>
              <a:path w="4882896" h="890016">
                <a:moveTo>
                  <a:pt x="800099" y="890016"/>
                </a:moveTo>
                <a:lnTo>
                  <a:pt x="780288" y="890016"/>
                </a:lnTo>
                <a:lnTo>
                  <a:pt x="788127" y="876510"/>
                </a:lnTo>
                <a:lnTo>
                  <a:pt x="805558" y="850843"/>
                </a:lnTo>
                <a:lnTo>
                  <a:pt x="825269" y="827151"/>
                </a:lnTo>
                <a:lnTo>
                  <a:pt x="847199" y="805653"/>
                </a:lnTo>
                <a:lnTo>
                  <a:pt x="871281" y="786570"/>
                </a:lnTo>
                <a:lnTo>
                  <a:pt x="897453" y="770119"/>
                </a:lnTo>
                <a:lnTo>
                  <a:pt x="925651" y="756522"/>
                </a:lnTo>
                <a:lnTo>
                  <a:pt x="955809" y="745997"/>
                </a:lnTo>
                <a:lnTo>
                  <a:pt x="987866" y="738765"/>
                </a:lnTo>
                <a:lnTo>
                  <a:pt x="1004585" y="736451"/>
                </a:lnTo>
                <a:lnTo>
                  <a:pt x="1021755" y="735043"/>
                </a:lnTo>
                <a:lnTo>
                  <a:pt x="1039367" y="734567"/>
                </a:lnTo>
                <a:lnTo>
                  <a:pt x="1055958" y="735043"/>
                </a:lnTo>
                <a:lnTo>
                  <a:pt x="1088454" y="738765"/>
                </a:lnTo>
                <a:lnTo>
                  <a:pt x="1119806" y="745997"/>
                </a:lnTo>
                <a:lnTo>
                  <a:pt x="1149741" y="756522"/>
                </a:lnTo>
                <a:lnTo>
                  <a:pt x="1177985" y="770119"/>
                </a:lnTo>
                <a:lnTo>
                  <a:pt x="1204262" y="786570"/>
                </a:lnTo>
                <a:lnTo>
                  <a:pt x="1228300" y="805653"/>
                </a:lnTo>
                <a:lnTo>
                  <a:pt x="1249822" y="827151"/>
                </a:lnTo>
                <a:lnTo>
                  <a:pt x="1268556" y="850843"/>
                </a:lnTo>
                <a:lnTo>
                  <a:pt x="1284227" y="876510"/>
                </a:lnTo>
                <a:lnTo>
                  <a:pt x="1290827" y="890016"/>
                </a:lnTo>
                <a:lnTo>
                  <a:pt x="1280159" y="890016"/>
                </a:lnTo>
                <a:lnTo>
                  <a:pt x="1276867" y="885343"/>
                </a:lnTo>
                <a:lnTo>
                  <a:pt x="1269589" y="874316"/>
                </a:lnTo>
                <a:lnTo>
                  <a:pt x="1262734" y="863481"/>
                </a:lnTo>
                <a:lnTo>
                  <a:pt x="1255900" y="852971"/>
                </a:lnTo>
                <a:lnTo>
                  <a:pt x="1248685" y="842920"/>
                </a:lnTo>
                <a:lnTo>
                  <a:pt x="1240686" y="833462"/>
                </a:lnTo>
                <a:lnTo>
                  <a:pt x="1231499" y="824732"/>
                </a:lnTo>
                <a:lnTo>
                  <a:pt x="1220723" y="816864"/>
                </a:lnTo>
                <a:lnTo>
                  <a:pt x="1217476" y="813356"/>
                </a:lnTo>
                <a:lnTo>
                  <a:pt x="1199502" y="796869"/>
                </a:lnTo>
                <a:lnTo>
                  <a:pt x="1179054" y="782377"/>
                </a:lnTo>
                <a:lnTo>
                  <a:pt x="1156512" y="770001"/>
                </a:lnTo>
                <a:lnTo>
                  <a:pt x="1132256" y="759861"/>
                </a:lnTo>
                <a:lnTo>
                  <a:pt x="1106668" y="752076"/>
                </a:lnTo>
                <a:lnTo>
                  <a:pt x="1080129" y="746768"/>
                </a:lnTo>
                <a:lnTo>
                  <a:pt x="1053018" y="744056"/>
                </a:lnTo>
                <a:lnTo>
                  <a:pt x="1039367" y="743712"/>
                </a:lnTo>
                <a:lnTo>
                  <a:pt x="1025335" y="744005"/>
                </a:lnTo>
                <a:lnTo>
                  <a:pt x="1011097" y="744931"/>
                </a:lnTo>
                <a:lnTo>
                  <a:pt x="997296" y="746478"/>
                </a:lnTo>
                <a:lnTo>
                  <a:pt x="970938" y="751377"/>
                </a:lnTo>
                <a:lnTo>
                  <a:pt x="946136" y="758594"/>
                </a:lnTo>
                <a:lnTo>
                  <a:pt x="922762" y="768022"/>
                </a:lnTo>
                <a:lnTo>
                  <a:pt x="900692" y="779552"/>
                </a:lnTo>
                <a:lnTo>
                  <a:pt x="879800" y="793076"/>
                </a:lnTo>
                <a:lnTo>
                  <a:pt x="859958" y="808486"/>
                </a:lnTo>
                <a:lnTo>
                  <a:pt x="841922" y="825158"/>
                </a:lnTo>
                <a:lnTo>
                  <a:pt x="825205" y="844635"/>
                </a:lnTo>
                <a:lnTo>
                  <a:pt x="810622" y="866683"/>
                </a:lnTo>
                <a:lnTo>
                  <a:pt x="804732" y="878269"/>
                </a:lnTo>
                <a:lnTo>
                  <a:pt x="800099" y="890016"/>
                </a:lnTo>
                <a:close/>
              </a:path>
              <a:path w="4882896" h="890016">
                <a:moveTo>
                  <a:pt x="1089659" y="890016"/>
                </a:moveTo>
                <a:lnTo>
                  <a:pt x="1079321" y="882333"/>
                </a:lnTo>
                <a:lnTo>
                  <a:pt x="1067741" y="876930"/>
                </a:lnTo>
                <a:lnTo>
                  <a:pt x="1054178" y="873150"/>
                </a:lnTo>
                <a:lnTo>
                  <a:pt x="1039367" y="871727"/>
                </a:lnTo>
                <a:lnTo>
                  <a:pt x="1028485" y="872591"/>
                </a:lnTo>
                <a:lnTo>
                  <a:pt x="1016347" y="875311"/>
                </a:lnTo>
                <a:lnTo>
                  <a:pt x="1004208" y="879434"/>
                </a:lnTo>
                <a:lnTo>
                  <a:pt x="992070" y="884491"/>
                </a:lnTo>
                <a:lnTo>
                  <a:pt x="979931" y="890016"/>
                </a:lnTo>
                <a:lnTo>
                  <a:pt x="965807" y="885232"/>
                </a:lnTo>
                <a:lnTo>
                  <a:pt x="976263" y="878312"/>
                </a:lnTo>
                <a:lnTo>
                  <a:pt x="987779" y="872649"/>
                </a:lnTo>
                <a:lnTo>
                  <a:pt x="1000101" y="868245"/>
                </a:lnTo>
                <a:lnTo>
                  <a:pt x="1012976" y="865100"/>
                </a:lnTo>
                <a:lnTo>
                  <a:pt x="1026150" y="863213"/>
                </a:lnTo>
                <a:lnTo>
                  <a:pt x="1039367" y="862583"/>
                </a:lnTo>
                <a:lnTo>
                  <a:pt x="1052934" y="863255"/>
                </a:lnTo>
                <a:lnTo>
                  <a:pt x="1066085" y="865484"/>
                </a:lnTo>
                <a:lnTo>
                  <a:pt x="1078007" y="869275"/>
                </a:lnTo>
                <a:lnTo>
                  <a:pt x="1089008" y="874627"/>
                </a:lnTo>
                <a:lnTo>
                  <a:pt x="1099393" y="881540"/>
                </a:lnTo>
                <a:lnTo>
                  <a:pt x="1109472" y="890016"/>
                </a:lnTo>
                <a:lnTo>
                  <a:pt x="1089659" y="890016"/>
                </a:lnTo>
                <a:close/>
              </a:path>
              <a:path w="4882896" h="890016">
                <a:moveTo>
                  <a:pt x="982290" y="786804"/>
                </a:moveTo>
                <a:lnTo>
                  <a:pt x="995966" y="783995"/>
                </a:lnTo>
                <a:lnTo>
                  <a:pt x="1010045" y="781954"/>
                </a:lnTo>
                <a:lnTo>
                  <a:pt x="1024516" y="780709"/>
                </a:lnTo>
                <a:lnTo>
                  <a:pt x="1039367" y="780287"/>
                </a:lnTo>
                <a:lnTo>
                  <a:pt x="1043712" y="780331"/>
                </a:lnTo>
                <a:lnTo>
                  <a:pt x="1057688" y="781061"/>
                </a:lnTo>
                <a:lnTo>
                  <a:pt x="1071586" y="782665"/>
                </a:lnTo>
                <a:lnTo>
                  <a:pt x="1085345" y="785112"/>
                </a:lnTo>
                <a:lnTo>
                  <a:pt x="1098906" y="788368"/>
                </a:lnTo>
                <a:lnTo>
                  <a:pt x="1112208" y="792404"/>
                </a:lnTo>
                <a:lnTo>
                  <a:pt x="1125192" y="797186"/>
                </a:lnTo>
                <a:lnTo>
                  <a:pt x="1137798" y="802684"/>
                </a:lnTo>
                <a:lnTo>
                  <a:pt x="1149966" y="808865"/>
                </a:lnTo>
                <a:lnTo>
                  <a:pt x="1161635" y="815697"/>
                </a:lnTo>
                <a:lnTo>
                  <a:pt x="1172747" y="823150"/>
                </a:lnTo>
                <a:lnTo>
                  <a:pt x="1183240" y="831191"/>
                </a:lnTo>
                <a:lnTo>
                  <a:pt x="1193056" y="839789"/>
                </a:lnTo>
                <a:lnTo>
                  <a:pt x="1202134" y="848912"/>
                </a:lnTo>
                <a:lnTo>
                  <a:pt x="1210414" y="858527"/>
                </a:lnTo>
                <a:lnTo>
                  <a:pt x="1217836" y="868604"/>
                </a:lnTo>
                <a:lnTo>
                  <a:pt x="1224340" y="879111"/>
                </a:lnTo>
                <a:lnTo>
                  <a:pt x="1229867" y="890016"/>
                </a:lnTo>
                <a:lnTo>
                  <a:pt x="1220723" y="890016"/>
                </a:lnTo>
                <a:lnTo>
                  <a:pt x="1218332" y="885877"/>
                </a:lnTo>
                <a:lnTo>
                  <a:pt x="1211252" y="873456"/>
                </a:lnTo>
                <a:lnTo>
                  <a:pt x="1204361" y="861934"/>
                </a:lnTo>
                <a:lnTo>
                  <a:pt x="1197434" y="851988"/>
                </a:lnTo>
                <a:lnTo>
                  <a:pt x="1184133" y="838872"/>
                </a:lnTo>
                <a:lnTo>
                  <a:pt x="1174272" y="830975"/>
                </a:lnTo>
                <a:lnTo>
                  <a:pt x="1164011" y="823765"/>
                </a:lnTo>
                <a:lnTo>
                  <a:pt x="1153349" y="817242"/>
                </a:lnTo>
                <a:lnTo>
                  <a:pt x="1142287" y="811405"/>
                </a:lnTo>
                <a:lnTo>
                  <a:pt x="1130824" y="806255"/>
                </a:lnTo>
                <a:lnTo>
                  <a:pt x="1118960" y="801792"/>
                </a:lnTo>
                <a:lnTo>
                  <a:pt x="1106696" y="798015"/>
                </a:lnTo>
                <a:lnTo>
                  <a:pt x="1094032" y="794925"/>
                </a:lnTo>
                <a:lnTo>
                  <a:pt x="1080966" y="792522"/>
                </a:lnTo>
                <a:lnTo>
                  <a:pt x="1067501" y="790805"/>
                </a:lnTo>
                <a:lnTo>
                  <a:pt x="1053634" y="789775"/>
                </a:lnTo>
                <a:lnTo>
                  <a:pt x="1039367" y="789432"/>
                </a:lnTo>
                <a:lnTo>
                  <a:pt x="1035084" y="789464"/>
                </a:lnTo>
                <a:lnTo>
                  <a:pt x="1021715" y="789971"/>
                </a:lnTo>
                <a:lnTo>
                  <a:pt x="1008408" y="791096"/>
                </a:lnTo>
                <a:lnTo>
                  <a:pt x="995208" y="792840"/>
                </a:lnTo>
                <a:lnTo>
                  <a:pt x="982162" y="795203"/>
                </a:lnTo>
                <a:lnTo>
                  <a:pt x="969317" y="798184"/>
                </a:lnTo>
                <a:lnTo>
                  <a:pt x="956719" y="801783"/>
                </a:lnTo>
                <a:lnTo>
                  <a:pt x="944414" y="806001"/>
                </a:lnTo>
                <a:lnTo>
                  <a:pt x="932449" y="810837"/>
                </a:lnTo>
                <a:lnTo>
                  <a:pt x="920870" y="816292"/>
                </a:lnTo>
                <a:lnTo>
                  <a:pt x="909724" y="822365"/>
                </a:lnTo>
                <a:lnTo>
                  <a:pt x="899058" y="829056"/>
                </a:lnTo>
                <a:lnTo>
                  <a:pt x="888917" y="836367"/>
                </a:lnTo>
                <a:lnTo>
                  <a:pt x="879347" y="844295"/>
                </a:lnTo>
                <a:lnTo>
                  <a:pt x="870906" y="854581"/>
                </a:lnTo>
                <a:lnTo>
                  <a:pt x="863958" y="865211"/>
                </a:lnTo>
                <a:lnTo>
                  <a:pt x="857041" y="877259"/>
                </a:lnTo>
                <a:lnTo>
                  <a:pt x="850392" y="890016"/>
                </a:lnTo>
                <a:lnTo>
                  <a:pt x="839723" y="890016"/>
                </a:lnTo>
                <a:lnTo>
                  <a:pt x="846187" y="880129"/>
                </a:lnTo>
                <a:lnTo>
                  <a:pt x="853619" y="869945"/>
                </a:lnTo>
                <a:lnTo>
                  <a:pt x="861598" y="860158"/>
                </a:lnTo>
                <a:lnTo>
                  <a:pt x="870113" y="850795"/>
                </a:lnTo>
                <a:lnTo>
                  <a:pt x="879153" y="841885"/>
                </a:lnTo>
                <a:lnTo>
                  <a:pt x="888706" y="833458"/>
                </a:lnTo>
                <a:lnTo>
                  <a:pt x="898762" y="825540"/>
                </a:lnTo>
                <a:lnTo>
                  <a:pt x="909309" y="818162"/>
                </a:lnTo>
                <a:lnTo>
                  <a:pt x="920336" y="811351"/>
                </a:lnTo>
                <a:lnTo>
                  <a:pt x="931833" y="805135"/>
                </a:lnTo>
                <a:lnTo>
                  <a:pt x="943787" y="799544"/>
                </a:lnTo>
                <a:lnTo>
                  <a:pt x="956189" y="794607"/>
                </a:lnTo>
                <a:lnTo>
                  <a:pt x="969027" y="790350"/>
                </a:lnTo>
                <a:lnTo>
                  <a:pt x="982290" y="786804"/>
                </a:lnTo>
                <a:close/>
              </a:path>
              <a:path w="4882896" h="890016">
                <a:moveTo>
                  <a:pt x="2560319" y="871727"/>
                </a:moveTo>
                <a:lnTo>
                  <a:pt x="2560319" y="880872"/>
                </a:lnTo>
                <a:lnTo>
                  <a:pt x="2551176" y="880872"/>
                </a:lnTo>
                <a:lnTo>
                  <a:pt x="2551176" y="890016"/>
                </a:lnTo>
                <a:lnTo>
                  <a:pt x="2540508" y="890016"/>
                </a:lnTo>
                <a:lnTo>
                  <a:pt x="2543906" y="885107"/>
                </a:lnTo>
                <a:lnTo>
                  <a:pt x="2551963" y="874780"/>
                </a:lnTo>
                <a:lnTo>
                  <a:pt x="2560739" y="865202"/>
                </a:lnTo>
                <a:lnTo>
                  <a:pt x="2560319" y="871727"/>
                </a:lnTo>
                <a:close/>
              </a:path>
            </a:pathLst>
          </a:custGeom>
          <a:solidFill>
            <a:srgbClr val="CFEDA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2479548" y="9127236"/>
            <a:ext cx="1193291" cy="643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5468112" y="725423"/>
            <a:ext cx="1891283" cy="2670048"/>
          </a:xfrm>
          <a:custGeom>
            <a:avLst/>
            <a:gdLst/>
            <a:ahLst/>
            <a:cxnLst/>
            <a:rect l="l" t="t" r="r" b="b"/>
            <a:pathLst>
              <a:path w="1891283" h="2670048">
                <a:moveTo>
                  <a:pt x="0" y="0"/>
                </a:moveTo>
                <a:lnTo>
                  <a:pt x="1891283" y="0"/>
                </a:lnTo>
                <a:lnTo>
                  <a:pt x="1891283" y="2670048"/>
                </a:lnTo>
                <a:lnTo>
                  <a:pt x="0" y="2670048"/>
                </a:lnTo>
                <a:lnTo>
                  <a:pt x="0" y="0"/>
                </a:lnTo>
                <a:close/>
              </a:path>
            </a:pathLst>
          </a:custGeom>
          <a:solidFill>
            <a:srgbClr val="F47C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5481828" y="755903"/>
            <a:ext cx="1659635" cy="2638044"/>
          </a:xfrm>
          <a:custGeom>
            <a:avLst/>
            <a:gdLst/>
            <a:ahLst/>
            <a:cxnLst/>
            <a:rect l="l" t="t" r="r" b="b"/>
            <a:pathLst>
              <a:path w="1659635" h="2638044">
                <a:moveTo>
                  <a:pt x="89915" y="162778"/>
                </a:moveTo>
                <a:lnTo>
                  <a:pt x="93564" y="139173"/>
                </a:lnTo>
                <a:lnTo>
                  <a:pt x="90408" y="173147"/>
                </a:lnTo>
                <a:lnTo>
                  <a:pt x="77571" y="170137"/>
                </a:lnTo>
                <a:lnTo>
                  <a:pt x="64541" y="167637"/>
                </a:lnTo>
                <a:lnTo>
                  <a:pt x="51327" y="165663"/>
                </a:lnTo>
                <a:lnTo>
                  <a:pt x="39623" y="153923"/>
                </a:lnTo>
                <a:lnTo>
                  <a:pt x="38883" y="150131"/>
                </a:lnTo>
                <a:lnTo>
                  <a:pt x="30039" y="145448"/>
                </a:lnTo>
                <a:lnTo>
                  <a:pt x="10667" y="144779"/>
                </a:lnTo>
                <a:lnTo>
                  <a:pt x="0" y="144779"/>
                </a:lnTo>
                <a:lnTo>
                  <a:pt x="0" y="135635"/>
                </a:lnTo>
                <a:lnTo>
                  <a:pt x="10667" y="135635"/>
                </a:lnTo>
                <a:lnTo>
                  <a:pt x="22933" y="136839"/>
                </a:lnTo>
                <a:lnTo>
                  <a:pt x="36682" y="141772"/>
                </a:lnTo>
                <a:lnTo>
                  <a:pt x="46526" y="150515"/>
                </a:lnTo>
                <a:lnTo>
                  <a:pt x="50291" y="163068"/>
                </a:lnTo>
                <a:lnTo>
                  <a:pt x="89916" y="163068"/>
                </a:lnTo>
                <a:lnTo>
                  <a:pt x="89915" y="162778"/>
                </a:lnTo>
                <a:close/>
              </a:path>
              <a:path w="1659635" h="2638044">
                <a:moveTo>
                  <a:pt x="0" y="163068"/>
                </a:moveTo>
                <a:lnTo>
                  <a:pt x="10667" y="153923"/>
                </a:lnTo>
                <a:lnTo>
                  <a:pt x="39623" y="153923"/>
                </a:lnTo>
                <a:lnTo>
                  <a:pt x="51327" y="165663"/>
                </a:lnTo>
                <a:lnTo>
                  <a:pt x="37937" y="164232"/>
                </a:lnTo>
                <a:lnTo>
                  <a:pt x="24381" y="163361"/>
                </a:lnTo>
                <a:lnTo>
                  <a:pt x="10667" y="163068"/>
                </a:lnTo>
                <a:lnTo>
                  <a:pt x="0" y="163068"/>
                </a:lnTo>
                <a:close/>
              </a:path>
              <a:path w="1659635" h="2638044">
                <a:moveTo>
                  <a:pt x="46526" y="703726"/>
                </a:moveTo>
                <a:lnTo>
                  <a:pt x="50291" y="716279"/>
                </a:lnTo>
                <a:lnTo>
                  <a:pt x="53917" y="716384"/>
                </a:lnTo>
                <a:lnTo>
                  <a:pt x="68738" y="719178"/>
                </a:lnTo>
                <a:lnTo>
                  <a:pt x="79995" y="723305"/>
                </a:lnTo>
                <a:lnTo>
                  <a:pt x="89916" y="725424"/>
                </a:lnTo>
                <a:lnTo>
                  <a:pt x="89915" y="725134"/>
                </a:lnTo>
                <a:lnTo>
                  <a:pt x="88071" y="711936"/>
                </a:lnTo>
                <a:lnTo>
                  <a:pt x="93564" y="701529"/>
                </a:lnTo>
                <a:lnTo>
                  <a:pt x="91427" y="733602"/>
                </a:lnTo>
                <a:lnTo>
                  <a:pt x="78434" y="731108"/>
                </a:lnTo>
                <a:lnTo>
                  <a:pt x="65242" y="729065"/>
                </a:lnTo>
                <a:lnTo>
                  <a:pt x="51859" y="727474"/>
                </a:lnTo>
                <a:lnTo>
                  <a:pt x="46526" y="703726"/>
                </a:lnTo>
                <a:close/>
              </a:path>
              <a:path w="1659635" h="2638044">
                <a:moveTo>
                  <a:pt x="51859" y="727474"/>
                </a:moveTo>
                <a:lnTo>
                  <a:pt x="39623" y="716279"/>
                </a:lnTo>
                <a:lnTo>
                  <a:pt x="37766" y="709350"/>
                </a:lnTo>
                <a:lnTo>
                  <a:pt x="28385" y="701298"/>
                </a:lnTo>
                <a:lnTo>
                  <a:pt x="10667" y="697991"/>
                </a:lnTo>
                <a:lnTo>
                  <a:pt x="0" y="697991"/>
                </a:lnTo>
                <a:lnTo>
                  <a:pt x="0" y="688847"/>
                </a:lnTo>
                <a:lnTo>
                  <a:pt x="10667" y="688847"/>
                </a:lnTo>
                <a:lnTo>
                  <a:pt x="22933" y="690051"/>
                </a:lnTo>
                <a:lnTo>
                  <a:pt x="36682" y="694984"/>
                </a:lnTo>
                <a:lnTo>
                  <a:pt x="46526" y="703726"/>
                </a:lnTo>
                <a:lnTo>
                  <a:pt x="51859" y="727474"/>
                </a:lnTo>
                <a:close/>
              </a:path>
              <a:path w="1659635" h="2638044">
                <a:moveTo>
                  <a:pt x="0" y="725424"/>
                </a:moveTo>
                <a:lnTo>
                  <a:pt x="10667" y="716279"/>
                </a:lnTo>
                <a:lnTo>
                  <a:pt x="39623" y="716279"/>
                </a:lnTo>
                <a:lnTo>
                  <a:pt x="51859" y="727474"/>
                </a:lnTo>
                <a:lnTo>
                  <a:pt x="38297" y="726336"/>
                </a:lnTo>
                <a:lnTo>
                  <a:pt x="24563" y="725652"/>
                </a:lnTo>
                <a:lnTo>
                  <a:pt x="10667" y="725424"/>
                </a:lnTo>
                <a:lnTo>
                  <a:pt x="0" y="725424"/>
                </a:lnTo>
                <a:close/>
              </a:path>
              <a:path w="1659635" h="2638044">
                <a:moveTo>
                  <a:pt x="0" y="1223771"/>
                </a:moveTo>
                <a:lnTo>
                  <a:pt x="10667" y="1214628"/>
                </a:lnTo>
                <a:lnTo>
                  <a:pt x="11223" y="1214629"/>
                </a:lnTo>
                <a:lnTo>
                  <a:pt x="27012" y="1215692"/>
                </a:lnTo>
                <a:lnTo>
                  <a:pt x="41873" y="1218696"/>
                </a:lnTo>
                <a:lnTo>
                  <a:pt x="55557" y="1223565"/>
                </a:lnTo>
                <a:lnTo>
                  <a:pt x="67816" y="1230224"/>
                </a:lnTo>
                <a:lnTo>
                  <a:pt x="78402" y="1238600"/>
                </a:lnTo>
                <a:lnTo>
                  <a:pt x="87067" y="1248618"/>
                </a:lnTo>
                <a:lnTo>
                  <a:pt x="93564" y="1260203"/>
                </a:lnTo>
                <a:lnTo>
                  <a:pt x="90408" y="1288409"/>
                </a:lnTo>
                <a:lnTo>
                  <a:pt x="77571" y="1285476"/>
                </a:lnTo>
                <a:lnTo>
                  <a:pt x="64541" y="1283048"/>
                </a:lnTo>
                <a:lnTo>
                  <a:pt x="51327" y="1281137"/>
                </a:lnTo>
                <a:lnTo>
                  <a:pt x="39623" y="1278636"/>
                </a:lnTo>
                <a:lnTo>
                  <a:pt x="37766" y="1271706"/>
                </a:lnTo>
                <a:lnTo>
                  <a:pt x="28385" y="1263653"/>
                </a:lnTo>
                <a:lnTo>
                  <a:pt x="10667" y="1260347"/>
                </a:lnTo>
                <a:lnTo>
                  <a:pt x="0" y="1260347"/>
                </a:lnTo>
                <a:lnTo>
                  <a:pt x="0" y="1251203"/>
                </a:lnTo>
                <a:lnTo>
                  <a:pt x="10667" y="1251203"/>
                </a:lnTo>
                <a:lnTo>
                  <a:pt x="22933" y="1252407"/>
                </a:lnTo>
                <a:lnTo>
                  <a:pt x="36682" y="1257340"/>
                </a:lnTo>
                <a:lnTo>
                  <a:pt x="46526" y="1266083"/>
                </a:lnTo>
                <a:lnTo>
                  <a:pt x="50291" y="1278636"/>
                </a:lnTo>
                <a:lnTo>
                  <a:pt x="89916" y="1278636"/>
                </a:lnTo>
                <a:lnTo>
                  <a:pt x="89217" y="1272256"/>
                </a:lnTo>
                <a:lnTo>
                  <a:pt x="85066" y="1261652"/>
                </a:lnTo>
                <a:lnTo>
                  <a:pt x="77651" y="1251646"/>
                </a:lnTo>
                <a:lnTo>
                  <a:pt x="67517" y="1242615"/>
                </a:lnTo>
                <a:lnTo>
                  <a:pt x="55208" y="1234936"/>
                </a:lnTo>
                <a:lnTo>
                  <a:pt x="41268" y="1228984"/>
                </a:lnTo>
                <a:lnTo>
                  <a:pt x="26239" y="1225137"/>
                </a:lnTo>
                <a:lnTo>
                  <a:pt x="10667" y="1223771"/>
                </a:lnTo>
                <a:lnTo>
                  <a:pt x="0" y="1223771"/>
                </a:lnTo>
                <a:close/>
              </a:path>
              <a:path w="1659635" h="2638044">
                <a:moveTo>
                  <a:pt x="0" y="1287779"/>
                </a:moveTo>
                <a:lnTo>
                  <a:pt x="10667" y="1269491"/>
                </a:lnTo>
                <a:lnTo>
                  <a:pt x="15262" y="1270145"/>
                </a:lnTo>
                <a:lnTo>
                  <a:pt x="27573" y="1275175"/>
                </a:lnTo>
                <a:lnTo>
                  <a:pt x="39623" y="1278636"/>
                </a:lnTo>
                <a:lnTo>
                  <a:pt x="51327" y="1281137"/>
                </a:lnTo>
                <a:lnTo>
                  <a:pt x="37937" y="1279756"/>
                </a:lnTo>
                <a:lnTo>
                  <a:pt x="24381" y="1278918"/>
                </a:lnTo>
                <a:lnTo>
                  <a:pt x="10667" y="1278636"/>
                </a:lnTo>
                <a:lnTo>
                  <a:pt x="0" y="1287779"/>
                </a:lnTo>
                <a:close/>
              </a:path>
              <a:path w="1659635" h="2638044">
                <a:moveTo>
                  <a:pt x="97644" y="1546955"/>
                </a:moveTo>
                <a:lnTo>
                  <a:pt x="99059" y="1559051"/>
                </a:lnTo>
                <a:lnTo>
                  <a:pt x="93484" y="1569314"/>
                </a:lnTo>
                <a:lnTo>
                  <a:pt x="80402" y="1566284"/>
                </a:lnTo>
                <a:lnTo>
                  <a:pt x="68067" y="1559051"/>
                </a:lnTo>
                <a:lnTo>
                  <a:pt x="89916" y="1559051"/>
                </a:lnTo>
                <a:lnTo>
                  <a:pt x="93564" y="1535157"/>
                </a:lnTo>
                <a:lnTo>
                  <a:pt x="97644" y="1546955"/>
                </a:lnTo>
                <a:close/>
              </a:path>
              <a:path w="1659635" h="2638044">
                <a:moveTo>
                  <a:pt x="50291" y="1559051"/>
                </a:moveTo>
                <a:lnTo>
                  <a:pt x="68067" y="1559051"/>
                </a:lnTo>
                <a:lnTo>
                  <a:pt x="80402" y="1566284"/>
                </a:lnTo>
                <a:lnTo>
                  <a:pt x="67014" y="1563748"/>
                </a:lnTo>
                <a:lnTo>
                  <a:pt x="53334" y="1561732"/>
                </a:lnTo>
                <a:lnTo>
                  <a:pt x="50291" y="1559051"/>
                </a:lnTo>
                <a:close/>
              </a:path>
              <a:path w="1659635" h="2638044">
                <a:moveTo>
                  <a:pt x="50291" y="1559051"/>
                </a:moveTo>
                <a:lnTo>
                  <a:pt x="39623" y="1549908"/>
                </a:lnTo>
                <a:lnTo>
                  <a:pt x="38883" y="1546115"/>
                </a:lnTo>
                <a:lnTo>
                  <a:pt x="30039" y="1541432"/>
                </a:lnTo>
                <a:lnTo>
                  <a:pt x="10667" y="1540763"/>
                </a:lnTo>
                <a:lnTo>
                  <a:pt x="0" y="1540763"/>
                </a:lnTo>
                <a:lnTo>
                  <a:pt x="0" y="1531620"/>
                </a:lnTo>
                <a:lnTo>
                  <a:pt x="10667" y="1531620"/>
                </a:lnTo>
                <a:lnTo>
                  <a:pt x="22933" y="1532823"/>
                </a:lnTo>
                <a:lnTo>
                  <a:pt x="36682" y="1537756"/>
                </a:lnTo>
                <a:lnTo>
                  <a:pt x="46526" y="1546498"/>
                </a:lnTo>
                <a:lnTo>
                  <a:pt x="50291" y="1559051"/>
                </a:lnTo>
                <a:close/>
              </a:path>
              <a:path w="1659635" h="2638044">
                <a:moveTo>
                  <a:pt x="50291" y="1559051"/>
                </a:moveTo>
                <a:lnTo>
                  <a:pt x="53334" y="1561732"/>
                </a:lnTo>
                <a:lnTo>
                  <a:pt x="39375" y="1560260"/>
                </a:lnTo>
                <a:lnTo>
                  <a:pt x="25148" y="1559358"/>
                </a:lnTo>
                <a:lnTo>
                  <a:pt x="10667" y="1559051"/>
                </a:lnTo>
                <a:lnTo>
                  <a:pt x="0" y="1559051"/>
                </a:lnTo>
                <a:lnTo>
                  <a:pt x="0" y="1549908"/>
                </a:lnTo>
                <a:lnTo>
                  <a:pt x="39623" y="1549908"/>
                </a:lnTo>
                <a:lnTo>
                  <a:pt x="50291" y="1559051"/>
                </a:lnTo>
                <a:close/>
              </a:path>
              <a:path w="1659635" h="2638044">
                <a:moveTo>
                  <a:pt x="46396" y="1822447"/>
                </a:moveTo>
                <a:lnTo>
                  <a:pt x="50291" y="1830323"/>
                </a:lnTo>
                <a:lnTo>
                  <a:pt x="53917" y="1831947"/>
                </a:lnTo>
                <a:lnTo>
                  <a:pt x="68738" y="1837239"/>
                </a:lnTo>
                <a:lnTo>
                  <a:pt x="79995" y="1839189"/>
                </a:lnTo>
                <a:lnTo>
                  <a:pt x="89916" y="1839468"/>
                </a:lnTo>
                <a:lnTo>
                  <a:pt x="88297" y="1827302"/>
                </a:lnTo>
                <a:lnTo>
                  <a:pt x="83366" y="1815374"/>
                </a:lnTo>
                <a:lnTo>
                  <a:pt x="75593" y="1804631"/>
                </a:lnTo>
                <a:lnTo>
                  <a:pt x="65451" y="1795309"/>
                </a:lnTo>
                <a:lnTo>
                  <a:pt x="53413" y="1787647"/>
                </a:lnTo>
                <a:lnTo>
                  <a:pt x="39954" y="1781881"/>
                </a:lnTo>
                <a:lnTo>
                  <a:pt x="25548" y="1778247"/>
                </a:lnTo>
                <a:lnTo>
                  <a:pt x="10667" y="1776984"/>
                </a:lnTo>
                <a:lnTo>
                  <a:pt x="25967" y="1769048"/>
                </a:lnTo>
                <a:lnTo>
                  <a:pt x="41020" y="1772685"/>
                </a:lnTo>
                <a:lnTo>
                  <a:pt x="54892" y="1778433"/>
                </a:lnTo>
                <a:lnTo>
                  <a:pt x="67328" y="1785976"/>
                </a:lnTo>
                <a:lnTo>
                  <a:pt x="78073" y="1794994"/>
                </a:lnTo>
                <a:lnTo>
                  <a:pt x="86873" y="1805170"/>
                </a:lnTo>
                <a:lnTo>
                  <a:pt x="93473" y="1816187"/>
                </a:lnTo>
                <a:lnTo>
                  <a:pt x="91262" y="1849528"/>
                </a:lnTo>
                <a:lnTo>
                  <a:pt x="78294" y="1846554"/>
                </a:lnTo>
                <a:lnTo>
                  <a:pt x="65128" y="1844066"/>
                </a:lnTo>
                <a:lnTo>
                  <a:pt x="51773" y="1842090"/>
                </a:lnTo>
                <a:lnTo>
                  <a:pt x="46396" y="1822447"/>
                </a:lnTo>
                <a:close/>
              </a:path>
              <a:path w="1659635" h="2638044">
                <a:moveTo>
                  <a:pt x="51773" y="1842090"/>
                </a:moveTo>
                <a:lnTo>
                  <a:pt x="39623" y="1830323"/>
                </a:lnTo>
                <a:lnTo>
                  <a:pt x="38011" y="1824702"/>
                </a:lnTo>
                <a:lnTo>
                  <a:pt x="28700" y="1816928"/>
                </a:lnTo>
                <a:lnTo>
                  <a:pt x="10667" y="1813560"/>
                </a:lnTo>
                <a:lnTo>
                  <a:pt x="0" y="1822704"/>
                </a:lnTo>
                <a:lnTo>
                  <a:pt x="0" y="1813560"/>
                </a:lnTo>
                <a:lnTo>
                  <a:pt x="10667" y="1804415"/>
                </a:lnTo>
                <a:lnTo>
                  <a:pt x="22123" y="1806291"/>
                </a:lnTo>
                <a:lnTo>
                  <a:pt x="36242" y="1813318"/>
                </a:lnTo>
                <a:lnTo>
                  <a:pt x="46396" y="1822447"/>
                </a:lnTo>
                <a:lnTo>
                  <a:pt x="51773" y="1842090"/>
                </a:lnTo>
                <a:close/>
              </a:path>
              <a:path w="1659635" h="2638044">
                <a:moveTo>
                  <a:pt x="0" y="1839468"/>
                </a:moveTo>
                <a:lnTo>
                  <a:pt x="10667" y="1830323"/>
                </a:lnTo>
                <a:lnTo>
                  <a:pt x="39623" y="1830323"/>
                </a:lnTo>
                <a:lnTo>
                  <a:pt x="51773" y="1842090"/>
                </a:lnTo>
                <a:lnTo>
                  <a:pt x="38238" y="1840649"/>
                </a:lnTo>
                <a:lnTo>
                  <a:pt x="24533" y="1839767"/>
                </a:lnTo>
                <a:lnTo>
                  <a:pt x="10667" y="1839468"/>
                </a:lnTo>
                <a:lnTo>
                  <a:pt x="0" y="1839468"/>
                </a:lnTo>
                <a:close/>
              </a:path>
              <a:path w="1659635" h="2638044">
                <a:moveTo>
                  <a:pt x="46526" y="2380127"/>
                </a:moveTo>
                <a:lnTo>
                  <a:pt x="50291" y="2392679"/>
                </a:lnTo>
                <a:lnTo>
                  <a:pt x="53917" y="2392682"/>
                </a:lnTo>
                <a:lnTo>
                  <a:pt x="68738" y="2393163"/>
                </a:lnTo>
                <a:lnTo>
                  <a:pt x="79995" y="2395653"/>
                </a:lnTo>
                <a:lnTo>
                  <a:pt x="89916" y="2401823"/>
                </a:lnTo>
                <a:lnTo>
                  <a:pt x="88297" y="2389236"/>
                </a:lnTo>
                <a:lnTo>
                  <a:pt x="83366" y="2377091"/>
                </a:lnTo>
                <a:lnTo>
                  <a:pt x="75593" y="2366315"/>
                </a:lnTo>
                <a:lnTo>
                  <a:pt x="65451" y="2357090"/>
                </a:lnTo>
                <a:lnTo>
                  <a:pt x="53413" y="2349597"/>
                </a:lnTo>
                <a:lnTo>
                  <a:pt x="39954" y="2344020"/>
                </a:lnTo>
                <a:lnTo>
                  <a:pt x="25548" y="2340540"/>
                </a:lnTo>
                <a:lnTo>
                  <a:pt x="10667" y="2339339"/>
                </a:lnTo>
                <a:lnTo>
                  <a:pt x="25967" y="2331124"/>
                </a:lnTo>
                <a:lnTo>
                  <a:pt x="41020" y="2334017"/>
                </a:lnTo>
                <a:lnTo>
                  <a:pt x="54892" y="2338786"/>
                </a:lnTo>
                <a:lnTo>
                  <a:pt x="67328" y="2345342"/>
                </a:lnTo>
                <a:lnTo>
                  <a:pt x="78073" y="2353598"/>
                </a:lnTo>
                <a:lnTo>
                  <a:pt x="86873" y="2363462"/>
                </a:lnTo>
                <a:lnTo>
                  <a:pt x="93473" y="2374848"/>
                </a:lnTo>
                <a:lnTo>
                  <a:pt x="91262" y="2410015"/>
                </a:lnTo>
                <a:lnTo>
                  <a:pt x="78294" y="2407512"/>
                </a:lnTo>
                <a:lnTo>
                  <a:pt x="65128" y="2405464"/>
                </a:lnTo>
                <a:lnTo>
                  <a:pt x="51773" y="2403871"/>
                </a:lnTo>
                <a:lnTo>
                  <a:pt x="46526" y="2380127"/>
                </a:lnTo>
                <a:close/>
              </a:path>
              <a:path w="1659635" h="2638044">
                <a:moveTo>
                  <a:pt x="51773" y="2403871"/>
                </a:moveTo>
                <a:lnTo>
                  <a:pt x="39623" y="2392679"/>
                </a:lnTo>
                <a:lnTo>
                  <a:pt x="37766" y="2385750"/>
                </a:lnTo>
                <a:lnTo>
                  <a:pt x="28385" y="2377698"/>
                </a:lnTo>
                <a:lnTo>
                  <a:pt x="10667" y="2374392"/>
                </a:lnTo>
                <a:lnTo>
                  <a:pt x="0" y="2374392"/>
                </a:lnTo>
                <a:lnTo>
                  <a:pt x="0" y="2365247"/>
                </a:lnTo>
                <a:lnTo>
                  <a:pt x="10667" y="2365247"/>
                </a:lnTo>
                <a:lnTo>
                  <a:pt x="22933" y="2366451"/>
                </a:lnTo>
                <a:lnTo>
                  <a:pt x="36682" y="2371384"/>
                </a:lnTo>
                <a:lnTo>
                  <a:pt x="46526" y="2380127"/>
                </a:lnTo>
                <a:lnTo>
                  <a:pt x="51773" y="2403871"/>
                </a:lnTo>
                <a:close/>
              </a:path>
              <a:path w="1659635" h="2638044">
                <a:moveTo>
                  <a:pt x="0" y="2401823"/>
                </a:moveTo>
                <a:lnTo>
                  <a:pt x="10667" y="2392679"/>
                </a:lnTo>
                <a:lnTo>
                  <a:pt x="39623" y="2392679"/>
                </a:lnTo>
                <a:lnTo>
                  <a:pt x="51773" y="2403871"/>
                </a:lnTo>
                <a:lnTo>
                  <a:pt x="38238" y="2402734"/>
                </a:lnTo>
                <a:lnTo>
                  <a:pt x="24533" y="2402051"/>
                </a:lnTo>
                <a:lnTo>
                  <a:pt x="10667" y="2401823"/>
                </a:lnTo>
                <a:lnTo>
                  <a:pt x="0" y="2401823"/>
                </a:lnTo>
                <a:close/>
              </a:path>
              <a:path w="1659635" h="2638044">
                <a:moveTo>
                  <a:pt x="109727" y="1767839"/>
                </a:moveTo>
                <a:lnTo>
                  <a:pt x="99059" y="1767839"/>
                </a:lnTo>
                <a:lnTo>
                  <a:pt x="94721" y="1763969"/>
                </a:lnTo>
                <a:lnTo>
                  <a:pt x="85820" y="1756832"/>
                </a:lnTo>
                <a:lnTo>
                  <a:pt x="75919" y="1750090"/>
                </a:lnTo>
                <a:lnTo>
                  <a:pt x="64997" y="1743997"/>
                </a:lnTo>
                <a:lnTo>
                  <a:pt x="53032" y="1738811"/>
                </a:lnTo>
                <a:lnTo>
                  <a:pt x="40003" y="1734789"/>
                </a:lnTo>
                <a:lnTo>
                  <a:pt x="25888" y="1732188"/>
                </a:lnTo>
                <a:lnTo>
                  <a:pt x="10667" y="1731263"/>
                </a:lnTo>
                <a:lnTo>
                  <a:pt x="0" y="1731263"/>
                </a:lnTo>
                <a:lnTo>
                  <a:pt x="0" y="1722120"/>
                </a:lnTo>
                <a:lnTo>
                  <a:pt x="10667" y="1722120"/>
                </a:lnTo>
                <a:lnTo>
                  <a:pt x="18834" y="1722376"/>
                </a:lnTo>
                <a:lnTo>
                  <a:pt x="32552" y="1723942"/>
                </a:lnTo>
                <a:lnTo>
                  <a:pt x="45972" y="1726858"/>
                </a:lnTo>
                <a:lnTo>
                  <a:pt x="58906" y="1731037"/>
                </a:lnTo>
                <a:lnTo>
                  <a:pt x="71167" y="1736391"/>
                </a:lnTo>
                <a:lnTo>
                  <a:pt x="82567" y="1742835"/>
                </a:lnTo>
                <a:lnTo>
                  <a:pt x="92918" y="1750282"/>
                </a:lnTo>
                <a:lnTo>
                  <a:pt x="102034" y="1758646"/>
                </a:lnTo>
                <a:lnTo>
                  <a:pt x="109727" y="1767839"/>
                </a:lnTo>
                <a:close/>
              </a:path>
              <a:path w="1659635" h="2638044">
                <a:moveTo>
                  <a:pt x="109727" y="2330195"/>
                </a:moveTo>
                <a:lnTo>
                  <a:pt x="99059" y="2330195"/>
                </a:lnTo>
                <a:lnTo>
                  <a:pt x="94721" y="2324650"/>
                </a:lnTo>
                <a:lnTo>
                  <a:pt x="85820" y="2315647"/>
                </a:lnTo>
                <a:lnTo>
                  <a:pt x="75919" y="2308382"/>
                </a:lnTo>
                <a:lnTo>
                  <a:pt x="64997" y="2302725"/>
                </a:lnTo>
                <a:lnTo>
                  <a:pt x="53032" y="2298549"/>
                </a:lnTo>
                <a:lnTo>
                  <a:pt x="40003" y="2295725"/>
                </a:lnTo>
                <a:lnTo>
                  <a:pt x="25888" y="2294124"/>
                </a:lnTo>
                <a:lnTo>
                  <a:pt x="10667" y="2293620"/>
                </a:lnTo>
                <a:lnTo>
                  <a:pt x="0" y="2293620"/>
                </a:lnTo>
                <a:lnTo>
                  <a:pt x="0" y="2284476"/>
                </a:lnTo>
                <a:lnTo>
                  <a:pt x="10667" y="2284476"/>
                </a:lnTo>
                <a:lnTo>
                  <a:pt x="18834" y="2284732"/>
                </a:lnTo>
                <a:lnTo>
                  <a:pt x="32552" y="2286299"/>
                </a:lnTo>
                <a:lnTo>
                  <a:pt x="45972" y="2289214"/>
                </a:lnTo>
                <a:lnTo>
                  <a:pt x="58906" y="2293393"/>
                </a:lnTo>
                <a:lnTo>
                  <a:pt x="71167" y="2298747"/>
                </a:lnTo>
                <a:lnTo>
                  <a:pt x="82567" y="2305191"/>
                </a:lnTo>
                <a:lnTo>
                  <a:pt x="92918" y="2312638"/>
                </a:lnTo>
                <a:lnTo>
                  <a:pt x="102034" y="2321002"/>
                </a:lnTo>
                <a:lnTo>
                  <a:pt x="109727" y="2330195"/>
                </a:lnTo>
                <a:close/>
              </a:path>
              <a:path w="1659635" h="2638044">
                <a:moveTo>
                  <a:pt x="109727" y="652271"/>
                </a:moveTo>
                <a:lnTo>
                  <a:pt x="99059" y="652271"/>
                </a:lnTo>
                <a:lnTo>
                  <a:pt x="94721" y="648401"/>
                </a:lnTo>
                <a:lnTo>
                  <a:pt x="85820" y="641264"/>
                </a:lnTo>
                <a:lnTo>
                  <a:pt x="75919" y="634522"/>
                </a:lnTo>
                <a:lnTo>
                  <a:pt x="64997" y="628429"/>
                </a:lnTo>
                <a:lnTo>
                  <a:pt x="53032" y="623243"/>
                </a:lnTo>
                <a:lnTo>
                  <a:pt x="40003" y="619221"/>
                </a:lnTo>
                <a:lnTo>
                  <a:pt x="25888" y="616620"/>
                </a:lnTo>
                <a:lnTo>
                  <a:pt x="10667" y="615695"/>
                </a:lnTo>
                <a:lnTo>
                  <a:pt x="0" y="615695"/>
                </a:lnTo>
                <a:lnTo>
                  <a:pt x="0" y="606551"/>
                </a:lnTo>
                <a:lnTo>
                  <a:pt x="10667" y="606551"/>
                </a:lnTo>
                <a:lnTo>
                  <a:pt x="18834" y="606808"/>
                </a:lnTo>
                <a:lnTo>
                  <a:pt x="32552" y="608374"/>
                </a:lnTo>
                <a:lnTo>
                  <a:pt x="45972" y="611290"/>
                </a:lnTo>
                <a:lnTo>
                  <a:pt x="58906" y="615469"/>
                </a:lnTo>
                <a:lnTo>
                  <a:pt x="71167" y="620823"/>
                </a:lnTo>
                <a:lnTo>
                  <a:pt x="82567" y="627267"/>
                </a:lnTo>
                <a:lnTo>
                  <a:pt x="92918" y="634714"/>
                </a:lnTo>
                <a:lnTo>
                  <a:pt x="102034" y="643078"/>
                </a:lnTo>
                <a:lnTo>
                  <a:pt x="109727" y="652271"/>
                </a:lnTo>
                <a:close/>
              </a:path>
              <a:path w="1659635" h="2638044">
                <a:moveTo>
                  <a:pt x="25383" y="2239323"/>
                </a:moveTo>
                <a:lnTo>
                  <a:pt x="39138" y="2240924"/>
                </a:lnTo>
                <a:lnTo>
                  <a:pt x="52347" y="2243507"/>
                </a:lnTo>
                <a:lnTo>
                  <a:pt x="65011" y="2247016"/>
                </a:lnTo>
                <a:lnTo>
                  <a:pt x="77130" y="2251397"/>
                </a:lnTo>
                <a:lnTo>
                  <a:pt x="88703" y="2256595"/>
                </a:lnTo>
                <a:lnTo>
                  <a:pt x="99730" y="2262556"/>
                </a:lnTo>
                <a:lnTo>
                  <a:pt x="110212" y="2269227"/>
                </a:lnTo>
                <a:lnTo>
                  <a:pt x="120148" y="2276551"/>
                </a:lnTo>
                <a:lnTo>
                  <a:pt x="129539" y="2284476"/>
                </a:lnTo>
                <a:lnTo>
                  <a:pt x="121954" y="2280042"/>
                </a:lnTo>
                <a:lnTo>
                  <a:pt x="111877" y="2274543"/>
                </a:lnTo>
                <a:lnTo>
                  <a:pt x="101228" y="2269252"/>
                </a:lnTo>
                <a:lnTo>
                  <a:pt x="90007" y="2264288"/>
                </a:lnTo>
                <a:lnTo>
                  <a:pt x="78214" y="2259767"/>
                </a:lnTo>
                <a:lnTo>
                  <a:pt x="65849" y="2255806"/>
                </a:lnTo>
                <a:lnTo>
                  <a:pt x="52912" y="2252522"/>
                </a:lnTo>
                <a:lnTo>
                  <a:pt x="39402" y="2250032"/>
                </a:lnTo>
                <a:lnTo>
                  <a:pt x="25383" y="2239323"/>
                </a:lnTo>
                <a:close/>
              </a:path>
              <a:path w="1659635" h="2638044">
                <a:moveTo>
                  <a:pt x="0" y="2247899"/>
                </a:moveTo>
                <a:lnTo>
                  <a:pt x="10667" y="2238755"/>
                </a:lnTo>
                <a:lnTo>
                  <a:pt x="11082" y="2238756"/>
                </a:lnTo>
                <a:lnTo>
                  <a:pt x="25383" y="2239323"/>
                </a:lnTo>
                <a:lnTo>
                  <a:pt x="39402" y="2250032"/>
                </a:lnTo>
                <a:lnTo>
                  <a:pt x="25321" y="2248452"/>
                </a:lnTo>
                <a:lnTo>
                  <a:pt x="10667" y="2247899"/>
                </a:lnTo>
                <a:lnTo>
                  <a:pt x="0" y="2247899"/>
                </a:lnTo>
                <a:close/>
              </a:path>
              <a:path w="1659635" h="2638044">
                <a:moveTo>
                  <a:pt x="164519" y="568681"/>
                </a:moveTo>
                <a:lnTo>
                  <a:pt x="157277" y="579653"/>
                </a:lnTo>
                <a:lnTo>
                  <a:pt x="150408" y="590871"/>
                </a:lnTo>
                <a:lnTo>
                  <a:pt x="143948" y="602319"/>
                </a:lnTo>
                <a:lnTo>
                  <a:pt x="137932" y="613977"/>
                </a:lnTo>
                <a:lnTo>
                  <a:pt x="132396" y="625828"/>
                </a:lnTo>
                <a:lnTo>
                  <a:pt x="127377" y="637855"/>
                </a:lnTo>
                <a:lnTo>
                  <a:pt x="122910" y="650038"/>
                </a:lnTo>
                <a:lnTo>
                  <a:pt x="129539" y="615695"/>
                </a:lnTo>
                <a:lnTo>
                  <a:pt x="134480" y="601287"/>
                </a:lnTo>
                <a:lnTo>
                  <a:pt x="140572" y="591235"/>
                </a:lnTo>
                <a:lnTo>
                  <a:pt x="149351" y="580644"/>
                </a:lnTo>
                <a:lnTo>
                  <a:pt x="158495" y="571500"/>
                </a:lnTo>
                <a:lnTo>
                  <a:pt x="164519" y="568681"/>
                </a:lnTo>
                <a:close/>
              </a:path>
              <a:path w="1659635" h="2638044">
                <a:moveTo>
                  <a:pt x="129539" y="615695"/>
                </a:moveTo>
                <a:lnTo>
                  <a:pt x="122910" y="650038"/>
                </a:lnTo>
                <a:lnTo>
                  <a:pt x="119032" y="662360"/>
                </a:lnTo>
                <a:lnTo>
                  <a:pt x="115778" y="674803"/>
                </a:lnTo>
                <a:lnTo>
                  <a:pt x="113185" y="687348"/>
                </a:lnTo>
                <a:lnTo>
                  <a:pt x="117419" y="634528"/>
                </a:lnTo>
                <a:lnTo>
                  <a:pt x="122188" y="624331"/>
                </a:lnTo>
                <a:lnTo>
                  <a:pt x="129539" y="615695"/>
                </a:lnTo>
                <a:close/>
              </a:path>
              <a:path w="1659635" h="2638044">
                <a:moveTo>
                  <a:pt x="111851" y="647847"/>
                </a:moveTo>
                <a:lnTo>
                  <a:pt x="117419" y="634528"/>
                </a:lnTo>
                <a:lnTo>
                  <a:pt x="113185" y="687348"/>
                </a:lnTo>
                <a:lnTo>
                  <a:pt x="111288" y="699979"/>
                </a:lnTo>
                <a:lnTo>
                  <a:pt x="110123" y="712677"/>
                </a:lnTo>
                <a:lnTo>
                  <a:pt x="109727" y="725424"/>
                </a:lnTo>
                <a:lnTo>
                  <a:pt x="109727" y="652271"/>
                </a:lnTo>
                <a:lnTo>
                  <a:pt x="111851" y="647847"/>
                </a:lnTo>
                <a:close/>
              </a:path>
              <a:path w="1659635" h="2638044">
                <a:moveTo>
                  <a:pt x="164519" y="1129166"/>
                </a:moveTo>
                <a:lnTo>
                  <a:pt x="157278" y="1139589"/>
                </a:lnTo>
                <a:lnTo>
                  <a:pt x="150409" y="1150276"/>
                </a:lnTo>
                <a:lnTo>
                  <a:pt x="143948" y="1161235"/>
                </a:lnTo>
                <a:lnTo>
                  <a:pt x="137932" y="1172475"/>
                </a:lnTo>
                <a:lnTo>
                  <a:pt x="132396" y="1184006"/>
                </a:lnTo>
                <a:lnTo>
                  <a:pt x="127377" y="1195836"/>
                </a:lnTo>
                <a:lnTo>
                  <a:pt x="122910" y="1207974"/>
                </a:lnTo>
                <a:lnTo>
                  <a:pt x="129539" y="1168908"/>
                </a:lnTo>
                <a:lnTo>
                  <a:pt x="134981" y="1152923"/>
                </a:lnTo>
                <a:lnTo>
                  <a:pt x="140801" y="1142627"/>
                </a:lnTo>
                <a:lnTo>
                  <a:pt x="149351" y="1132332"/>
                </a:lnTo>
                <a:lnTo>
                  <a:pt x="158495" y="1124712"/>
                </a:lnTo>
                <a:lnTo>
                  <a:pt x="164519" y="1129166"/>
                </a:lnTo>
                <a:close/>
              </a:path>
              <a:path w="1659635" h="2638044">
                <a:moveTo>
                  <a:pt x="129539" y="1168908"/>
                </a:moveTo>
                <a:lnTo>
                  <a:pt x="122910" y="1207974"/>
                </a:lnTo>
                <a:lnTo>
                  <a:pt x="119032" y="1220429"/>
                </a:lnTo>
                <a:lnTo>
                  <a:pt x="115778" y="1233211"/>
                </a:lnTo>
                <a:lnTo>
                  <a:pt x="113185" y="1246327"/>
                </a:lnTo>
                <a:lnTo>
                  <a:pt x="117419" y="1194262"/>
                </a:lnTo>
                <a:lnTo>
                  <a:pt x="122188" y="1183361"/>
                </a:lnTo>
                <a:lnTo>
                  <a:pt x="129539" y="1168908"/>
                </a:lnTo>
                <a:close/>
              </a:path>
              <a:path w="1659635" h="2638044">
                <a:moveTo>
                  <a:pt x="111851" y="1203172"/>
                </a:moveTo>
                <a:lnTo>
                  <a:pt x="117419" y="1194262"/>
                </a:lnTo>
                <a:lnTo>
                  <a:pt x="113185" y="1246327"/>
                </a:lnTo>
                <a:lnTo>
                  <a:pt x="111288" y="1259788"/>
                </a:lnTo>
                <a:lnTo>
                  <a:pt x="110123" y="1273603"/>
                </a:lnTo>
                <a:lnTo>
                  <a:pt x="109727" y="1287779"/>
                </a:lnTo>
                <a:lnTo>
                  <a:pt x="109727" y="1205483"/>
                </a:lnTo>
                <a:lnTo>
                  <a:pt x="111851" y="1203172"/>
                </a:lnTo>
                <a:close/>
              </a:path>
              <a:path w="1659635" h="2638044">
                <a:moveTo>
                  <a:pt x="101754" y="1196363"/>
                </a:moveTo>
                <a:lnTo>
                  <a:pt x="109727" y="1205483"/>
                </a:lnTo>
                <a:lnTo>
                  <a:pt x="109727" y="1214628"/>
                </a:lnTo>
                <a:lnTo>
                  <a:pt x="99059" y="1205483"/>
                </a:lnTo>
                <a:lnTo>
                  <a:pt x="96672" y="1203362"/>
                </a:lnTo>
                <a:lnTo>
                  <a:pt x="92267" y="1188735"/>
                </a:lnTo>
                <a:lnTo>
                  <a:pt x="101754" y="1196363"/>
                </a:lnTo>
                <a:close/>
              </a:path>
              <a:path w="1659635" h="2638044">
                <a:moveTo>
                  <a:pt x="0" y="1178051"/>
                </a:moveTo>
                <a:lnTo>
                  <a:pt x="10667" y="1168908"/>
                </a:lnTo>
                <a:lnTo>
                  <a:pt x="15165" y="1168947"/>
                </a:lnTo>
                <a:lnTo>
                  <a:pt x="29385" y="1169629"/>
                </a:lnTo>
                <a:lnTo>
                  <a:pt x="43332" y="1171231"/>
                </a:lnTo>
                <a:lnTo>
                  <a:pt x="56801" y="1173846"/>
                </a:lnTo>
                <a:lnTo>
                  <a:pt x="69584" y="1177572"/>
                </a:lnTo>
                <a:lnTo>
                  <a:pt x="81475" y="1182503"/>
                </a:lnTo>
                <a:lnTo>
                  <a:pt x="92267" y="1188735"/>
                </a:lnTo>
                <a:lnTo>
                  <a:pt x="96672" y="1203362"/>
                </a:lnTo>
                <a:lnTo>
                  <a:pt x="87694" y="1196647"/>
                </a:lnTo>
                <a:lnTo>
                  <a:pt x="77653" y="1190965"/>
                </a:lnTo>
                <a:lnTo>
                  <a:pt x="66525" y="1186316"/>
                </a:lnTo>
                <a:lnTo>
                  <a:pt x="54286" y="1182700"/>
                </a:lnTo>
                <a:lnTo>
                  <a:pt x="40912" y="1180118"/>
                </a:lnTo>
                <a:lnTo>
                  <a:pt x="26381" y="1178568"/>
                </a:lnTo>
                <a:lnTo>
                  <a:pt x="10667" y="1178051"/>
                </a:lnTo>
                <a:lnTo>
                  <a:pt x="0" y="1178051"/>
                </a:lnTo>
                <a:close/>
              </a:path>
              <a:path w="1659635" h="2638044">
                <a:moveTo>
                  <a:pt x="154675" y="1698950"/>
                </a:moveTo>
                <a:lnTo>
                  <a:pt x="148157" y="1710070"/>
                </a:lnTo>
                <a:lnTo>
                  <a:pt x="142033" y="1721480"/>
                </a:lnTo>
                <a:lnTo>
                  <a:pt x="136337" y="1733166"/>
                </a:lnTo>
                <a:lnTo>
                  <a:pt x="131101" y="1745116"/>
                </a:lnTo>
                <a:lnTo>
                  <a:pt x="126359" y="1757315"/>
                </a:lnTo>
                <a:lnTo>
                  <a:pt x="122143" y="1769752"/>
                </a:lnTo>
                <a:lnTo>
                  <a:pt x="118486" y="1782412"/>
                </a:lnTo>
                <a:lnTo>
                  <a:pt x="122188" y="1739899"/>
                </a:lnTo>
                <a:lnTo>
                  <a:pt x="129539" y="1731263"/>
                </a:lnTo>
                <a:lnTo>
                  <a:pt x="134982" y="1715279"/>
                </a:lnTo>
                <a:lnTo>
                  <a:pt x="140801" y="1704983"/>
                </a:lnTo>
                <a:lnTo>
                  <a:pt x="149351" y="1694687"/>
                </a:lnTo>
                <a:lnTo>
                  <a:pt x="154675" y="1698950"/>
                </a:lnTo>
                <a:close/>
              </a:path>
              <a:path w="1659635" h="2638044">
                <a:moveTo>
                  <a:pt x="117419" y="1750096"/>
                </a:moveTo>
                <a:lnTo>
                  <a:pt x="122188" y="1739899"/>
                </a:lnTo>
                <a:lnTo>
                  <a:pt x="118486" y="1782412"/>
                </a:lnTo>
                <a:lnTo>
                  <a:pt x="115420" y="1795283"/>
                </a:lnTo>
                <a:lnTo>
                  <a:pt x="112978" y="1808351"/>
                </a:lnTo>
                <a:lnTo>
                  <a:pt x="111851" y="1763415"/>
                </a:lnTo>
                <a:lnTo>
                  <a:pt x="117419" y="1750096"/>
                </a:lnTo>
                <a:close/>
              </a:path>
              <a:path w="1659635" h="2638044">
                <a:moveTo>
                  <a:pt x="111851" y="1763415"/>
                </a:moveTo>
                <a:lnTo>
                  <a:pt x="112978" y="1808351"/>
                </a:lnTo>
                <a:lnTo>
                  <a:pt x="111194" y="1821604"/>
                </a:lnTo>
                <a:lnTo>
                  <a:pt x="110099" y="1835029"/>
                </a:lnTo>
                <a:lnTo>
                  <a:pt x="109727" y="1848612"/>
                </a:lnTo>
                <a:lnTo>
                  <a:pt x="109727" y="1767839"/>
                </a:lnTo>
                <a:lnTo>
                  <a:pt x="111851" y="1763415"/>
                </a:lnTo>
                <a:close/>
              </a:path>
              <a:path w="1659635" h="2638044">
                <a:moveTo>
                  <a:pt x="134480" y="601287"/>
                </a:moveTo>
                <a:lnTo>
                  <a:pt x="129539" y="615695"/>
                </a:lnTo>
                <a:lnTo>
                  <a:pt x="120243" y="608254"/>
                </a:lnTo>
                <a:lnTo>
                  <a:pt x="110269" y="601226"/>
                </a:lnTo>
                <a:lnTo>
                  <a:pt x="99744" y="594784"/>
                </a:lnTo>
                <a:lnTo>
                  <a:pt x="88670" y="588992"/>
                </a:lnTo>
                <a:lnTo>
                  <a:pt x="77045" y="583915"/>
                </a:lnTo>
                <a:lnTo>
                  <a:pt x="64870" y="579617"/>
                </a:lnTo>
                <a:lnTo>
                  <a:pt x="52144" y="576162"/>
                </a:lnTo>
                <a:lnTo>
                  <a:pt x="38869" y="573615"/>
                </a:lnTo>
                <a:lnTo>
                  <a:pt x="25043" y="572039"/>
                </a:lnTo>
                <a:lnTo>
                  <a:pt x="10667" y="571500"/>
                </a:lnTo>
                <a:lnTo>
                  <a:pt x="0" y="571500"/>
                </a:lnTo>
                <a:lnTo>
                  <a:pt x="0" y="562355"/>
                </a:lnTo>
                <a:lnTo>
                  <a:pt x="10667" y="562355"/>
                </a:lnTo>
                <a:lnTo>
                  <a:pt x="24845" y="562880"/>
                </a:lnTo>
                <a:lnTo>
                  <a:pt x="38679" y="564442"/>
                </a:lnTo>
                <a:lnTo>
                  <a:pt x="51962" y="566976"/>
                </a:lnTo>
                <a:lnTo>
                  <a:pt x="64695" y="570418"/>
                </a:lnTo>
                <a:lnTo>
                  <a:pt x="76878" y="574705"/>
                </a:lnTo>
                <a:lnTo>
                  <a:pt x="88510" y="579772"/>
                </a:lnTo>
                <a:lnTo>
                  <a:pt x="99593" y="585554"/>
                </a:lnTo>
                <a:lnTo>
                  <a:pt x="110125" y="591988"/>
                </a:lnTo>
                <a:lnTo>
                  <a:pt x="120107" y="599008"/>
                </a:lnTo>
                <a:lnTo>
                  <a:pt x="129539" y="606551"/>
                </a:lnTo>
                <a:lnTo>
                  <a:pt x="134480" y="601287"/>
                </a:lnTo>
                <a:close/>
              </a:path>
              <a:path w="1659635" h="2638044">
                <a:moveTo>
                  <a:pt x="134981" y="1152923"/>
                </a:moveTo>
                <a:lnTo>
                  <a:pt x="129539" y="1168908"/>
                </a:lnTo>
                <a:lnTo>
                  <a:pt x="121955" y="1164474"/>
                </a:lnTo>
                <a:lnTo>
                  <a:pt x="111878" y="1158975"/>
                </a:lnTo>
                <a:lnTo>
                  <a:pt x="101229" y="1153684"/>
                </a:lnTo>
                <a:lnTo>
                  <a:pt x="90007" y="1148720"/>
                </a:lnTo>
                <a:lnTo>
                  <a:pt x="78214" y="1144199"/>
                </a:lnTo>
                <a:lnTo>
                  <a:pt x="65849" y="1140238"/>
                </a:lnTo>
                <a:lnTo>
                  <a:pt x="52912" y="1136954"/>
                </a:lnTo>
                <a:lnTo>
                  <a:pt x="39402" y="1134464"/>
                </a:lnTo>
                <a:lnTo>
                  <a:pt x="25321" y="1132884"/>
                </a:lnTo>
                <a:lnTo>
                  <a:pt x="10667" y="1132332"/>
                </a:lnTo>
                <a:lnTo>
                  <a:pt x="0" y="1132332"/>
                </a:lnTo>
                <a:lnTo>
                  <a:pt x="0" y="1124712"/>
                </a:lnTo>
                <a:lnTo>
                  <a:pt x="10667" y="1124712"/>
                </a:lnTo>
                <a:lnTo>
                  <a:pt x="21873" y="1125008"/>
                </a:lnTo>
                <a:lnTo>
                  <a:pt x="36140" y="1126255"/>
                </a:lnTo>
                <a:lnTo>
                  <a:pt x="49831" y="1128386"/>
                </a:lnTo>
                <a:lnTo>
                  <a:pt x="62947" y="1131301"/>
                </a:lnTo>
                <a:lnTo>
                  <a:pt x="75486" y="1134903"/>
                </a:lnTo>
                <a:lnTo>
                  <a:pt x="87449" y="1139092"/>
                </a:lnTo>
                <a:lnTo>
                  <a:pt x="98836" y="1143772"/>
                </a:lnTo>
                <a:lnTo>
                  <a:pt x="109646" y="1148842"/>
                </a:lnTo>
                <a:lnTo>
                  <a:pt x="119881" y="1154206"/>
                </a:lnTo>
                <a:lnTo>
                  <a:pt x="129539" y="1159763"/>
                </a:lnTo>
                <a:lnTo>
                  <a:pt x="134981" y="1152923"/>
                </a:lnTo>
                <a:close/>
              </a:path>
              <a:path w="1659635" h="2638044">
                <a:moveTo>
                  <a:pt x="134982" y="1715279"/>
                </a:moveTo>
                <a:lnTo>
                  <a:pt x="129539" y="1731263"/>
                </a:lnTo>
                <a:lnTo>
                  <a:pt x="129280" y="1731030"/>
                </a:lnTo>
                <a:lnTo>
                  <a:pt x="119874" y="1723122"/>
                </a:lnTo>
                <a:lnTo>
                  <a:pt x="109922" y="1715816"/>
                </a:lnTo>
                <a:lnTo>
                  <a:pt x="99424" y="1709165"/>
                </a:lnTo>
                <a:lnTo>
                  <a:pt x="88381" y="1703224"/>
                </a:lnTo>
                <a:lnTo>
                  <a:pt x="76793" y="1698049"/>
                </a:lnTo>
                <a:lnTo>
                  <a:pt x="64659" y="1693692"/>
                </a:lnTo>
                <a:lnTo>
                  <a:pt x="51979" y="1690209"/>
                </a:lnTo>
                <a:lnTo>
                  <a:pt x="38754" y="1687653"/>
                </a:lnTo>
                <a:lnTo>
                  <a:pt x="24984" y="1686080"/>
                </a:lnTo>
                <a:lnTo>
                  <a:pt x="10667" y="1685544"/>
                </a:lnTo>
                <a:lnTo>
                  <a:pt x="0" y="1685544"/>
                </a:lnTo>
                <a:lnTo>
                  <a:pt x="0" y="1676400"/>
                </a:lnTo>
                <a:lnTo>
                  <a:pt x="11082" y="1676400"/>
                </a:lnTo>
                <a:lnTo>
                  <a:pt x="25383" y="1676967"/>
                </a:lnTo>
                <a:lnTo>
                  <a:pt x="39138" y="1678568"/>
                </a:lnTo>
                <a:lnTo>
                  <a:pt x="52347" y="1681151"/>
                </a:lnTo>
                <a:lnTo>
                  <a:pt x="65011" y="1684660"/>
                </a:lnTo>
                <a:lnTo>
                  <a:pt x="77130" y="1689041"/>
                </a:lnTo>
                <a:lnTo>
                  <a:pt x="88703" y="1694239"/>
                </a:lnTo>
                <a:lnTo>
                  <a:pt x="99730" y="1700200"/>
                </a:lnTo>
                <a:lnTo>
                  <a:pt x="110212" y="1706871"/>
                </a:lnTo>
                <a:lnTo>
                  <a:pt x="120148" y="1714195"/>
                </a:lnTo>
                <a:lnTo>
                  <a:pt x="129539" y="1722120"/>
                </a:lnTo>
                <a:lnTo>
                  <a:pt x="134982" y="1715279"/>
                </a:lnTo>
                <a:close/>
              </a:path>
              <a:path w="1659635" h="2638044">
                <a:moveTo>
                  <a:pt x="164519" y="2245286"/>
                </a:moveTo>
                <a:lnTo>
                  <a:pt x="157278" y="2256344"/>
                </a:lnTo>
                <a:lnTo>
                  <a:pt x="150409" y="2267651"/>
                </a:lnTo>
                <a:lnTo>
                  <a:pt x="143948" y="2279184"/>
                </a:lnTo>
                <a:lnTo>
                  <a:pt x="137932" y="2290920"/>
                </a:lnTo>
                <a:lnTo>
                  <a:pt x="132396" y="2302836"/>
                </a:lnTo>
                <a:lnTo>
                  <a:pt x="129539" y="2284476"/>
                </a:lnTo>
                <a:lnTo>
                  <a:pt x="131664" y="2280051"/>
                </a:lnTo>
                <a:lnTo>
                  <a:pt x="137231" y="2266732"/>
                </a:lnTo>
                <a:lnTo>
                  <a:pt x="142000" y="2256535"/>
                </a:lnTo>
                <a:lnTo>
                  <a:pt x="149351" y="2247899"/>
                </a:lnTo>
                <a:lnTo>
                  <a:pt x="158495" y="2247899"/>
                </a:lnTo>
                <a:lnTo>
                  <a:pt x="164519" y="2245286"/>
                </a:lnTo>
                <a:close/>
              </a:path>
              <a:path w="1659635" h="2638044">
                <a:moveTo>
                  <a:pt x="127377" y="2314909"/>
                </a:moveTo>
                <a:lnTo>
                  <a:pt x="122910" y="2327114"/>
                </a:lnTo>
                <a:lnTo>
                  <a:pt x="123133" y="2296980"/>
                </a:lnTo>
                <a:lnTo>
                  <a:pt x="129539" y="2284476"/>
                </a:lnTo>
                <a:lnTo>
                  <a:pt x="132396" y="2302836"/>
                </a:lnTo>
                <a:lnTo>
                  <a:pt x="127377" y="2314909"/>
                </a:lnTo>
                <a:close/>
              </a:path>
              <a:path w="1659635" h="2638044">
                <a:moveTo>
                  <a:pt x="113185" y="2364292"/>
                </a:moveTo>
                <a:lnTo>
                  <a:pt x="114923" y="2318563"/>
                </a:lnTo>
                <a:lnTo>
                  <a:pt x="118917" y="2307737"/>
                </a:lnTo>
                <a:lnTo>
                  <a:pt x="123133" y="2296980"/>
                </a:lnTo>
                <a:lnTo>
                  <a:pt x="122910" y="2327114"/>
                </a:lnTo>
                <a:lnTo>
                  <a:pt x="119032" y="2339428"/>
                </a:lnTo>
                <a:lnTo>
                  <a:pt x="115778" y="2351829"/>
                </a:lnTo>
                <a:lnTo>
                  <a:pt x="113185" y="2364292"/>
                </a:lnTo>
                <a:close/>
              </a:path>
              <a:path w="1659635" h="2638044">
                <a:moveTo>
                  <a:pt x="105961" y="2364014"/>
                </a:moveTo>
                <a:lnTo>
                  <a:pt x="108614" y="2351127"/>
                </a:lnTo>
                <a:lnTo>
                  <a:pt x="109727" y="2339339"/>
                </a:lnTo>
                <a:lnTo>
                  <a:pt x="114923" y="2318563"/>
                </a:lnTo>
                <a:lnTo>
                  <a:pt x="113185" y="2364292"/>
                </a:lnTo>
                <a:lnTo>
                  <a:pt x="111288" y="2376794"/>
                </a:lnTo>
                <a:lnTo>
                  <a:pt x="110123" y="2389313"/>
                </a:lnTo>
                <a:lnTo>
                  <a:pt x="109727" y="2401823"/>
                </a:lnTo>
                <a:lnTo>
                  <a:pt x="105961" y="2364014"/>
                </a:lnTo>
                <a:close/>
              </a:path>
              <a:path w="1659635" h="2638044">
                <a:moveTo>
                  <a:pt x="149883" y="2190924"/>
                </a:moveTo>
                <a:lnTo>
                  <a:pt x="159937" y="2197194"/>
                </a:lnTo>
                <a:lnTo>
                  <a:pt x="169420" y="2203995"/>
                </a:lnTo>
                <a:lnTo>
                  <a:pt x="178307" y="2211323"/>
                </a:lnTo>
                <a:lnTo>
                  <a:pt x="171318" y="2207472"/>
                </a:lnTo>
                <a:lnTo>
                  <a:pt x="160516" y="2201849"/>
                </a:lnTo>
                <a:lnTo>
                  <a:pt x="149883" y="2190924"/>
                </a:lnTo>
                <a:close/>
              </a:path>
              <a:path w="1659635" h="2638044">
                <a:moveTo>
                  <a:pt x="104001" y="2179530"/>
                </a:moveTo>
                <a:lnTo>
                  <a:pt x="104435" y="2171224"/>
                </a:lnTo>
                <a:lnTo>
                  <a:pt x="116534" y="2175335"/>
                </a:lnTo>
                <a:lnTo>
                  <a:pt x="128157" y="2179991"/>
                </a:lnTo>
                <a:lnTo>
                  <a:pt x="139282" y="2185188"/>
                </a:lnTo>
                <a:lnTo>
                  <a:pt x="149883" y="2190924"/>
                </a:lnTo>
                <a:lnTo>
                  <a:pt x="160516" y="2201849"/>
                </a:lnTo>
                <a:lnTo>
                  <a:pt x="149600" y="2196593"/>
                </a:lnTo>
                <a:lnTo>
                  <a:pt x="138530" y="2191719"/>
                </a:lnTo>
                <a:lnTo>
                  <a:pt x="127267" y="2187241"/>
                </a:lnTo>
                <a:lnTo>
                  <a:pt x="115770" y="2183173"/>
                </a:lnTo>
                <a:lnTo>
                  <a:pt x="104001" y="2179530"/>
                </a:lnTo>
                <a:close/>
              </a:path>
              <a:path w="1659635" h="2638044">
                <a:moveTo>
                  <a:pt x="0" y="2167128"/>
                </a:moveTo>
                <a:lnTo>
                  <a:pt x="10667" y="2157984"/>
                </a:lnTo>
                <a:lnTo>
                  <a:pt x="23216" y="2158191"/>
                </a:lnTo>
                <a:lnTo>
                  <a:pt x="37660" y="2158961"/>
                </a:lnTo>
                <a:lnTo>
                  <a:pt x="51772" y="2160296"/>
                </a:lnTo>
                <a:lnTo>
                  <a:pt x="65530" y="2162194"/>
                </a:lnTo>
                <a:lnTo>
                  <a:pt x="78909" y="2164650"/>
                </a:lnTo>
                <a:lnTo>
                  <a:pt x="91886" y="2167661"/>
                </a:lnTo>
                <a:lnTo>
                  <a:pt x="104435" y="2171224"/>
                </a:lnTo>
                <a:lnTo>
                  <a:pt x="104001" y="2179530"/>
                </a:lnTo>
                <a:lnTo>
                  <a:pt x="91920" y="2176326"/>
                </a:lnTo>
                <a:lnTo>
                  <a:pt x="79488" y="2173575"/>
                </a:lnTo>
                <a:lnTo>
                  <a:pt x="66664" y="2171292"/>
                </a:lnTo>
                <a:lnTo>
                  <a:pt x="53410" y="2169492"/>
                </a:lnTo>
                <a:lnTo>
                  <a:pt x="39685" y="2168188"/>
                </a:lnTo>
                <a:lnTo>
                  <a:pt x="25451" y="2167395"/>
                </a:lnTo>
                <a:lnTo>
                  <a:pt x="10667" y="2167128"/>
                </a:lnTo>
                <a:lnTo>
                  <a:pt x="0" y="2167128"/>
                </a:lnTo>
                <a:close/>
              </a:path>
              <a:path w="1659635" h="2638044">
                <a:moveTo>
                  <a:pt x="198119" y="1088136"/>
                </a:moveTo>
                <a:lnTo>
                  <a:pt x="196490" y="1089925"/>
                </a:lnTo>
                <a:lnTo>
                  <a:pt x="188119" y="1099386"/>
                </a:lnTo>
                <a:lnTo>
                  <a:pt x="179976" y="1109073"/>
                </a:lnTo>
                <a:lnTo>
                  <a:pt x="172097" y="1118997"/>
                </a:lnTo>
                <a:lnTo>
                  <a:pt x="164519" y="1129166"/>
                </a:lnTo>
                <a:lnTo>
                  <a:pt x="158495" y="1124712"/>
                </a:lnTo>
                <a:lnTo>
                  <a:pt x="160296" y="1117871"/>
                </a:lnTo>
                <a:lnTo>
                  <a:pt x="168012" y="1107575"/>
                </a:lnTo>
                <a:lnTo>
                  <a:pt x="178307" y="1097279"/>
                </a:lnTo>
                <a:lnTo>
                  <a:pt x="186297" y="1086462"/>
                </a:lnTo>
                <a:lnTo>
                  <a:pt x="197013" y="1079554"/>
                </a:lnTo>
                <a:lnTo>
                  <a:pt x="198119" y="1088136"/>
                </a:lnTo>
                <a:close/>
              </a:path>
              <a:path w="1659635" h="2638044">
                <a:moveTo>
                  <a:pt x="158495" y="1124712"/>
                </a:moveTo>
                <a:lnTo>
                  <a:pt x="149351" y="1132332"/>
                </a:lnTo>
                <a:lnTo>
                  <a:pt x="144568" y="1129242"/>
                </a:lnTo>
                <a:lnTo>
                  <a:pt x="134156" y="1122817"/>
                </a:lnTo>
                <a:lnTo>
                  <a:pt x="123629" y="1116801"/>
                </a:lnTo>
                <a:lnTo>
                  <a:pt x="112908" y="1111238"/>
                </a:lnTo>
                <a:lnTo>
                  <a:pt x="101913" y="1106171"/>
                </a:lnTo>
                <a:lnTo>
                  <a:pt x="90567" y="1101641"/>
                </a:lnTo>
                <a:lnTo>
                  <a:pt x="78789" y="1097692"/>
                </a:lnTo>
                <a:lnTo>
                  <a:pt x="66501" y="1094365"/>
                </a:lnTo>
                <a:lnTo>
                  <a:pt x="53623" y="1091703"/>
                </a:lnTo>
                <a:lnTo>
                  <a:pt x="40078" y="1089750"/>
                </a:lnTo>
                <a:lnTo>
                  <a:pt x="25786" y="1088546"/>
                </a:lnTo>
                <a:lnTo>
                  <a:pt x="10667" y="1088136"/>
                </a:lnTo>
                <a:lnTo>
                  <a:pt x="0" y="1088136"/>
                </a:lnTo>
                <a:lnTo>
                  <a:pt x="0" y="1078991"/>
                </a:lnTo>
                <a:lnTo>
                  <a:pt x="13352" y="1079004"/>
                </a:lnTo>
                <a:lnTo>
                  <a:pt x="27693" y="1079501"/>
                </a:lnTo>
                <a:lnTo>
                  <a:pt x="41609" y="1080702"/>
                </a:lnTo>
                <a:lnTo>
                  <a:pt x="55105" y="1082575"/>
                </a:lnTo>
                <a:lnTo>
                  <a:pt x="68186" y="1085091"/>
                </a:lnTo>
                <a:lnTo>
                  <a:pt x="80857" y="1088219"/>
                </a:lnTo>
                <a:lnTo>
                  <a:pt x="93122" y="1091929"/>
                </a:lnTo>
                <a:lnTo>
                  <a:pt x="104988" y="1096191"/>
                </a:lnTo>
                <a:lnTo>
                  <a:pt x="116459" y="1100974"/>
                </a:lnTo>
                <a:lnTo>
                  <a:pt x="127540" y="1106248"/>
                </a:lnTo>
                <a:lnTo>
                  <a:pt x="138236" y="1111982"/>
                </a:lnTo>
                <a:lnTo>
                  <a:pt x="148553" y="1118147"/>
                </a:lnTo>
                <a:lnTo>
                  <a:pt x="158495" y="1124712"/>
                </a:lnTo>
                <a:close/>
              </a:path>
              <a:path w="1659635" h="2638044">
                <a:moveTo>
                  <a:pt x="223001" y="94990"/>
                </a:moveTo>
                <a:lnTo>
                  <a:pt x="224187" y="77752"/>
                </a:lnTo>
                <a:lnTo>
                  <a:pt x="231067" y="67045"/>
                </a:lnTo>
                <a:lnTo>
                  <a:pt x="238651" y="56658"/>
                </a:lnTo>
                <a:lnTo>
                  <a:pt x="246906" y="46573"/>
                </a:lnTo>
                <a:lnTo>
                  <a:pt x="255803" y="36770"/>
                </a:lnTo>
                <a:lnTo>
                  <a:pt x="265310" y="27230"/>
                </a:lnTo>
                <a:lnTo>
                  <a:pt x="275395" y="17935"/>
                </a:lnTo>
                <a:lnTo>
                  <a:pt x="286029" y="8864"/>
                </a:lnTo>
                <a:lnTo>
                  <a:pt x="297179" y="0"/>
                </a:lnTo>
                <a:lnTo>
                  <a:pt x="306323" y="0"/>
                </a:lnTo>
                <a:lnTo>
                  <a:pt x="304717" y="1591"/>
                </a:lnTo>
                <a:lnTo>
                  <a:pt x="297687" y="8281"/>
                </a:lnTo>
                <a:lnTo>
                  <a:pt x="289405" y="15864"/>
                </a:lnTo>
                <a:lnTo>
                  <a:pt x="279275" y="25056"/>
                </a:lnTo>
                <a:lnTo>
                  <a:pt x="266700" y="36575"/>
                </a:lnTo>
                <a:lnTo>
                  <a:pt x="260158" y="42633"/>
                </a:lnTo>
                <a:lnTo>
                  <a:pt x="250978" y="52194"/>
                </a:lnTo>
                <a:lnTo>
                  <a:pt x="242672" y="62215"/>
                </a:lnTo>
                <a:lnTo>
                  <a:pt x="235240" y="72692"/>
                </a:lnTo>
                <a:lnTo>
                  <a:pt x="228683" y="83619"/>
                </a:lnTo>
                <a:lnTo>
                  <a:pt x="223001" y="94990"/>
                </a:lnTo>
                <a:close/>
              </a:path>
              <a:path w="1659635" h="2638044">
                <a:moveTo>
                  <a:pt x="211198" y="131707"/>
                </a:moveTo>
                <a:lnTo>
                  <a:pt x="212659" y="100206"/>
                </a:lnTo>
                <a:lnTo>
                  <a:pt x="218040" y="88800"/>
                </a:lnTo>
                <a:lnTo>
                  <a:pt x="224187" y="77752"/>
                </a:lnTo>
                <a:lnTo>
                  <a:pt x="223001" y="94990"/>
                </a:lnTo>
                <a:lnTo>
                  <a:pt x="218192" y="106798"/>
                </a:lnTo>
                <a:lnTo>
                  <a:pt x="214258" y="119039"/>
                </a:lnTo>
                <a:lnTo>
                  <a:pt x="211198" y="131707"/>
                </a:lnTo>
                <a:close/>
              </a:path>
              <a:path w="1659635" h="2638044">
                <a:moveTo>
                  <a:pt x="209012" y="144795"/>
                </a:moveTo>
                <a:lnTo>
                  <a:pt x="207701" y="158299"/>
                </a:lnTo>
                <a:lnTo>
                  <a:pt x="208074" y="111989"/>
                </a:lnTo>
                <a:lnTo>
                  <a:pt x="212659" y="100206"/>
                </a:lnTo>
                <a:lnTo>
                  <a:pt x="211198" y="131707"/>
                </a:lnTo>
                <a:lnTo>
                  <a:pt x="209012" y="144795"/>
                </a:lnTo>
                <a:close/>
              </a:path>
              <a:path w="1659635" h="2638044">
                <a:moveTo>
                  <a:pt x="201418" y="136767"/>
                </a:moveTo>
                <a:lnTo>
                  <a:pt x="204317" y="124170"/>
                </a:lnTo>
                <a:lnTo>
                  <a:pt x="208074" y="111989"/>
                </a:lnTo>
                <a:lnTo>
                  <a:pt x="207701" y="158299"/>
                </a:lnTo>
                <a:lnTo>
                  <a:pt x="207264" y="172212"/>
                </a:lnTo>
                <a:lnTo>
                  <a:pt x="206161" y="227614"/>
                </a:lnTo>
                <a:lnTo>
                  <a:pt x="201418" y="136767"/>
                </a:lnTo>
                <a:close/>
              </a:path>
              <a:path w="1659635" h="2638044">
                <a:moveTo>
                  <a:pt x="206161" y="227614"/>
                </a:moveTo>
                <a:lnTo>
                  <a:pt x="195753" y="220425"/>
                </a:lnTo>
                <a:lnTo>
                  <a:pt x="198119" y="208787"/>
                </a:lnTo>
                <a:lnTo>
                  <a:pt x="198319" y="163286"/>
                </a:lnTo>
                <a:lnTo>
                  <a:pt x="199408" y="149800"/>
                </a:lnTo>
                <a:lnTo>
                  <a:pt x="201418" y="136767"/>
                </a:lnTo>
                <a:lnTo>
                  <a:pt x="206161" y="227614"/>
                </a:lnTo>
                <a:close/>
              </a:path>
              <a:path w="1659635" h="2638044">
                <a:moveTo>
                  <a:pt x="150366" y="151293"/>
                </a:moveTo>
                <a:lnTo>
                  <a:pt x="151996" y="138293"/>
                </a:lnTo>
                <a:lnTo>
                  <a:pt x="158495" y="190499"/>
                </a:lnTo>
                <a:lnTo>
                  <a:pt x="165615" y="193964"/>
                </a:lnTo>
                <a:lnTo>
                  <a:pt x="179102" y="201298"/>
                </a:lnTo>
                <a:lnTo>
                  <a:pt x="189561" y="206690"/>
                </a:lnTo>
                <a:lnTo>
                  <a:pt x="198119" y="208787"/>
                </a:lnTo>
                <a:lnTo>
                  <a:pt x="195753" y="220425"/>
                </a:lnTo>
                <a:lnTo>
                  <a:pt x="185061" y="213578"/>
                </a:lnTo>
                <a:lnTo>
                  <a:pt x="174095" y="207091"/>
                </a:lnTo>
                <a:lnTo>
                  <a:pt x="162864" y="200979"/>
                </a:lnTo>
                <a:lnTo>
                  <a:pt x="151377" y="195261"/>
                </a:lnTo>
                <a:lnTo>
                  <a:pt x="150366" y="151293"/>
                </a:lnTo>
                <a:close/>
              </a:path>
              <a:path w="1659635" h="2638044">
                <a:moveTo>
                  <a:pt x="162090" y="133927"/>
                </a:moveTo>
                <a:lnTo>
                  <a:pt x="160107" y="146602"/>
                </a:lnTo>
                <a:lnTo>
                  <a:pt x="158902" y="159372"/>
                </a:lnTo>
                <a:lnTo>
                  <a:pt x="158495" y="172212"/>
                </a:lnTo>
                <a:lnTo>
                  <a:pt x="158495" y="190499"/>
                </a:lnTo>
                <a:lnTo>
                  <a:pt x="157393" y="112679"/>
                </a:lnTo>
                <a:lnTo>
                  <a:pt x="161089" y="100124"/>
                </a:lnTo>
                <a:lnTo>
                  <a:pt x="162090" y="133927"/>
                </a:lnTo>
                <a:close/>
              </a:path>
              <a:path w="1659635" h="2638044">
                <a:moveTo>
                  <a:pt x="158495" y="190499"/>
                </a:moveTo>
                <a:lnTo>
                  <a:pt x="151996" y="138293"/>
                </a:lnTo>
                <a:lnTo>
                  <a:pt x="154350" y="125411"/>
                </a:lnTo>
                <a:lnTo>
                  <a:pt x="157393" y="112679"/>
                </a:lnTo>
                <a:lnTo>
                  <a:pt x="158495" y="190499"/>
                </a:lnTo>
                <a:close/>
              </a:path>
              <a:path w="1659635" h="2638044">
                <a:moveTo>
                  <a:pt x="128174" y="175110"/>
                </a:moveTo>
                <a:lnTo>
                  <a:pt x="139431" y="179237"/>
                </a:lnTo>
                <a:lnTo>
                  <a:pt x="149351" y="181356"/>
                </a:lnTo>
                <a:lnTo>
                  <a:pt x="149495" y="164383"/>
                </a:lnTo>
                <a:lnTo>
                  <a:pt x="150366" y="151293"/>
                </a:lnTo>
                <a:lnTo>
                  <a:pt x="151377" y="195261"/>
                </a:lnTo>
                <a:lnTo>
                  <a:pt x="139642" y="189952"/>
                </a:lnTo>
                <a:lnTo>
                  <a:pt x="128174" y="175110"/>
                </a:lnTo>
                <a:close/>
              </a:path>
              <a:path w="1659635" h="2638044">
                <a:moveTo>
                  <a:pt x="109727" y="172212"/>
                </a:moveTo>
                <a:lnTo>
                  <a:pt x="113353" y="172316"/>
                </a:lnTo>
                <a:lnTo>
                  <a:pt x="128174" y="175110"/>
                </a:lnTo>
                <a:lnTo>
                  <a:pt x="139642" y="189952"/>
                </a:lnTo>
                <a:lnTo>
                  <a:pt x="127668" y="185070"/>
                </a:lnTo>
                <a:lnTo>
                  <a:pt x="115466" y="180630"/>
                </a:lnTo>
                <a:lnTo>
                  <a:pt x="109727" y="172212"/>
                </a:lnTo>
                <a:close/>
              </a:path>
              <a:path w="1659635" h="2638044">
                <a:moveTo>
                  <a:pt x="109727" y="172212"/>
                </a:moveTo>
                <a:lnTo>
                  <a:pt x="115466" y="180630"/>
                </a:lnTo>
                <a:lnTo>
                  <a:pt x="103042" y="176651"/>
                </a:lnTo>
                <a:lnTo>
                  <a:pt x="104147" y="136690"/>
                </a:lnTo>
                <a:lnTo>
                  <a:pt x="106814" y="124839"/>
                </a:lnTo>
                <a:lnTo>
                  <a:pt x="108891" y="112481"/>
                </a:lnTo>
                <a:lnTo>
                  <a:pt x="109727" y="99060"/>
                </a:lnTo>
                <a:lnTo>
                  <a:pt x="111125" y="88378"/>
                </a:lnTo>
                <a:lnTo>
                  <a:pt x="110016" y="158977"/>
                </a:lnTo>
                <a:lnTo>
                  <a:pt x="109727" y="172212"/>
                </a:lnTo>
                <a:close/>
              </a:path>
              <a:path w="1659635" h="2638044">
                <a:moveTo>
                  <a:pt x="103042" y="176651"/>
                </a:moveTo>
                <a:lnTo>
                  <a:pt x="90408" y="173147"/>
                </a:lnTo>
                <a:lnTo>
                  <a:pt x="99059" y="172212"/>
                </a:lnTo>
                <a:lnTo>
                  <a:pt x="99636" y="161100"/>
                </a:lnTo>
                <a:lnTo>
                  <a:pt x="101538" y="148592"/>
                </a:lnTo>
                <a:lnTo>
                  <a:pt x="104147" y="136690"/>
                </a:lnTo>
                <a:lnTo>
                  <a:pt x="103042" y="176651"/>
                </a:lnTo>
                <a:close/>
              </a:path>
              <a:path w="1659635" h="2638044">
                <a:moveTo>
                  <a:pt x="99059" y="172212"/>
                </a:moveTo>
                <a:lnTo>
                  <a:pt x="90408" y="173147"/>
                </a:lnTo>
                <a:lnTo>
                  <a:pt x="93564" y="139173"/>
                </a:lnTo>
                <a:lnTo>
                  <a:pt x="97644" y="150971"/>
                </a:lnTo>
                <a:lnTo>
                  <a:pt x="99059" y="163068"/>
                </a:lnTo>
                <a:lnTo>
                  <a:pt x="99059" y="172212"/>
                </a:lnTo>
                <a:close/>
              </a:path>
              <a:path w="1659635" h="2638044">
                <a:moveTo>
                  <a:pt x="0" y="108203"/>
                </a:moveTo>
                <a:lnTo>
                  <a:pt x="10667" y="89916"/>
                </a:lnTo>
                <a:lnTo>
                  <a:pt x="11223" y="89917"/>
                </a:lnTo>
                <a:lnTo>
                  <a:pt x="27012" y="91299"/>
                </a:lnTo>
                <a:lnTo>
                  <a:pt x="41873" y="95062"/>
                </a:lnTo>
                <a:lnTo>
                  <a:pt x="55557" y="100908"/>
                </a:lnTo>
                <a:lnTo>
                  <a:pt x="67816" y="108539"/>
                </a:lnTo>
                <a:lnTo>
                  <a:pt x="78402" y="117659"/>
                </a:lnTo>
                <a:lnTo>
                  <a:pt x="87067" y="127970"/>
                </a:lnTo>
                <a:lnTo>
                  <a:pt x="93564" y="139173"/>
                </a:lnTo>
                <a:lnTo>
                  <a:pt x="89915" y="162778"/>
                </a:lnTo>
                <a:lnTo>
                  <a:pt x="88071" y="149580"/>
                </a:lnTo>
                <a:lnTo>
                  <a:pt x="83002" y="137453"/>
                </a:lnTo>
                <a:lnTo>
                  <a:pt x="75169" y="126607"/>
                </a:lnTo>
                <a:lnTo>
                  <a:pt x="65033" y="117257"/>
                </a:lnTo>
                <a:lnTo>
                  <a:pt x="53054" y="109615"/>
                </a:lnTo>
                <a:lnTo>
                  <a:pt x="39693" y="103892"/>
                </a:lnTo>
                <a:lnTo>
                  <a:pt x="25410" y="100303"/>
                </a:lnTo>
                <a:lnTo>
                  <a:pt x="10667" y="99060"/>
                </a:lnTo>
                <a:lnTo>
                  <a:pt x="0" y="108203"/>
                </a:lnTo>
                <a:close/>
              </a:path>
              <a:path w="1659635" h="2638044">
                <a:moveTo>
                  <a:pt x="188975" y="480059"/>
                </a:moveTo>
                <a:lnTo>
                  <a:pt x="190204" y="481289"/>
                </a:lnTo>
                <a:lnTo>
                  <a:pt x="199012" y="490023"/>
                </a:lnTo>
                <a:lnTo>
                  <a:pt x="208156" y="498757"/>
                </a:lnTo>
                <a:lnTo>
                  <a:pt x="207658" y="518647"/>
                </a:lnTo>
                <a:lnTo>
                  <a:pt x="198119" y="525779"/>
                </a:lnTo>
                <a:lnTo>
                  <a:pt x="196490" y="527623"/>
                </a:lnTo>
                <a:lnTo>
                  <a:pt x="198480" y="516226"/>
                </a:lnTo>
                <a:lnTo>
                  <a:pt x="207264" y="507491"/>
                </a:lnTo>
                <a:lnTo>
                  <a:pt x="204731" y="505614"/>
                </a:lnTo>
                <a:lnTo>
                  <a:pt x="195399" y="499044"/>
                </a:lnTo>
                <a:lnTo>
                  <a:pt x="188975" y="480059"/>
                </a:lnTo>
                <a:close/>
              </a:path>
              <a:path w="1659635" h="2638044">
                <a:moveTo>
                  <a:pt x="189401" y="524960"/>
                </a:moveTo>
                <a:lnTo>
                  <a:pt x="198480" y="516226"/>
                </a:lnTo>
                <a:lnTo>
                  <a:pt x="196490" y="527623"/>
                </a:lnTo>
                <a:lnTo>
                  <a:pt x="188118" y="537427"/>
                </a:lnTo>
                <a:lnTo>
                  <a:pt x="179975" y="547550"/>
                </a:lnTo>
                <a:lnTo>
                  <a:pt x="179732" y="533694"/>
                </a:lnTo>
                <a:lnTo>
                  <a:pt x="189401" y="524960"/>
                </a:lnTo>
                <a:close/>
              </a:path>
              <a:path w="1659635" h="2638044">
                <a:moveTo>
                  <a:pt x="178307" y="544067"/>
                </a:moveTo>
                <a:lnTo>
                  <a:pt x="168920" y="537269"/>
                </a:lnTo>
                <a:lnTo>
                  <a:pt x="169444" y="527308"/>
                </a:lnTo>
                <a:lnTo>
                  <a:pt x="178307" y="534924"/>
                </a:lnTo>
                <a:lnTo>
                  <a:pt x="179732" y="533694"/>
                </a:lnTo>
                <a:lnTo>
                  <a:pt x="179975" y="547550"/>
                </a:lnTo>
                <a:lnTo>
                  <a:pt x="172097" y="557974"/>
                </a:lnTo>
                <a:lnTo>
                  <a:pt x="168012" y="554363"/>
                </a:lnTo>
                <a:lnTo>
                  <a:pt x="178307" y="544067"/>
                </a:lnTo>
                <a:close/>
              </a:path>
              <a:path w="1659635" h="2638044">
                <a:moveTo>
                  <a:pt x="164519" y="568681"/>
                </a:moveTo>
                <a:lnTo>
                  <a:pt x="158495" y="571500"/>
                </a:lnTo>
                <a:lnTo>
                  <a:pt x="160296" y="564659"/>
                </a:lnTo>
                <a:lnTo>
                  <a:pt x="168012" y="554363"/>
                </a:lnTo>
                <a:lnTo>
                  <a:pt x="172097" y="557974"/>
                </a:lnTo>
                <a:lnTo>
                  <a:pt x="164519" y="568681"/>
                </a:lnTo>
                <a:close/>
              </a:path>
              <a:path w="1659635" h="2638044">
                <a:moveTo>
                  <a:pt x="158495" y="571500"/>
                </a:moveTo>
                <a:lnTo>
                  <a:pt x="149351" y="580644"/>
                </a:lnTo>
                <a:lnTo>
                  <a:pt x="144200" y="577131"/>
                </a:lnTo>
                <a:lnTo>
                  <a:pt x="133820" y="570407"/>
                </a:lnTo>
                <a:lnTo>
                  <a:pt x="123322" y="564152"/>
                </a:lnTo>
                <a:lnTo>
                  <a:pt x="112629" y="558403"/>
                </a:lnTo>
                <a:lnTo>
                  <a:pt x="101662" y="553195"/>
                </a:lnTo>
                <a:lnTo>
                  <a:pt x="90344" y="548564"/>
                </a:lnTo>
                <a:lnTo>
                  <a:pt x="78595" y="544546"/>
                </a:lnTo>
                <a:lnTo>
                  <a:pt x="66339" y="541178"/>
                </a:lnTo>
                <a:lnTo>
                  <a:pt x="53496" y="538496"/>
                </a:lnTo>
                <a:lnTo>
                  <a:pt x="39989" y="536535"/>
                </a:lnTo>
                <a:lnTo>
                  <a:pt x="25738" y="535333"/>
                </a:lnTo>
                <a:lnTo>
                  <a:pt x="10667" y="534924"/>
                </a:lnTo>
                <a:lnTo>
                  <a:pt x="0" y="534924"/>
                </a:lnTo>
                <a:lnTo>
                  <a:pt x="0" y="525779"/>
                </a:lnTo>
                <a:lnTo>
                  <a:pt x="13352" y="525792"/>
                </a:lnTo>
                <a:lnTo>
                  <a:pt x="27693" y="526289"/>
                </a:lnTo>
                <a:lnTo>
                  <a:pt x="41609" y="527490"/>
                </a:lnTo>
                <a:lnTo>
                  <a:pt x="55105" y="529363"/>
                </a:lnTo>
                <a:lnTo>
                  <a:pt x="68186" y="531879"/>
                </a:lnTo>
                <a:lnTo>
                  <a:pt x="80857" y="535007"/>
                </a:lnTo>
                <a:lnTo>
                  <a:pt x="93122" y="538717"/>
                </a:lnTo>
                <a:lnTo>
                  <a:pt x="104988" y="542979"/>
                </a:lnTo>
                <a:lnTo>
                  <a:pt x="116459" y="547762"/>
                </a:lnTo>
                <a:lnTo>
                  <a:pt x="127540" y="553036"/>
                </a:lnTo>
                <a:lnTo>
                  <a:pt x="138236" y="558770"/>
                </a:lnTo>
                <a:lnTo>
                  <a:pt x="148553" y="564935"/>
                </a:lnTo>
                <a:lnTo>
                  <a:pt x="158495" y="571500"/>
                </a:lnTo>
                <a:close/>
              </a:path>
              <a:path w="1659635" h="2638044">
                <a:moveTo>
                  <a:pt x="207264" y="1069847"/>
                </a:moveTo>
                <a:lnTo>
                  <a:pt x="204731" y="1067514"/>
                </a:lnTo>
                <a:lnTo>
                  <a:pt x="206615" y="1053371"/>
                </a:lnTo>
                <a:lnTo>
                  <a:pt x="217932" y="1060703"/>
                </a:lnTo>
                <a:lnTo>
                  <a:pt x="207658" y="1079709"/>
                </a:lnTo>
                <a:lnTo>
                  <a:pt x="198119" y="1088136"/>
                </a:lnTo>
                <a:lnTo>
                  <a:pt x="197013" y="1079554"/>
                </a:lnTo>
                <a:lnTo>
                  <a:pt x="207264" y="1069847"/>
                </a:lnTo>
                <a:close/>
              </a:path>
              <a:path w="1659635" h="2638044">
                <a:moveTo>
                  <a:pt x="149498" y="1071506"/>
                </a:moveTo>
                <a:lnTo>
                  <a:pt x="159694" y="1076721"/>
                </a:lnTo>
                <a:lnTo>
                  <a:pt x="169306" y="1082271"/>
                </a:lnTo>
                <a:lnTo>
                  <a:pt x="178307" y="1088136"/>
                </a:lnTo>
                <a:lnTo>
                  <a:pt x="186297" y="1086462"/>
                </a:lnTo>
                <a:lnTo>
                  <a:pt x="178307" y="1097279"/>
                </a:lnTo>
                <a:lnTo>
                  <a:pt x="171000" y="1093246"/>
                </a:lnTo>
                <a:lnTo>
                  <a:pt x="160220" y="1087594"/>
                </a:lnTo>
                <a:lnTo>
                  <a:pt x="149498" y="1071506"/>
                </a:lnTo>
                <a:close/>
              </a:path>
              <a:path w="1659635" h="2638044">
                <a:moveTo>
                  <a:pt x="115559" y="1068489"/>
                </a:moveTo>
                <a:lnTo>
                  <a:pt x="115648" y="1058093"/>
                </a:lnTo>
                <a:lnTo>
                  <a:pt x="127450" y="1062171"/>
                </a:lnTo>
                <a:lnTo>
                  <a:pt x="138741" y="1066649"/>
                </a:lnTo>
                <a:lnTo>
                  <a:pt x="149498" y="1071506"/>
                </a:lnTo>
                <a:lnTo>
                  <a:pt x="160220" y="1087594"/>
                </a:lnTo>
                <a:lnTo>
                  <a:pt x="149325" y="1082270"/>
                </a:lnTo>
                <a:lnTo>
                  <a:pt x="138276" y="1077297"/>
                </a:lnTo>
                <a:lnTo>
                  <a:pt x="127034" y="1072696"/>
                </a:lnTo>
                <a:lnTo>
                  <a:pt x="115559" y="1068489"/>
                </a:lnTo>
                <a:close/>
              </a:path>
              <a:path w="1659635" h="2638044">
                <a:moveTo>
                  <a:pt x="0" y="1051559"/>
                </a:moveTo>
                <a:lnTo>
                  <a:pt x="10667" y="1042416"/>
                </a:lnTo>
                <a:lnTo>
                  <a:pt x="20855" y="1042551"/>
                </a:lnTo>
                <a:lnTo>
                  <a:pt x="35527" y="1043228"/>
                </a:lnTo>
                <a:lnTo>
                  <a:pt x="49864" y="1044455"/>
                </a:lnTo>
                <a:lnTo>
                  <a:pt x="63841" y="1046211"/>
                </a:lnTo>
                <a:lnTo>
                  <a:pt x="77433" y="1048474"/>
                </a:lnTo>
                <a:lnTo>
                  <a:pt x="90615" y="1051223"/>
                </a:lnTo>
                <a:lnTo>
                  <a:pt x="103362" y="1054436"/>
                </a:lnTo>
                <a:lnTo>
                  <a:pt x="115648" y="1058093"/>
                </a:lnTo>
                <a:lnTo>
                  <a:pt x="115559" y="1068489"/>
                </a:lnTo>
                <a:lnTo>
                  <a:pt x="103812" y="1064696"/>
                </a:lnTo>
                <a:lnTo>
                  <a:pt x="91753" y="1061339"/>
                </a:lnTo>
                <a:lnTo>
                  <a:pt x="79345" y="1058440"/>
                </a:lnTo>
                <a:lnTo>
                  <a:pt x="66546" y="1056020"/>
                </a:lnTo>
                <a:lnTo>
                  <a:pt x="53318" y="1054101"/>
                </a:lnTo>
                <a:lnTo>
                  <a:pt x="39622" y="1052703"/>
                </a:lnTo>
                <a:lnTo>
                  <a:pt x="25418" y="1051849"/>
                </a:lnTo>
                <a:lnTo>
                  <a:pt x="10667" y="1051559"/>
                </a:lnTo>
                <a:lnTo>
                  <a:pt x="0" y="1051559"/>
                </a:lnTo>
                <a:close/>
              </a:path>
              <a:path w="1659635" h="2638044">
                <a:moveTo>
                  <a:pt x="198854" y="2385728"/>
                </a:moveTo>
                <a:lnTo>
                  <a:pt x="201021" y="2369940"/>
                </a:lnTo>
                <a:lnTo>
                  <a:pt x="207993" y="2460073"/>
                </a:lnTo>
                <a:lnTo>
                  <a:pt x="198119" y="2447544"/>
                </a:lnTo>
                <a:lnTo>
                  <a:pt x="198119" y="2401823"/>
                </a:lnTo>
                <a:lnTo>
                  <a:pt x="198854" y="2385728"/>
                </a:lnTo>
                <a:close/>
              </a:path>
              <a:path w="1659635" h="2638044">
                <a:moveTo>
                  <a:pt x="198854" y="1831223"/>
                </a:moveTo>
                <a:lnTo>
                  <a:pt x="201021" y="1814293"/>
                </a:lnTo>
                <a:lnTo>
                  <a:pt x="207993" y="1900798"/>
                </a:lnTo>
                <a:lnTo>
                  <a:pt x="198119" y="1885187"/>
                </a:lnTo>
                <a:lnTo>
                  <a:pt x="198119" y="1848612"/>
                </a:lnTo>
                <a:lnTo>
                  <a:pt x="198854" y="1831223"/>
                </a:lnTo>
                <a:close/>
              </a:path>
              <a:path w="1659635" h="2638044">
                <a:moveTo>
                  <a:pt x="198854" y="1271411"/>
                </a:moveTo>
                <a:lnTo>
                  <a:pt x="201021" y="1255269"/>
                </a:lnTo>
                <a:lnTo>
                  <a:pt x="206161" y="1342650"/>
                </a:lnTo>
                <a:lnTo>
                  <a:pt x="198119" y="1331975"/>
                </a:lnTo>
                <a:lnTo>
                  <a:pt x="198119" y="1287779"/>
                </a:lnTo>
                <a:lnTo>
                  <a:pt x="198854" y="1271411"/>
                </a:lnTo>
                <a:close/>
              </a:path>
              <a:path w="1659635" h="2638044">
                <a:moveTo>
                  <a:pt x="198854" y="716961"/>
                </a:moveTo>
                <a:lnTo>
                  <a:pt x="201021" y="699836"/>
                </a:lnTo>
                <a:lnTo>
                  <a:pt x="208346" y="783008"/>
                </a:lnTo>
                <a:lnTo>
                  <a:pt x="198119" y="771144"/>
                </a:lnTo>
                <a:lnTo>
                  <a:pt x="198119" y="734567"/>
                </a:lnTo>
                <a:lnTo>
                  <a:pt x="198854" y="716961"/>
                </a:lnTo>
                <a:close/>
              </a:path>
              <a:path w="1659635" h="2638044">
                <a:moveTo>
                  <a:pt x="198119" y="200145"/>
                </a:moveTo>
                <a:lnTo>
                  <a:pt x="198119" y="172212"/>
                </a:lnTo>
                <a:lnTo>
                  <a:pt x="198319" y="163286"/>
                </a:lnTo>
                <a:lnTo>
                  <a:pt x="198119" y="208787"/>
                </a:lnTo>
                <a:lnTo>
                  <a:pt x="198119" y="200145"/>
                </a:lnTo>
                <a:close/>
              </a:path>
              <a:path w="1659635" h="2638044">
                <a:moveTo>
                  <a:pt x="188118" y="2142388"/>
                </a:moveTo>
                <a:lnTo>
                  <a:pt x="188975" y="2130552"/>
                </a:lnTo>
                <a:lnTo>
                  <a:pt x="192415" y="2087387"/>
                </a:lnTo>
                <a:lnTo>
                  <a:pt x="195545" y="2101288"/>
                </a:lnTo>
                <a:lnTo>
                  <a:pt x="197466" y="2115686"/>
                </a:lnTo>
                <a:lnTo>
                  <a:pt x="198119" y="2130552"/>
                </a:lnTo>
                <a:lnTo>
                  <a:pt x="197747" y="2133887"/>
                </a:lnTo>
                <a:lnTo>
                  <a:pt x="192717" y="2145935"/>
                </a:lnTo>
                <a:lnTo>
                  <a:pt x="188975" y="2157984"/>
                </a:lnTo>
                <a:lnTo>
                  <a:pt x="188118" y="2142388"/>
                </a:lnTo>
                <a:close/>
              </a:path>
              <a:path w="1659635" h="2638044">
                <a:moveTo>
                  <a:pt x="188975" y="2130552"/>
                </a:moveTo>
                <a:lnTo>
                  <a:pt x="188960" y="2128349"/>
                </a:lnTo>
                <a:lnTo>
                  <a:pt x="188210" y="2114880"/>
                </a:lnTo>
                <a:lnTo>
                  <a:pt x="186371" y="2101534"/>
                </a:lnTo>
                <a:lnTo>
                  <a:pt x="183493" y="2088413"/>
                </a:lnTo>
                <a:lnTo>
                  <a:pt x="188134" y="2074017"/>
                </a:lnTo>
                <a:lnTo>
                  <a:pt x="192415" y="2087387"/>
                </a:lnTo>
                <a:lnTo>
                  <a:pt x="188975" y="2130552"/>
                </a:lnTo>
                <a:close/>
              </a:path>
              <a:path w="1659635" h="2638044">
                <a:moveTo>
                  <a:pt x="188134" y="2074017"/>
                </a:moveTo>
                <a:lnTo>
                  <a:pt x="183493" y="2088413"/>
                </a:lnTo>
                <a:lnTo>
                  <a:pt x="179630" y="2075623"/>
                </a:lnTo>
                <a:lnTo>
                  <a:pt x="174834" y="2063268"/>
                </a:lnTo>
                <a:lnTo>
                  <a:pt x="169157" y="2051453"/>
                </a:lnTo>
                <a:lnTo>
                  <a:pt x="176352" y="2048996"/>
                </a:lnTo>
                <a:lnTo>
                  <a:pt x="182760" y="2061210"/>
                </a:lnTo>
                <a:lnTo>
                  <a:pt x="188134" y="2074017"/>
                </a:lnTo>
                <a:close/>
              </a:path>
              <a:path w="1659635" h="2638044">
                <a:moveTo>
                  <a:pt x="176352" y="2048996"/>
                </a:moveTo>
                <a:lnTo>
                  <a:pt x="169157" y="2051453"/>
                </a:lnTo>
                <a:lnTo>
                  <a:pt x="162651" y="2040282"/>
                </a:lnTo>
                <a:lnTo>
                  <a:pt x="155369" y="2029860"/>
                </a:lnTo>
                <a:lnTo>
                  <a:pt x="147362" y="2020291"/>
                </a:lnTo>
                <a:lnTo>
                  <a:pt x="138683" y="2011679"/>
                </a:lnTo>
                <a:lnTo>
                  <a:pt x="131282" y="2006932"/>
                </a:lnTo>
                <a:lnTo>
                  <a:pt x="141541" y="2006726"/>
                </a:lnTo>
                <a:lnTo>
                  <a:pt x="151504" y="2016242"/>
                </a:lnTo>
                <a:lnTo>
                  <a:pt x="160665" y="2026481"/>
                </a:lnTo>
                <a:lnTo>
                  <a:pt x="168968" y="2037409"/>
                </a:lnTo>
                <a:lnTo>
                  <a:pt x="176352" y="2048996"/>
                </a:lnTo>
                <a:close/>
              </a:path>
              <a:path w="1659635" h="2638044">
                <a:moveTo>
                  <a:pt x="141541" y="2006726"/>
                </a:moveTo>
                <a:lnTo>
                  <a:pt x="131282" y="2006932"/>
                </a:lnTo>
                <a:lnTo>
                  <a:pt x="120102" y="2000150"/>
                </a:lnTo>
                <a:lnTo>
                  <a:pt x="108847" y="1993857"/>
                </a:lnTo>
                <a:lnTo>
                  <a:pt x="97471" y="1988107"/>
                </a:lnTo>
                <a:lnTo>
                  <a:pt x="85930" y="1982952"/>
                </a:lnTo>
                <a:lnTo>
                  <a:pt x="74178" y="1978445"/>
                </a:lnTo>
                <a:lnTo>
                  <a:pt x="62169" y="1974640"/>
                </a:lnTo>
                <a:lnTo>
                  <a:pt x="49859" y="1971588"/>
                </a:lnTo>
                <a:lnTo>
                  <a:pt x="37202" y="1969343"/>
                </a:lnTo>
                <a:lnTo>
                  <a:pt x="24153" y="1967957"/>
                </a:lnTo>
                <a:lnTo>
                  <a:pt x="10667" y="1967484"/>
                </a:lnTo>
                <a:lnTo>
                  <a:pt x="25437" y="1958871"/>
                </a:lnTo>
                <a:lnTo>
                  <a:pt x="39988" y="1960446"/>
                </a:lnTo>
                <a:lnTo>
                  <a:pt x="54262" y="1963030"/>
                </a:lnTo>
                <a:lnTo>
                  <a:pt x="68201" y="1966593"/>
                </a:lnTo>
                <a:lnTo>
                  <a:pt x="81748" y="1971103"/>
                </a:lnTo>
                <a:lnTo>
                  <a:pt x="94842" y="1976527"/>
                </a:lnTo>
                <a:lnTo>
                  <a:pt x="107427" y="1982833"/>
                </a:lnTo>
                <a:lnTo>
                  <a:pt x="119444" y="1989990"/>
                </a:lnTo>
                <a:lnTo>
                  <a:pt x="130835" y="1997965"/>
                </a:lnTo>
                <a:lnTo>
                  <a:pt x="141541" y="2006726"/>
                </a:lnTo>
                <a:close/>
              </a:path>
              <a:path w="1659635" h="2638044">
                <a:moveTo>
                  <a:pt x="10667" y="1958339"/>
                </a:moveTo>
                <a:lnTo>
                  <a:pt x="25437" y="1958871"/>
                </a:lnTo>
                <a:lnTo>
                  <a:pt x="10667" y="1967484"/>
                </a:lnTo>
                <a:lnTo>
                  <a:pt x="0" y="1967484"/>
                </a:lnTo>
                <a:lnTo>
                  <a:pt x="0" y="1958339"/>
                </a:lnTo>
                <a:lnTo>
                  <a:pt x="10667" y="1958339"/>
                </a:lnTo>
                <a:close/>
              </a:path>
              <a:path w="1659635" h="2638044">
                <a:moveTo>
                  <a:pt x="195834" y="1577464"/>
                </a:moveTo>
                <a:lnTo>
                  <a:pt x="191389" y="1589054"/>
                </a:lnTo>
                <a:lnTo>
                  <a:pt x="192164" y="1528216"/>
                </a:lnTo>
                <a:lnTo>
                  <a:pt x="195431" y="1541204"/>
                </a:lnTo>
                <a:lnTo>
                  <a:pt x="197437" y="1554546"/>
                </a:lnTo>
                <a:lnTo>
                  <a:pt x="198119" y="1568195"/>
                </a:lnTo>
                <a:lnTo>
                  <a:pt x="195834" y="1577464"/>
                </a:lnTo>
                <a:close/>
              </a:path>
              <a:path w="1659635" h="2638044">
                <a:moveTo>
                  <a:pt x="188975" y="1604771"/>
                </a:moveTo>
                <a:lnTo>
                  <a:pt x="196089" y="1606445"/>
                </a:lnTo>
                <a:lnTo>
                  <a:pt x="195399" y="1614612"/>
                </a:lnTo>
                <a:lnTo>
                  <a:pt x="185635" y="1608281"/>
                </a:lnTo>
                <a:lnTo>
                  <a:pt x="188118" y="1580032"/>
                </a:lnTo>
                <a:lnTo>
                  <a:pt x="188975" y="1568195"/>
                </a:lnTo>
                <a:lnTo>
                  <a:pt x="192164" y="1528216"/>
                </a:lnTo>
                <a:lnTo>
                  <a:pt x="191389" y="1589054"/>
                </a:lnTo>
                <a:lnTo>
                  <a:pt x="188975" y="1604771"/>
                </a:lnTo>
                <a:close/>
              </a:path>
              <a:path w="1659635" h="2638044">
                <a:moveTo>
                  <a:pt x="188871" y="1562473"/>
                </a:moveTo>
                <a:lnTo>
                  <a:pt x="187694" y="1548436"/>
                </a:lnTo>
                <a:lnTo>
                  <a:pt x="187698" y="1515626"/>
                </a:lnTo>
                <a:lnTo>
                  <a:pt x="192164" y="1528216"/>
                </a:lnTo>
                <a:lnTo>
                  <a:pt x="188975" y="1568195"/>
                </a:lnTo>
                <a:lnTo>
                  <a:pt x="188871" y="1562473"/>
                </a:lnTo>
                <a:close/>
              </a:path>
              <a:path w="1659635" h="2638044">
                <a:moveTo>
                  <a:pt x="185264" y="1535035"/>
                </a:moveTo>
                <a:lnTo>
                  <a:pt x="181645" y="1522283"/>
                </a:lnTo>
                <a:lnTo>
                  <a:pt x="182095" y="1503480"/>
                </a:lnTo>
                <a:lnTo>
                  <a:pt x="187698" y="1515626"/>
                </a:lnTo>
                <a:lnTo>
                  <a:pt x="187694" y="1548436"/>
                </a:lnTo>
                <a:lnTo>
                  <a:pt x="185264" y="1535035"/>
                </a:lnTo>
                <a:close/>
              </a:path>
              <a:path w="1659635" h="2638044">
                <a:moveTo>
                  <a:pt x="138683" y="1459991"/>
                </a:moveTo>
                <a:lnTo>
                  <a:pt x="139213" y="1450983"/>
                </a:lnTo>
                <a:lnTo>
                  <a:pt x="149565" y="1460233"/>
                </a:lnTo>
                <a:lnTo>
                  <a:pt x="159091" y="1470154"/>
                </a:lnTo>
                <a:lnTo>
                  <a:pt x="167729" y="1480698"/>
                </a:lnTo>
                <a:lnTo>
                  <a:pt x="175418" y="1491822"/>
                </a:lnTo>
                <a:lnTo>
                  <a:pt x="182095" y="1503480"/>
                </a:lnTo>
                <a:lnTo>
                  <a:pt x="181645" y="1522283"/>
                </a:lnTo>
                <a:lnTo>
                  <a:pt x="176904" y="1510189"/>
                </a:lnTo>
                <a:lnTo>
                  <a:pt x="171107" y="1498765"/>
                </a:lnTo>
                <a:lnTo>
                  <a:pt x="164320" y="1488023"/>
                </a:lnTo>
                <a:lnTo>
                  <a:pt x="156610" y="1477972"/>
                </a:lnTo>
                <a:lnTo>
                  <a:pt x="148042" y="1468625"/>
                </a:lnTo>
                <a:lnTo>
                  <a:pt x="138683" y="1459991"/>
                </a:lnTo>
                <a:close/>
              </a:path>
              <a:path w="1659635" h="2638044">
                <a:moveTo>
                  <a:pt x="61988" y="1421456"/>
                </a:moveTo>
                <a:lnTo>
                  <a:pt x="63265" y="1412067"/>
                </a:lnTo>
                <a:lnTo>
                  <a:pt x="77259" y="1416352"/>
                </a:lnTo>
                <a:lnTo>
                  <a:pt x="90802" y="1421578"/>
                </a:lnTo>
                <a:lnTo>
                  <a:pt x="103831" y="1427699"/>
                </a:lnTo>
                <a:lnTo>
                  <a:pt x="116284" y="1434670"/>
                </a:lnTo>
                <a:lnTo>
                  <a:pt x="128099" y="1442446"/>
                </a:lnTo>
                <a:lnTo>
                  <a:pt x="139213" y="1450983"/>
                </a:lnTo>
                <a:lnTo>
                  <a:pt x="138683" y="1459991"/>
                </a:lnTo>
                <a:lnTo>
                  <a:pt x="130867" y="1454703"/>
                </a:lnTo>
                <a:lnTo>
                  <a:pt x="119727" y="1447625"/>
                </a:lnTo>
                <a:lnTo>
                  <a:pt x="108511" y="1441102"/>
                </a:lnTo>
                <a:lnTo>
                  <a:pt x="97173" y="1435179"/>
                </a:lnTo>
                <a:lnTo>
                  <a:pt x="85670" y="1429901"/>
                </a:lnTo>
                <a:lnTo>
                  <a:pt x="73957" y="1425311"/>
                </a:lnTo>
                <a:lnTo>
                  <a:pt x="61988" y="1421456"/>
                </a:lnTo>
                <a:close/>
              </a:path>
              <a:path w="1659635" h="2638044">
                <a:moveTo>
                  <a:pt x="0" y="1414271"/>
                </a:moveTo>
                <a:lnTo>
                  <a:pt x="10667" y="1405128"/>
                </a:lnTo>
                <a:lnTo>
                  <a:pt x="19196" y="1405308"/>
                </a:lnTo>
                <a:lnTo>
                  <a:pt x="34171" y="1406500"/>
                </a:lnTo>
                <a:lnTo>
                  <a:pt x="48881" y="1408768"/>
                </a:lnTo>
                <a:lnTo>
                  <a:pt x="63265" y="1412067"/>
                </a:lnTo>
                <a:lnTo>
                  <a:pt x="61988" y="1421456"/>
                </a:lnTo>
                <a:lnTo>
                  <a:pt x="49720" y="1418380"/>
                </a:lnTo>
                <a:lnTo>
                  <a:pt x="37107" y="1416127"/>
                </a:lnTo>
                <a:lnTo>
                  <a:pt x="24104" y="1414743"/>
                </a:lnTo>
                <a:lnTo>
                  <a:pt x="10667" y="1414271"/>
                </a:lnTo>
                <a:lnTo>
                  <a:pt x="0" y="1414271"/>
                </a:lnTo>
                <a:close/>
              </a:path>
              <a:path w="1659635" h="2638044">
                <a:moveTo>
                  <a:pt x="195834" y="1021138"/>
                </a:moveTo>
                <a:lnTo>
                  <a:pt x="191389" y="1032825"/>
                </a:lnTo>
                <a:lnTo>
                  <a:pt x="192164" y="965860"/>
                </a:lnTo>
                <a:lnTo>
                  <a:pt x="195431" y="978848"/>
                </a:lnTo>
                <a:lnTo>
                  <a:pt x="197437" y="992190"/>
                </a:lnTo>
                <a:lnTo>
                  <a:pt x="198119" y="1005840"/>
                </a:lnTo>
                <a:lnTo>
                  <a:pt x="195834" y="1021138"/>
                </a:lnTo>
                <a:close/>
              </a:path>
              <a:path w="1659635" h="2638044">
                <a:moveTo>
                  <a:pt x="188975" y="1042416"/>
                </a:moveTo>
                <a:lnTo>
                  <a:pt x="196089" y="1047987"/>
                </a:lnTo>
                <a:lnTo>
                  <a:pt x="195399" y="1059569"/>
                </a:lnTo>
                <a:lnTo>
                  <a:pt x="185635" y="1052228"/>
                </a:lnTo>
                <a:lnTo>
                  <a:pt x="188118" y="1017676"/>
                </a:lnTo>
                <a:lnTo>
                  <a:pt x="188975" y="1005840"/>
                </a:lnTo>
                <a:lnTo>
                  <a:pt x="192164" y="965860"/>
                </a:lnTo>
                <a:lnTo>
                  <a:pt x="191389" y="1032825"/>
                </a:lnTo>
                <a:lnTo>
                  <a:pt x="188975" y="1042416"/>
                </a:lnTo>
                <a:close/>
              </a:path>
              <a:path w="1659635" h="2638044">
                <a:moveTo>
                  <a:pt x="188871" y="1001184"/>
                </a:moveTo>
                <a:lnTo>
                  <a:pt x="187694" y="989119"/>
                </a:lnTo>
                <a:lnTo>
                  <a:pt x="187698" y="953270"/>
                </a:lnTo>
                <a:lnTo>
                  <a:pt x="192164" y="965860"/>
                </a:lnTo>
                <a:lnTo>
                  <a:pt x="188975" y="1005840"/>
                </a:lnTo>
                <a:lnTo>
                  <a:pt x="188871" y="1001184"/>
                </a:lnTo>
                <a:close/>
              </a:path>
              <a:path w="1659635" h="2638044">
                <a:moveTo>
                  <a:pt x="185264" y="976783"/>
                </a:moveTo>
                <a:lnTo>
                  <a:pt x="181645" y="964351"/>
                </a:lnTo>
                <a:lnTo>
                  <a:pt x="182095" y="941124"/>
                </a:lnTo>
                <a:lnTo>
                  <a:pt x="187698" y="953270"/>
                </a:lnTo>
                <a:lnTo>
                  <a:pt x="187694" y="989119"/>
                </a:lnTo>
                <a:lnTo>
                  <a:pt x="185264" y="976783"/>
                </a:lnTo>
                <a:close/>
              </a:path>
              <a:path w="1659635" h="2638044">
                <a:moveTo>
                  <a:pt x="138683" y="897636"/>
                </a:moveTo>
                <a:lnTo>
                  <a:pt x="139213" y="888627"/>
                </a:lnTo>
                <a:lnTo>
                  <a:pt x="149565" y="897877"/>
                </a:lnTo>
                <a:lnTo>
                  <a:pt x="159091" y="907798"/>
                </a:lnTo>
                <a:lnTo>
                  <a:pt x="167729" y="918342"/>
                </a:lnTo>
                <a:lnTo>
                  <a:pt x="175418" y="929466"/>
                </a:lnTo>
                <a:lnTo>
                  <a:pt x="182095" y="941124"/>
                </a:lnTo>
                <a:lnTo>
                  <a:pt x="181645" y="964351"/>
                </a:lnTo>
                <a:lnTo>
                  <a:pt x="176904" y="952000"/>
                </a:lnTo>
                <a:lnTo>
                  <a:pt x="171107" y="939907"/>
                </a:lnTo>
                <a:lnTo>
                  <a:pt x="164320" y="928247"/>
                </a:lnTo>
                <a:lnTo>
                  <a:pt x="156610" y="917198"/>
                </a:lnTo>
                <a:lnTo>
                  <a:pt x="148042" y="906935"/>
                </a:lnTo>
                <a:lnTo>
                  <a:pt x="138683" y="897636"/>
                </a:lnTo>
                <a:close/>
              </a:path>
              <a:path w="1659635" h="2638044">
                <a:moveTo>
                  <a:pt x="61988" y="859100"/>
                </a:moveTo>
                <a:lnTo>
                  <a:pt x="63265" y="849711"/>
                </a:lnTo>
                <a:lnTo>
                  <a:pt x="77259" y="853996"/>
                </a:lnTo>
                <a:lnTo>
                  <a:pt x="90802" y="859222"/>
                </a:lnTo>
                <a:lnTo>
                  <a:pt x="103831" y="865343"/>
                </a:lnTo>
                <a:lnTo>
                  <a:pt x="116284" y="872314"/>
                </a:lnTo>
                <a:lnTo>
                  <a:pt x="128099" y="880090"/>
                </a:lnTo>
                <a:lnTo>
                  <a:pt x="139213" y="888627"/>
                </a:lnTo>
                <a:lnTo>
                  <a:pt x="138683" y="897636"/>
                </a:lnTo>
                <a:lnTo>
                  <a:pt x="130867" y="892347"/>
                </a:lnTo>
                <a:lnTo>
                  <a:pt x="119727" y="885269"/>
                </a:lnTo>
                <a:lnTo>
                  <a:pt x="108511" y="878746"/>
                </a:lnTo>
                <a:lnTo>
                  <a:pt x="97173" y="872823"/>
                </a:lnTo>
                <a:lnTo>
                  <a:pt x="85670" y="867545"/>
                </a:lnTo>
                <a:lnTo>
                  <a:pt x="73957" y="862956"/>
                </a:lnTo>
                <a:lnTo>
                  <a:pt x="61988" y="859100"/>
                </a:lnTo>
                <a:close/>
              </a:path>
              <a:path w="1659635" h="2638044">
                <a:moveTo>
                  <a:pt x="0" y="851916"/>
                </a:moveTo>
                <a:lnTo>
                  <a:pt x="10667" y="842771"/>
                </a:lnTo>
                <a:lnTo>
                  <a:pt x="19196" y="842952"/>
                </a:lnTo>
                <a:lnTo>
                  <a:pt x="34171" y="844144"/>
                </a:lnTo>
                <a:lnTo>
                  <a:pt x="48882" y="846412"/>
                </a:lnTo>
                <a:lnTo>
                  <a:pt x="63265" y="849711"/>
                </a:lnTo>
                <a:lnTo>
                  <a:pt x="61988" y="859100"/>
                </a:lnTo>
                <a:lnTo>
                  <a:pt x="49720" y="856024"/>
                </a:lnTo>
                <a:lnTo>
                  <a:pt x="37107" y="853771"/>
                </a:lnTo>
                <a:lnTo>
                  <a:pt x="24104" y="852387"/>
                </a:lnTo>
                <a:lnTo>
                  <a:pt x="10667" y="851916"/>
                </a:lnTo>
                <a:lnTo>
                  <a:pt x="0" y="851916"/>
                </a:lnTo>
                <a:close/>
              </a:path>
              <a:path w="1659635" h="2638044">
                <a:moveTo>
                  <a:pt x="188118" y="464464"/>
                </a:moveTo>
                <a:lnTo>
                  <a:pt x="188975" y="452627"/>
                </a:lnTo>
                <a:lnTo>
                  <a:pt x="192164" y="412648"/>
                </a:lnTo>
                <a:lnTo>
                  <a:pt x="195431" y="425636"/>
                </a:lnTo>
                <a:lnTo>
                  <a:pt x="197437" y="438978"/>
                </a:lnTo>
                <a:lnTo>
                  <a:pt x="198119" y="452627"/>
                </a:lnTo>
                <a:lnTo>
                  <a:pt x="197747" y="455963"/>
                </a:lnTo>
                <a:lnTo>
                  <a:pt x="192717" y="468011"/>
                </a:lnTo>
                <a:lnTo>
                  <a:pt x="188975" y="480059"/>
                </a:lnTo>
                <a:lnTo>
                  <a:pt x="188118" y="464464"/>
                </a:lnTo>
                <a:close/>
              </a:path>
              <a:path w="1659635" h="2638044">
                <a:moveTo>
                  <a:pt x="188871" y="447089"/>
                </a:moveTo>
                <a:lnTo>
                  <a:pt x="187694" y="433446"/>
                </a:lnTo>
                <a:lnTo>
                  <a:pt x="187698" y="400058"/>
                </a:lnTo>
                <a:lnTo>
                  <a:pt x="192164" y="412648"/>
                </a:lnTo>
                <a:lnTo>
                  <a:pt x="188975" y="452627"/>
                </a:lnTo>
                <a:lnTo>
                  <a:pt x="188871" y="447089"/>
                </a:lnTo>
                <a:close/>
              </a:path>
              <a:path w="1659635" h="2638044">
                <a:moveTo>
                  <a:pt x="185264" y="420336"/>
                </a:moveTo>
                <a:lnTo>
                  <a:pt x="181645" y="407770"/>
                </a:lnTo>
                <a:lnTo>
                  <a:pt x="182095" y="387912"/>
                </a:lnTo>
                <a:lnTo>
                  <a:pt x="187698" y="400058"/>
                </a:lnTo>
                <a:lnTo>
                  <a:pt x="187694" y="433446"/>
                </a:lnTo>
                <a:lnTo>
                  <a:pt x="185264" y="420336"/>
                </a:lnTo>
                <a:close/>
              </a:path>
              <a:path w="1659635" h="2638044">
                <a:moveTo>
                  <a:pt x="138683" y="344423"/>
                </a:moveTo>
                <a:lnTo>
                  <a:pt x="139213" y="335415"/>
                </a:lnTo>
                <a:lnTo>
                  <a:pt x="149565" y="344665"/>
                </a:lnTo>
                <a:lnTo>
                  <a:pt x="159091" y="354586"/>
                </a:lnTo>
                <a:lnTo>
                  <a:pt x="167729" y="365130"/>
                </a:lnTo>
                <a:lnTo>
                  <a:pt x="175418" y="376254"/>
                </a:lnTo>
                <a:lnTo>
                  <a:pt x="182095" y="387912"/>
                </a:lnTo>
                <a:lnTo>
                  <a:pt x="181645" y="407770"/>
                </a:lnTo>
                <a:lnTo>
                  <a:pt x="176904" y="395759"/>
                </a:lnTo>
                <a:lnTo>
                  <a:pt x="171107" y="384315"/>
                </a:lnTo>
                <a:lnTo>
                  <a:pt x="164320" y="373449"/>
                </a:lnTo>
                <a:lnTo>
                  <a:pt x="156610" y="363170"/>
                </a:lnTo>
                <a:lnTo>
                  <a:pt x="148042" y="353492"/>
                </a:lnTo>
                <a:lnTo>
                  <a:pt x="138683" y="344423"/>
                </a:lnTo>
                <a:close/>
              </a:path>
              <a:path w="1659635" h="2638044">
                <a:moveTo>
                  <a:pt x="48824" y="293665"/>
                </a:moveTo>
                <a:lnTo>
                  <a:pt x="63265" y="296499"/>
                </a:lnTo>
                <a:lnTo>
                  <a:pt x="77259" y="300784"/>
                </a:lnTo>
                <a:lnTo>
                  <a:pt x="90802" y="306010"/>
                </a:lnTo>
                <a:lnTo>
                  <a:pt x="103831" y="312131"/>
                </a:lnTo>
                <a:lnTo>
                  <a:pt x="116284" y="319102"/>
                </a:lnTo>
                <a:lnTo>
                  <a:pt x="128099" y="326878"/>
                </a:lnTo>
                <a:lnTo>
                  <a:pt x="139213" y="335415"/>
                </a:lnTo>
                <a:lnTo>
                  <a:pt x="138683" y="344423"/>
                </a:lnTo>
                <a:lnTo>
                  <a:pt x="128199" y="335177"/>
                </a:lnTo>
                <a:lnTo>
                  <a:pt x="117313" y="326510"/>
                </a:lnTo>
                <a:lnTo>
                  <a:pt x="106345" y="318755"/>
                </a:lnTo>
                <a:lnTo>
                  <a:pt x="95254" y="311912"/>
                </a:lnTo>
                <a:lnTo>
                  <a:pt x="83998" y="305982"/>
                </a:lnTo>
                <a:lnTo>
                  <a:pt x="72535" y="300964"/>
                </a:lnTo>
                <a:lnTo>
                  <a:pt x="60825" y="296858"/>
                </a:lnTo>
                <a:lnTo>
                  <a:pt x="48824" y="293665"/>
                </a:lnTo>
                <a:close/>
              </a:path>
              <a:path w="1659635" h="2638044">
                <a:moveTo>
                  <a:pt x="36492" y="291384"/>
                </a:moveTo>
                <a:lnTo>
                  <a:pt x="26983" y="290360"/>
                </a:lnTo>
                <a:lnTo>
                  <a:pt x="34171" y="290932"/>
                </a:lnTo>
                <a:lnTo>
                  <a:pt x="48881" y="293200"/>
                </a:lnTo>
                <a:lnTo>
                  <a:pt x="48824" y="293665"/>
                </a:lnTo>
                <a:lnTo>
                  <a:pt x="36492" y="291384"/>
                </a:lnTo>
                <a:close/>
              </a:path>
              <a:path w="1659635" h="2638044">
                <a:moveTo>
                  <a:pt x="78571" y="1611848"/>
                </a:moveTo>
                <a:lnTo>
                  <a:pt x="79224" y="1602425"/>
                </a:lnTo>
                <a:lnTo>
                  <a:pt x="92157" y="1605491"/>
                </a:lnTo>
                <a:lnTo>
                  <a:pt x="104664" y="1609125"/>
                </a:lnTo>
                <a:lnTo>
                  <a:pt x="116723" y="1613328"/>
                </a:lnTo>
                <a:lnTo>
                  <a:pt x="128308" y="1618100"/>
                </a:lnTo>
                <a:lnTo>
                  <a:pt x="139397" y="1623441"/>
                </a:lnTo>
                <a:lnTo>
                  <a:pt x="149966" y="1629350"/>
                </a:lnTo>
                <a:lnTo>
                  <a:pt x="159989" y="1635828"/>
                </a:lnTo>
                <a:lnTo>
                  <a:pt x="169444" y="1642875"/>
                </a:lnTo>
                <a:lnTo>
                  <a:pt x="178307" y="1650491"/>
                </a:lnTo>
                <a:lnTo>
                  <a:pt x="179732" y="1649262"/>
                </a:lnTo>
                <a:lnTo>
                  <a:pt x="178307" y="1658112"/>
                </a:lnTo>
                <a:lnTo>
                  <a:pt x="169287" y="1651834"/>
                </a:lnTo>
                <a:lnTo>
                  <a:pt x="158624" y="1644955"/>
                </a:lnTo>
                <a:lnTo>
                  <a:pt x="147844" y="1638606"/>
                </a:lnTo>
                <a:lnTo>
                  <a:pt x="136908" y="1632791"/>
                </a:lnTo>
                <a:lnTo>
                  <a:pt x="125779" y="1627514"/>
                </a:lnTo>
                <a:lnTo>
                  <a:pt x="114418" y="1622777"/>
                </a:lnTo>
                <a:lnTo>
                  <a:pt x="102789" y="1618585"/>
                </a:lnTo>
                <a:lnTo>
                  <a:pt x="90852" y="1614941"/>
                </a:lnTo>
                <a:lnTo>
                  <a:pt x="78571" y="1611848"/>
                </a:lnTo>
                <a:close/>
              </a:path>
              <a:path w="1659635" h="2638044">
                <a:moveTo>
                  <a:pt x="0" y="1604771"/>
                </a:moveTo>
                <a:lnTo>
                  <a:pt x="10667" y="1595628"/>
                </a:lnTo>
                <a:lnTo>
                  <a:pt x="23720" y="1595852"/>
                </a:lnTo>
                <a:lnTo>
                  <a:pt x="38114" y="1596642"/>
                </a:lnTo>
                <a:lnTo>
                  <a:pt x="52179" y="1598001"/>
                </a:lnTo>
                <a:lnTo>
                  <a:pt x="65890" y="1599929"/>
                </a:lnTo>
                <a:lnTo>
                  <a:pt x="79224" y="1602425"/>
                </a:lnTo>
                <a:lnTo>
                  <a:pt x="78571" y="1611848"/>
                </a:lnTo>
                <a:lnTo>
                  <a:pt x="65907" y="1609310"/>
                </a:lnTo>
                <a:lnTo>
                  <a:pt x="52822" y="1607329"/>
                </a:lnTo>
                <a:lnTo>
                  <a:pt x="39280" y="1605911"/>
                </a:lnTo>
                <a:lnTo>
                  <a:pt x="25241" y="1605057"/>
                </a:lnTo>
                <a:lnTo>
                  <a:pt x="10667" y="1604771"/>
                </a:lnTo>
                <a:lnTo>
                  <a:pt x="0" y="1604771"/>
                </a:lnTo>
                <a:close/>
              </a:path>
              <a:path w="1659635" h="2638044">
                <a:moveTo>
                  <a:pt x="169444" y="527308"/>
                </a:moveTo>
                <a:lnTo>
                  <a:pt x="168920" y="537269"/>
                </a:lnTo>
                <a:lnTo>
                  <a:pt x="158283" y="530159"/>
                </a:lnTo>
                <a:lnTo>
                  <a:pt x="147527" y="523618"/>
                </a:lnTo>
                <a:lnTo>
                  <a:pt x="136616" y="517645"/>
                </a:lnTo>
                <a:lnTo>
                  <a:pt x="125511" y="512241"/>
                </a:lnTo>
                <a:lnTo>
                  <a:pt x="114175" y="507406"/>
                </a:lnTo>
                <a:lnTo>
                  <a:pt x="102570" y="503140"/>
                </a:lnTo>
                <a:lnTo>
                  <a:pt x="90660" y="499442"/>
                </a:lnTo>
                <a:lnTo>
                  <a:pt x="78406" y="496314"/>
                </a:lnTo>
                <a:lnTo>
                  <a:pt x="65770" y="493754"/>
                </a:lnTo>
                <a:lnTo>
                  <a:pt x="52716" y="491763"/>
                </a:lnTo>
                <a:lnTo>
                  <a:pt x="65890" y="484361"/>
                </a:lnTo>
                <a:lnTo>
                  <a:pt x="79224" y="486857"/>
                </a:lnTo>
                <a:lnTo>
                  <a:pt x="92157" y="489923"/>
                </a:lnTo>
                <a:lnTo>
                  <a:pt x="104664" y="493557"/>
                </a:lnTo>
                <a:lnTo>
                  <a:pt x="116723" y="497760"/>
                </a:lnTo>
                <a:lnTo>
                  <a:pt x="128308" y="502532"/>
                </a:lnTo>
                <a:lnTo>
                  <a:pt x="139397" y="507872"/>
                </a:lnTo>
                <a:lnTo>
                  <a:pt x="149966" y="513782"/>
                </a:lnTo>
                <a:lnTo>
                  <a:pt x="159989" y="520260"/>
                </a:lnTo>
                <a:lnTo>
                  <a:pt x="169444" y="527308"/>
                </a:lnTo>
                <a:close/>
              </a:path>
              <a:path w="1659635" h="2638044">
                <a:moveTo>
                  <a:pt x="65890" y="484361"/>
                </a:moveTo>
                <a:lnTo>
                  <a:pt x="52716" y="491763"/>
                </a:lnTo>
                <a:lnTo>
                  <a:pt x="39206" y="490341"/>
                </a:lnTo>
                <a:lnTo>
                  <a:pt x="25203" y="489488"/>
                </a:lnTo>
                <a:lnTo>
                  <a:pt x="10667" y="489203"/>
                </a:lnTo>
                <a:lnTo>
                  <a:pt x="0" y="489203"/>
                </a:lnTo>
                <a:lnTo>
                  <a:pt x="0" y="480059"/>
                </a:lnTo>
                <a:lnTo>
                  <a:pt x="10667" y="480059"/>
                </a:lnTo>
                <a:lnTo>
                  <a:pt x="23720" y="480284"/>
                </a:lnTo>
                <a:lnTo>
                  <a:pt x="38114" y="481074"/>
                </a:lnTo>
                <a:lnTo>
                  <a:pt x="52179" y="482433"/>
                </a:lnTo>
                <a:lnTo>
                  <a:pt x="65890" y="484361"/>
                </a:lnTo>
                <a:close/>
              </a:path>
              <a:path w="1659635" h="2638044">
                <a:moveTo>
                  <a:pt x="217932" y="0"/>
                </a:moveTo>
                <a:lnTo>
                  <a:pt x="237743" y="0"/>
                </a:lnTo>
                <a:lnTo>
                  <a:pt x="228873" y="8707"/>
                </a:lnTo>
                <a:lnTo>
                  <a:pt x="219798" y="18510"/>
                </a:lnTo>
                <a:lnTo>
                  <a:pt x="211257" y="28713"/>
                </a:lnTo>
                <a:lnTo>
                  <a:pt x="209943" y="9628"/>
                </a:lnTo>
                <a:lnTo>
                  <a:pt x="217932" y="0"/>
                </a:lnTo>
                <a:close/>
              </a:path>
              <a:path w="1659635" h="2638044">
                <a:moveTo>
                  <a:pt x="164827" y="121376"/>
                </a:moveTo>
                <a:lnTo>
                  <a:pt x="165403" y="87777"/>
                </a:lnTo>
                <a:lnTo>
                  <a:pt x="170300" y="75667"/>
                </a:lnTo>
                <a:lnTo>
                  <a:pt x="175744" y="63823"/>
                </a:lnTo>
                <a:lnTo>
                  <a:pt x="181701" y="52275"/>
                </a:lnTo>
                <a:lnTo>
                  <a:pt x="188134" y="41052"/>
                </a:lnTo>
                <a:lnTo>
                  <a:pt x="195009" y="30184"/>
                </a:lnTo>
                <a:lnTo>
                  <a:pt x="202291" y="19699"/>
                </a:lnTo>
                <a:lnTo>
                  <a:pt x="209943" y="9628"/>
                </a:lnTo>
                <a:lnTo>
                  <a:pt x="211257" y="28713"/>
                </a:lnTo>
                <a:lnTo>
                  <a:pt x="203273" y="39286"/>
                </a:lnTo>
                <a:lnTo>
                  <a:pt x="195869" y="50203"/>
                </a:lnTo>
                <a:lnTo>
                  <a:pt x="189065" y="61435"/>
                </a:lnTo>
                <a:lnTo>
                  <a:pt x="182883" y="72956"/>
                </a:lnTo>
                <a:lnTo>
                  <a:pt x="177347" y="84738"/>
                </a:lnTo>
                <a:lnTo>
                  <a:pt x="172477" y="96754"/>
                </a:lnTo>
                <a:lnTo>
                  <a:pt x="168297" y="108976"/>
                </a:lnTo>
                <a:lnTo>
                  <a:pt x="164827" y="121376"/>
                </a:lnTo>
                <a:close/>
              </a:path>
              <a:path w="1659635" h="2638044">
                <a:moveTo>
                  <a:pt x="162090" y="133927"/>
                </a:moveTo>
                <a:lnTo>
                  <a:pt x="161089" y="100124"/>
                </a:lnTo>
                <a:lnTo>
                  <a:pt x="165403" y="87777"/>
                </a:lnTo>
                <a:lnTo>
                  <a:pt x="164827" y="121376"/>
                </a:lnTo>
                <a:lnTo>
                  <a:pt x="162090" y="133927"/>
                </a:lnTo>
                <a:close/>
              </a:path>
              <a:path w="1659635" h="2638044">
                <a:moveTo>
                  <a:pt x="150222" y="2381694"/>
                </a:moveTo>
                <a:lnTo>
                  <a:pt x="152796" y="2362036"/>
                </a:lnTo>
                <a:lnTo>
                  <a:pt x="152803" y="2429355"/>
                </a:lnTo>
                <a:lnTo>
                  <a:pt x="149351" y="2420112"/>
                </a:lnTo>
                <a:lnTo>
                  <a:pt x="149351" y="2401823"/>
                </a:lnTo>
                <a:lnTo>
                  <a:pt x="150222" y="2381694"/>
                </a:lnTo>
                <a:close/>
              </a:path>
              <a:path w="1659635" h="2638044">
                <a:moveTo>
                  <a:pt x="149351" y="1857755"/>
                </a:moveTo>
                <a:lnTo>
                  <a:pt x="149351" y="1848612"/>
                </a:lnTo>
                <a:lnTo>
                  <a:pt x="150222" y="1827178"/>
                </a:lnTo>
                <a:lnTo>
                  <a:pt x="152803" y="1870869"/>
                </a:lnTo>
                <a:lnTo>
                  <a:pt x="140966" y="1865818"/>
                </a:lnTo>
                <a:lnTo>
                  <a:pt x="139431" y="1855637"/>
                </a:lnTo>
                <a:lnTo>
                  <a:pt x="149351" y="1857755"/>
                </a:lnTo>
                <a:close/>
              </a:path>
              <a:path w="1659635" h="2638044">
                <a:moveTo>
                  <a:pt x="101538" y="1264160"/>
                </a:moveTo>
                <a:lnTo>
                  <a:pt x="104147" y="1252258"/>
                </a:lnTo>
                <a:lnTo>
                  <a:pt x="109727" y="1287779"/>
                </a:lnTo>
                <a:lnTo>
                  <a:pt x="116129" y="1288123"/>
                </a:lnTo>
                <a:lnTo>
                  <a:pt x="129542" y="1291649"/>
                </a:lnTo>
                <a:lnTo>
                  <a:pt x="139989" y="1297672"/>
                </a:lnTo>
                <a:lnTo>
                  <a:pt x="149351" y="1304544"/>
                </a:lnTo>
                <a:lnTo>
                  <a:pt x="149351" y="1287779"/>
                </a:lnTo>
                <a:lnTo>
                  <a:pt x="150222" y="1267433"/>
                </a:lnTo>
                <a:lnTo>
                  <a:pt x="151377" y="1310189"/>
                </a:lnTo>
                <a:lnTo>
                  <a:pt x="139642" y="1304927"/>
                </a:lnTo>
                <a:lnTo>
                  <a:pt x="127668" y="1300105"/>
                </a:lnTo>
                <a:lnTo>
                  <a:pt x="115466" y="1295736"/>
                </a:lnTo>
                <a:lnTo>
                  <a:pt x="103043" y="1291833"/>
                </a:lnTo>
                <a:lnTo>
                  <a:pt x="101538" y="1264160"/>
                </a:lnTo>
                <a:close/>
              </a:path>
              <a:path w="1659635" h="2638044">
                <a:moveTo>
                  <a:pt x="149351" y="743712"/>
                </a:moveTo>
                <a:lnTo>
                  <a:pt x="149351" y="734567"/>
                </a:lnTo>
                <a:lnTo>
                  <a:pt x="150222" y="713123"/>
                </a:lnTo>
                <a:lnTo>
                  <a:pt x="153079" y="752776"/>
                </a:lnTo>
                <a:lnTo>
                  <a:pt x="141222" y="748051"/>
                </a:lnTo>
                <a:lnTo>
                  <a:pt x="140125" y="737601"/>
                </a:lnTo>
                <a:lnTo>
                  <a:pt x="149351" y="743712"/>
                </a:lnTo>
                <a:close/>
              </a:path>
              <a:path w="1659635" h="2638044">
                <a:moveTo>
                  <a:pt x="138683" y="2130552"/>
                </a:moveTo>
                <a:lnTo>
                  <a:pt x="138641" y="2127642"/>
                </a:lnTo>
                <a:lnTo>
                  <a:pt x="137141" y="2113119"/>
                </a:lnTo>
                <a:lnTo>
                  <a:pt x="133723" y="2099656"/>
                </a:lnTo>
                <a:lnTo>
                  <a:pt x="128708" y="2087255"/>
                </a:lnTo>
                <a:lnTo>
                  <a:pt x="122414" y="2075914"/>
                </a:lnTo>
                <a:lnTo>
                  <a:pt x="115162" y="2065634"/>
                </a:lnTo>
                <a:lnTo>
                  <a:pt x="122617" y="2053500"/>
                </a:lnTo>
                <a:lnTo>
                  <a:pt x="130479" y="2064411"/>
                </a:lnTo>
                <a:lnTo>
                  <a:pt x="137077" y="2076177"/>
                </a:lnTo>
                <a:lnTo>
                  <a:pt x="142337" y="2088736"/>
                </a:lnTo>
                <a:lnTo>
                  <a:pt x="138683" y="2130552"/>
                </a:lnTo>
                <a:close/>
              </a:path>
              <a:path w="1659635" h="2638044">
                <a:moveTo>
                  <a:pt x="122617" y="2053500"/>
                </a:moveTo>
                <a:lnTo>
                  <a:pt x="115162" y="2065634"/>
                </a:lnTo>
                <a:lnTo>
                  <a:pt x="107270" y="2056414"/>
                </a:lnTo>
                <a:lnTo>
                  <a:pt x="99059" y="2048255"/>
                </a:lnTo>
                <a:lnTo>
                  <a:pt x="94721" y="2044385"/>
                </a:lnTo>
                <a:lnTo>
                  <a:pt x="103395" y="2034496"/>
                </a:lnTo>
                <a:lnTo>
                  <a:pt x="113565" y="2043508"/>
                </a:lnTo>
                <a:lnTo>
                  <a:pt x="122617" y="2053500"/>
                </a:lnTo>
                <a:close/>
              </a:path>
              <a:path w="1659635" h="2638044">
                <a:moveTo>
                  <a:pt x="103395" y="2034496"/>
                </a:moveTo>
                <a:lnTo>
                  <a:pt x="94721" y="2044385"/>
                </a:lnTo>
                <a:lnTo>
                  <a:pt x="85820" y="2037248"/>
                </a:lnTo>
                <a:lnTo>
                  <a:pt x="75919" y="2030506"/>
                </a:lnTo>
                <a:lnTo>
                  <a:pt x="64997" y="2024413"/>
                </a:lnTo>
                <a:lnTo>
                  <a:pt x="53032" y="2019227"/>
                </a:lnTo>
                <a:lnTo>
                  <a:pt x="66920" y="2013965"/>
                </a:lnTo>
                <a:lnTo>
                  <a:pt x="79999" y="2019662"/>
                </a:lnTo>
                <a:lnTo>
                  <a:pt x="92182" y="2026527"/>
                </a:lnTo>
                <a:lnTo>
                  <a:pt x="103395" y="2034496"/>
                </a:lnTo>
                <a:close/>
              </a:path>
              <a:path w="1659635" h="2638044">
                <a:moveTo>
                  <a:pt x="66920" y="2013965"/>
                </a:moveTo>
                <a:lnTo>
                  <a:pt x="53032" y="2019227"/>
                </a:lnTo>
                <a:lnTo>
                  <a:pt x="40003" y="2015205"/>
                </a:lnTo>
                <a:lnTo>
                  <a:pt x="25888" y="2012604"/>
                </a:lnTo>
                <a:lnTo>
                  <a:pt x="10667" y="2011679"/>
                </a:lnTo>
                <a:lnTo>
                  <a:pt x="0" y="2011679"/>
                </a:lnTo>
                <a:lnTo>
                  <a:pt x="0" y="2004060"/>
                </a:lnTo>
                <a:lnTo>
                  <a:pt x="10667" y="2004060"/>
                </a:lnTo>
                <a:lnTo>
                  <a:pt x="23043" y="2004500"/>
                </a:lnTo>
                <a:lnTo>
                  <a:pt x="38368" y="2006322"/>
                </a:lnTo>
                <a:lnTo>
                  <a:pt x="53019" y="2009498"/>
                </a:lnTo>
                <a:lnTo>
                  <a:pt x="66920" y="2013965"/>
                </a:lnTo>
                <a:close/>
              </a:path>
              <a:path w="1659635" h="2638044">
                <a:moveTo>
                  <a:pt x="141874" y="1526132"/>
                </a:moveTo>
                <a:lnTo>
                  <a:pt x="145974" y="1539252"/>
                </a:lnTo>
                <a:lnTo>
                  <a:pt x="142509" y="1585864"/>
                </a:lnTo>
                <a:lnTo>
                  <a:pt x="138683" y="1577340"/>
                </a:lnTo>
                <a:lnTo>
                  <a:pt x="138641" y="1565286"/>
                </a:lnTo>
                <a:lnTo>
                  <a:pt x="137141" y="1550763"/>
                </a:lnTo>
                <a:lnTo>
                  <a:pt x="136276" y="1513955"/>
                </a:lnTo>
                <a:lnTo>
                  <a:pt x="141874" y="1526132"/>
                </a:lnTo>
                <a:close/>
              </a:path>
              <a:path w="1659635" h="2638044">
                <a:moveTo>
                  <a:pt x="133723" y="1537300"/>
                </a:moveTo>
                <a:lnTo>
                  <a:pt x="128708" y="1524899"/>
                </a:lnTo>
                <a:lnTo>
                  <a:pt x="129259" y="1502752"/>
                </a:lnTo>
                <a:lnTo>
                  <a:pt x="136276" y="1513955"/>
                </a:lnTo>
                <a:lnTo>
                  <a:pt x="137141" y="1550763"/>
                </a:lnTo>
                <a:lnTo>
                  <a:pt x="133723" y="1537300"/>
                </a:lnTo>
                <a:close/>
              </a:path>
              <a:path w="1659635" h="2638044">
                <a:moveTo>
                  <a:pt x="99059" y="1485900"/>
                </a:moveTo>
                <a:lnTo>
                  <a:pt x="100513" y="1475298"/>
                </a:lnTo>
                <a:lnTo>
                  <a:pt x="111296" y="1483392"/>
                </a:lnTo>
                <a:lnTo>
                  <a:pt x="120905" y="1492554"/>
                </a:lnTo>
                <a:lnTo>
                  <a:pt x="129259" y="1502752"/>
                </a:lnTo>
                <a:lnTo>
                  <a:pt x="128708" y="1524899"/>
                </a:lnTo>
                <a:lnTo>
                  <a:pt x="122414" y="1513558"/>
                </a:lnTo>
                <a:lnTo>
                  <a:pt x="115162" y="1503278"/>
                </a:lnTo>
                <a:lnTo>
                  <a:pt x="107270" y="1494058"/>
                </a:lnTo>
                <a:lnTo>
                  <a:pt x="99059" y="1485900"/>
                </a:lnTo>
                <a:close/>
              </a:path>
              <a:path w="1659635" h="2638044">
                <a:moveTo>
                  <a:pt x="96954" y="1484174"/>
                </a:moveTo>
                <a:lnTo>
                  <a:pt x="87967" y="1477902"/>
                </a:lnTo>
                <a:lnTo>
                  <a:pt x="88637" y="1468304"/>
                </a:lnTo>
                <a:lnTo>
                  <a:pt x="100513" y="1475298"/>
                </a:lnTo>
                <a:lnTo>
                  <a:pt x="99059" y="1485900"/>
                </a:lnTo>
                <a:lnTo>
                  <a:pt x="96954" y="1484174"/>
                </a:lnTo>
                <a:close/>
              </a:path>
              <a:path w="1659635" h="2638044">
                <a:moveTo>
                  <a:pt x="0" y="1459991"/>
                </a:moveTo>
                <a:lnTo>
                  <a:pt x="10667" y="1450847"/>
                </a:lnTo>
                <a:lnTo>
                  <a:pt x="15704" y="1450907"/>
                </a:lnTo>
                <a:lnTo>
                  <a:pt x="31827" y="1451939"/>
                </a:lnTo>
                <a:lnTo>
                  <a:pt x="47263" y="1454225"/>
                </a:lnTo>
                <a:lnTo>
                  <a:pt x="61931" y="1457736"/>
                </a:lnTo>
                <a:lnTo>
                  <a:pt x="75749" y="1462439"/>
                </a:lnTo>
                <a:lnTo>
                  <a:pt x="88637" y="1468304"/>
                </a:lnTo>
                <a:lnTo>
                  <a:pt x="87967" y="1477902"/>
                </a:lnTo>
                <a:lnTo>
                  <a:pt x="77906" y="1472530"/>
                </a:lnTo>
                <a:lnTo>
                  <a:pt x="66748" y="1468080"/>
                </a:lnTo>
                <a:lnTo>
                  <a:pt x="54469" y="1464577"/>
                </a:lnTo>
                <a:lnTo>
                  <a:pt x="41045" y="1462046"/>
                </a:lnTo>
                <a:lnTo>
                  <a:pt x="26453" y="1460509"/>
                </a:lnTo>
                <a:lnTo>
                  <a:pt x="10667" y="1459991"/>
                </a:lnTo>
                <a:lnTo>
                  <a:pt x="0" y="1459991"/>
                </a:lnTo>
                <a:close/>
              </a:path>
              <a:path w="1659635" h="2638044">
                <a:moveTo>
                  <a:pt x="141874" y="967968"/>
                </a:moveTo>
                <a:lnTo>
                  <a:pt x="145974" y="980207"/>
                </a:lnTo>
                <a:lnTo>
                  <a:pt x="142509" y="1028660"/>
                </a:lnTo>
                <a:lnTo>
                  <a:pt x="138683" y="1014983"/>
                </a:lnTo>
                <a:lnTo>
                  <a:pt x="138683" y="1005840"/>
                </a:lnTo>
                <a:lnTo>
                  <a:pt x="138406" y="1000155"/>
                </a:lnTo>
                <a:lnTo>
                  <a:pt x="136276" y="956243"/>
                </a:lnTo>
                <a:lnTo>
                  <a:pt x="141874" y="967968"/>
                </a:lnTo>
                <a:close/>
              </a:path>
              <a:path w="1659635" h="2638044">
                <a:moveTo>
                  <a:pt x="138406" y="1000155"/>
                </a:moveTo>
                <a:lnTo>
                  <a:pt x="135918" y="987504"/>
                </a:lnTo>
                <a:lnTo>
                  <a:pt x="131210" y="975198"/>
                </a:lnTo>
                <a:lnTo>
                  <a:pt x="124726" y="963477"/>
                </a:lnTo>
                <a:lnTo>
                  <a:pt x="116910" y="952580"/>
                </a:lnTo>
                <a:lnTo>
                  <a:pt x="108207" y="942745"/>
                </a:lnTo>
                <a:lnTo>
                  <a:pt x="99059" y="934212"/>
                </a:lnTo>
                <a:lnTo>
                  <a:pt x="94721" y="928666"/>
                </a:lnTo>
                <a:lnTo>
                  <a:pt x="100513" y="916419"/>
                </a:lnTo>
                <a:lnTo>
                  <a:pt x="111296" y="925120"/>
                </a:lnTo>
                <a:lnTo>
                  <a:pt x="120905" y="934722"/>
                </a:lnTo>
                <a:lnTo>
                  <a:pt x="129259" y="945129"/>
                </a:lnTo>
                <a:lnTo>
                  <a:pt x="136276" y="956243"/>
                </a:lnTo>
                <a:lnTo>
                  <a:pt x="138406" y="1000155"/>
                </a:lnTo>
                <a:close/>
              </a:path>
              <a:path w="1659635" h="2638044">
                <a:moveTo>
                  <a:pt x="88637" y="908717"/>
                </a:moveTo>
                <a:lnTo>
                  <a:pt x="100513" y="916419"/>
                </a:lnTo>
                <a:lnTo>
                  <a:pt x="94721" y="928666"/>
                </a:lnTo>
                <a:lnTo>
                  <a:pt x="85820" y="919663"/>
                </a:lnTo>
                <a:lnTo>
                  <a:pt x="75919" y="912398"/>
                </a:lnTo>
                <a:lnTo>
                  <a:pt x="75749" y="902109"/>
                </a:lnTo>
                <a:lnTo>
                  <a:pt x="88637" y="908717"/>
                </a:lnTo>
                <a:close/>
              </a:path>
              <a:path w="1659635" h="2638044">
                <a:moveTo>
                  <a:pt x="0" y="897636"/>
                </a:moveTo>
                <a:lnTo>
                  <a:pt x="10667" y="888491"/>
                </a:lnTo>
                <a:lnTo>
                  <a:pt x="15704" y="888566"/>
                </a:lnTo>
                <a:lnTo>
                  <a:pt x="31827" y="889825"/>
                </a:lnTo>
                <a:lnTo>
                  <a:pt x="47263" y="892566"/>
                </a:lnTo>
                <a:lnTo>
                  <a:pt x="61931" y="896693"/>
                </a:lnTo>
                <a:lnTo>
                  <a:pt x="75749" y="902109"/>
                </a:lnTo>
                <a:lnTo>
                  <a:pt x="75919" y="912398"/>
                </a:lnTo>
                <a:lnTo>
                  <a:pt x="64997" y="906741"/>
                </a:lnTo>
                <a:lnTo>
                  <a:pt x="53032" y="902565"/>
                </a:lnTo>
                <a:lnTo>
                  <a:pt x="40003" y="899741"/>
                </a:lnTo>
                <a:lnTo>
                  <a:pt x="25888" y="898140"/>
                </a:lnTo>
                <a:lnTo>
                  <a:pt x="10667" y="897636"/>
                </a:lnTo>
                <a:lnTo>
                  <a:pt x="0" y="897636"/>
                </a:lnTo>
                <a:close/>
              </a:path>
              <a:path w="1659635" h="2638044">
                <a:moveTo>
                  <a:pt x="142337" y="411402"/>
                </a:moveTo>
                <a:lnTo>
                  <a:pt x="146185" y="424565"/>
                </a:lnTo>
                <a:lnTo>
                  <a:pt x="142509" y="470296"/>
                </a:lnTo>
                <a:lnTo>
                  <a:pt x="138683" y="461771"/>
                </a:lnTo>
                <a:lnTo>
                  <a:pt x="138675" y="451383"/>
                </a:lnTo>
                <a:lnTo>
                  <a:pt x="137363" y="437076"/>
                </a:lnTo>
                <a:lnTo>
                  <a:pt x="137077" y="398911"/>
                </a:lnTo>
                <a:lnTo>
                  <a:pt x="142337" y="411402"/>
                </a:lnTo>
                <a:close/>
              </a:path>
              <a:path w="1659635" h="2638044">
                <a:moveTo>
                  <a:pt x="134044" y="423709"/>
                </a:moveTo>
                <a:lnTo>
                  <a:pt x="129053" y="411306"/>
                </a:lnTo>
                <a:lnTo>
                  <a:pt x="130479" y="387164"/>
                </a:lnTo>
                <a:lnTo>
                  <a:pt x="137077" y="398911"/>
                </a:lnTo>
                <a:lnTo>
                  <a:pt x="137363" y="437076"/>
                </a:lnTo>
                <a:lnTo>
                  <a:pt x="134044" y="423709"/>
                </a:lnTo>
                <a:close/>
              </a:path>
              <a:path w="1659635" h="2638044">
                <a:moveTo>
                  <a:pt x="99059" y="371856"/>
                </a:moveTo>
                <a:lnTo>
                  <a:pt x="103395" y="357093"/>
                </a:lnTo>
                <a:lnTo>
                  <a:pt x="113565" y="366184"/>
                </a:lnTo>
                <a:lnTo>
                  <a:pt x="122617" y="376231"/>
                </a:lnTo>
                <a:lnTo>
                  <a:pt x="130479" y="387164"/>
                </a:lnTo>
                <a:lnTo>
                  <a:pt x="129053" y="411306"/>
                </a:lnTo>
                <a:lnTo>
                  <a:pt x="122725" y="399893"/>
                </a:lnTo>
                <a:lnTo>
                  <a:pt x="115394" y="389497"/>
                </a:lnTo>
                <a:lnTo>
                  <a:pt x="107394" y="380143"/>
                </a:lnTo>
                <a:lnTo>
                  <a:pt x="99059" y="371856"/>
                </a:lnTo>
                <a:close/>
              </a:path>
              <a:path w="1659635" h="2638044">
                <a:moveTo>
                  <a:pt x="64997" y="348013"/>
                </a:moveTo>
                <a:lnTo>
                  <a:pt x="66920" y="336264"/>
                </a:lnTo>
                <a:lnTo>
                  <a:pt x="79999" y="342062"/>
                </a:lnTo>
                <a:lnTo>
                  <a:pt x="92182" y="349029"/>
                </a:lnTo>
                <a:lnTo>
                  <a:pt x="103395" y="357093"/>
                </a:lnTo>
                <a:lnTo>
                  <a:pt x="99059" y="371856"/>
                </a:lnTo>
                <a:lnTo>
                  <a:pt x="94721" y="367985"/>
                </a:lnTo>
                <a:lnTo>
                  <a:pt x="85820" y="360848"/>
                </a:lnTo>
                <a:lnTo>
                  <a:pt x="75919" y="354106"/>
                </a:lnTo>
                <a:lnTo>
                  <a:pt x="64997" y="348013"/>
                </a:lnTo>
                <a:close/>
              </a:path>
              <a:path w="1659635" h="2638044">
                <a:moveTo>
                  <a:pt x="0" y="335279"/>
                </a:moveTo>
                <a:lnTo>
                  <a:pt x="10667" y="326135"/>
                </a:lnTo>
                <a:lnTo>
                  <a:pt x="23043" y="326588"/>
                </a:lnTo>
                <a:lnTo>
                  <a:pt x="38368" y="328456"/>
                </a:lnTo>
                <a:lnTo>
                  <a:pt x="53019" y="331705"/>
                </a:lnTo>
                <a:lnTo>
                  <a:pt x="66920" y="336264"/>
                </a:lnTo>
                <a:lnTo>
                  <a:pt x="64997" y="348013"/>
                </a:lnTo>
                <a:lnTo>
                  <a:pt x="53032" y="342827"/>
                </a:lnTo>
                <a:lnTo>
                  <a:pt x="40003" y="338805"/>
                </a:lnTo>
                <a:lnTo>
                  <a:pt x="25888" y="336204"/>
                </a:lnTo>
                <a:lnTo>
                  <a:pt x="10667" y="335279"/>
                </a:lnTo>
                <a:lnTo>
                  <a:pt x="0" y="335279"/>
                </a:lnTo>
                <a:close/>
              </a:path>
              <a:path w="1659635" h="2638044">
                <a:moveTo>
                  <a:pt x="166340" y="3954"/>
                </a:moveTo>
                <a:lnTo>
                  <a:pt x="158541" y="15401"/>
                </a:lnTo>
                <a:lnTo>
                  <a:pt x="151320" y="26836"/>
                </a:lnTo>
                <a:lnTo>
                  <a:pt x="144677" y="38285"/>
                </a:lnTo>
                <a:lnTo>
                  <a:pt x="138611" y="49772"/>
                </a:lnTo>
                <a:lnTo>
                  <a:pt x="133123" y="61322"/>
                </a:lnTo>
                <a:lnTo>
                  <a:pt x="128213" y="72961"/>
                </a:lnTo>
                <a:lnTo>
                  <a:pt x="123880" y="84712"/>
                </a:lnTo>
                <a:lnTo>
                  <a:pt x="129539" y="54864"/>
                </a:lnTo>
                <a:lnTo>
                  <a:pt x="134982" y="38879"/>
                </a:lnTo>
                <a:lnTo>
                  <a:pt x="140801" y="28583"/>
                </a:lnTo>
                <a:lnTo>
                  <a:pt x="149351" y="18287"/>
                </a:lnTo>
                <a:lnTo>
                  <a:pt x="158495" y="9143"/>
                </a:lnTo>
                <a:lnTo>
                  <a:pt x="166340" y="3954"/>
                </a:lnTo>
                <a:close/>
              </a:path>
              <a:path w="1659635" h="2638044">
                <a:moveTo>
                  <a:pt x="129539" y="54864"/>
                </a:moveTo>
                <a:lnTo>
                  <a:pt x="123880" y="84712"/>
                </a:lnTo>
                <a:lnTo>
                  <a:pt x="120125" y="96601"/>
                </a:lnTo>
                <a:lnTo>
                  <a:pt x="116948" y="108652"/>
                </a:lnTo>
                <a:lnTo>
                  <a:pt x="114349" y="120891"/>
                </a:lnTo>
                <a:lnTo>
                  <a:pt x="117112" y="77440"/>
                </a:lnTo>
                <a:lnTo>
                  <a:pt x="122007" y="65312"/>
                </a:lnTo>
                <a:lnTo>
                  <a:pt x="129539" y="54864"/>
                </a:lnTo>
                <a:close/>
              </a:path>
              <a:path w="1659635" h="2638044">
                <a:moveTo>
                  <a:pt x="112327" y="133341"/>
                </a:moveTo>
                <a:lnTo>
                  <a:pt x="110882" y="146028"/>
                </a:lnTo>
                <a:lnTo>
                  <a:pt x="111125" y="88378"/>
                </a:lnTo>
                <a:lnTo>
                  <a:pt x="117112" y="77440"/>
                </a:lnTo>
                <a:lnTo>
                  <a:pt x="114349" y="120891"/>
                </a:lnTo>
                <a:lnTo>
                  <a:pt x="112327" y="133341"/>
                </a:lnTo>
                <a:close/>
              </a:path>
              <a:path w="1659635" h="2638044">
                <a:moveTo>
                  <a:pt x="109727" y="99060"/>
                </a:moveTo>
                <a:lnTo>
                  <a:pt x="99059" y="89916"/>
                </a:lnTo>
                <a:lnTo>
                  <a:pt x="101710" y="81243"/>
                </a:lnTo>
                <a:lnTo>
                  <a:pt x="109727" y="89916"/>
                </a:lnTo>
                <a:lnTo>
                  <a:pt x="111125" y="88378"/>
                </a:lnTo>
                <a:lnTo>
                  <a:pt x="109727" y="99060"/>
                </a:lnTo>
                <a:close/>
              </a:path>
              <a:path w="1659635" h="2638044">
                <a:moveTo>
                  <a:pt x="0" y="64008"/>
                </a:moveTo>
                <a:lnTo>
                  <a:pt x="10667" y="54864"/>
                </a:lnTo>
                <a:lnTo>
                  <a:pt x="14602" y="54894"/>
                </a:lnTo>
                <a:lnTo>
                  <a:pt x="28897" y="55542"/>
                </a:lnTo>
                <a:lnTo>
                  <a:pt x="42925" y="57094"/>
                </a:lnTo>
                <a:lnTo>
                  <a:pt x="56476" y="59631"/>
                </a:lnTo>
                <a:lnTo>
                  <a:pt x="69340" y="63233"/>
                </a:lnTo>
                <a:lnTo>
                  <a:pt x="81307" y="67982"/>
                </a:lnTo>
                <a:lnTo>
                  <a:pt x="92167" y="73959"/>
                </a:lnTo>
                <a:lnTo>
                  <a:pt x="101710" y="81243"/>
                </a:lnTo>
                <a:lnTo>
                  <a:pt x="99059" y="89916"/>
                </a:lnTo>
                <a:lnTo>
                  <a:pt x="96954" y="88042"/>
                </a:lnTo>
                <a:lnTo>
                  <a:pt x="87967" y="81378"/>
                </a:lnTo>
                <a:lnTo>
                  <a:pt x="77906" y="75871"/>
                </a:lnTo>
                <a:lnTo>
                  <a:pt x="66748" y="71472"/>
                </a:lnTo>
                <a:lnTo>
                  <a:pt x="54469" y="68134"/>
                </a:lnTo>
                <a:lnTo>
                  <a:pt x="41045" y="65810"/>
                </a:lnTo>
                <a:lnTo>
                  <a:pt x="26453" y="64450"/>
                </a:lnTo>
                <a:lnTo>
                  <a:pt x="10667" y="64008"/>
                </a:lnTo>
                <a:lnTo>
                  <a:pt x="0" y="64008"/>
                </a:lnTo>
                <a:close/>
              </a:path>
              <a:path w="1659635" h="2638044">
                <a:moveTo>
                  <a:pt x="134982" y="38879"/>
                </a:moveTo>
                <a:lnTo>
                  <a:pt x="129539" y="54864"/>
                </a:lnTo>
                <a:lnTo>
                  <a:pt x="121954" y="48554"/>
                </a:lnTo>
                <a:lnTo>
                  <a:pt x="111878" y="41579"/>
                </a:lnTo>
                <a:lnTo>
                  <a:pt x="101229" y="35643"/>
                </a:lnTo>
                <a:lnTo>
                  <a:pt x="90007" y="30688"/>
                </a:lnTo>
                <a:lnTo>
                  <a:pt x="78214" y="26655"/>
                </a:lnTo>
                <a:lnTo>
                  <a:pt x="65849" y="23487"/>
                </a:lnTo>
                <a:lnTo>
                  <a:pt x="52912" y="21125"/>
                </a:lnTo>
                <a:lnTo>
                  <a:pt x="39402" y="19510"/>
                </a:lnTo>
                <a:lnTo>
                  <a:pt x="25321" y="18583"/>
                </a:lnTo>
                <a:lnTo>
                  <a:pt x="10667" y="18287"/>
                </a:lnTo>
                <a:lnTo>
                  <a:pt x="0" y="18287"/>
                </a:lnTo>
                <a:lnTo>
                  <a:pt x="0" y="9143"/>
                </a:lnTo>
                <a:lnTo>
                  <a:pt x="10667" y="9143"/>
                </a:lnTo>
                <a:lnTo>
                  <a:pt x="22335" y="9328"/>
                </a:lnTo>
                <a:lnTo>
                  <a:pt x="36535" y="10119"/>
                </a:lnTo>
                <a:lnTo>
                  <a:pt x="50163" y="11587"/>
                </a:lnTo>
                <a:lnTo>
                  <a:pt x="63219" y="13790"/>
                </a:lnTo>
                <a:lnTo>
                  <a:pt x="75702" y="16787"/>
                </a:lnTo>
                <a:lnTo>
                  <a:pt x="87614" y="20636"/>
                </a:lnTo>
                <a:lnTo>
                  <a:pt x="98953" y="25395"/>
                </a:lnTo>
                <a:lnTo>
                  <a:pt x="109721" y="31123"/>
                </a:lnTo>
                <a:lnTo>
                  <a:pt x="119916" y="37878"/>
                </a:lnTo>
                <a:lnTo>
                  <a:pt x="129539" y="45720"/>
                </a:lnTo>
                <a:lnTo>
                  <a:pt x="134982" y="38879"/>
                </a:lnTo>
                <a:close/>
              </a:path>
              <a:path w="1659635" h="2638044">
                <a:moveTo>
                  <a:pt x="158495" y="9143"/>
                </a:moveTo>
                <a:lnTo>
                  <a:pt x="149351" y="18287"/>
                </a:lnTo>
                <a:lnTo>
                  <a:pt x="147514" y="18197"/>
                </a:lnTo>
                <a:lnTo>
                  <a:pt x="134829" y="11965"/>
                </a:lnTo>
                <a:lnTo>
                  <a:pt x="129539" y="0"/>
                </a:lnTo>
                <a:lnTo>
                  <a:pt x="138683" y="0"/>
                </a:lnTo>
                <a:lnTo>
                  <a:pt x="149351" y="9143"/>
                </a:lnTo>
                <a:lnTo>
                  <a:pt x="158495" y="9143"/>
                </a:lnTo>
                <a:close/>
              </a:path>
              <a:path w="1659635" h="2638044">
                <a:moveTo>
                  <a:pt x="158495" y="9143"/>
                </a:moveTo>
                <a:lnTo>
                  <a:pt x="158495" y="0"/>
                </a:lnTo>
                <a:lnTo>
                  <a:pt x="169164" y="0"/>
                </a:lnTo>
                <a:lnTo>
                  <a:pt x="166340" y="3954"/>
                </a:lnTo>
                <a:lnTo>
                  <a:pt x="158495" y="9143"/>
                </a:lnTo>
                <a:close/>
              </a:path>
              <a:path w="1659635" h="2638044">
                <a:moveTo>
                  <a:pt x="89916" y="2121407"/>
                </a:moveTo>
                <a:lnTo>
                  <a:pt x="88071" y="2107920"/>
                </a:lnTo>
                <a:lnTo>
                  <a:pt x="83002" y="2095792"/>
                </a:lnTo>
                <a:lnTo>
                  <a:pt x="75169" y="2084947"/>
                </a:lnTo>
                <a:lnTo>
                  <a:pt x="65033" y="2075597"/>
                </a:lnTo>
                <a:lnTo>
                  <a:pt x="53054" y="2067954"/>
                </a:lnTo>
                <a:lnTo>
                  <a:pt x="39693" y="2062232"/>
                </a:lnTo>
                <a:lnTo>
                  <a:pt x="25410" y="2058643"/>
                </a:lnTo>
                <a:lnTo>
                  <a:pt x="10667" y="2057399"/>
                </a:lnTo>
                <a:lnTo>
                  <a:pt x="0" y="2057399"/>
                </a:lnTo>
                <a:lnTo>
                  <a:pt x="0" y="2048255"/>
                </a:lnTo>
                <a:lnTo>
                  <a:pt x="11223" y="2048257"/>
                </a:lnTo>
                <a:lnTo>
                  <a:pt x="27012" y="2049639"/>
                </a:lnTo>
                <a:lnTo>
                  <a:pt x="41873" y="2053402"/>
                </a:lnTo>
                <a:lnTo>
                  <a:pt x="55557" y="2059248"/>
                </a:lnTo>
                <a:lnTo>
                  <a:pt x="67816" y="2066879"/>
                </a:lnTo>
                <a:lnTo>
                  <a:pt x="78402" y="2075999"/>
                </a:lnTo>
                <a:lnTo>
                  <a:pt x="87067" y="2086310"/>
                </a:lnTo>
                <a:lnTo>
                  <a:pt x="93564" y="2097513"/>
                </a:lnTo>
                <a:lnTo>
                  <a:pt x="89916" y="2121407"/>
                </a:lnTo>
                <a:close/>
              </a:path>
              <a:path w="1659635" h="2638044">
                <a:moveTo>
                  <a:pt x="25548" y="944556"/>
                </a:moveTo>
                <a:lnTo>
                  <a:pt x="25967" y="935093"/>
                </a:lnTo>
                <a:lnTo>
                  <a:pt x="41020" y="937862"/>
                </a:lnTo>
                <a:lnTo>
                  <a:pt x="54892" y="942468"/>
                </a:lnTo>
                <a:lnTo>
                  <a:pt x="67328" y="948860"/>
                </a:lnTo>
                <a:lnTo>
                  <a:pt x="78073" y="956988"/>
                </a:lnTo>
                <a:lnTo>
                  <a:pt x="86873" y="966801"/>
                </a:lnTo>
                <a:lnTo>
                  <a:pt x="93473" y="978248"/>
                </a:lnTo>
                <a:lnTo>
                  <a:pt x="93484" y="1013750"/>
                </a:lnTo>
                <a:lnTo>
                  <a:pt x="80402" y="1011280"/>
                </a:lnTo>
                <a:lnTo>
                  <a:pt x="89916" y="1005840"/>
                </a:lnTo>
                <a:lnTo>
                  <a:pt x="88297" y="993252"/>
                </a:lnTo>
                <a:lnTo>
                  <a:pt x="83366" y="981107"/>
                </a:lnTo>
                <a:lnTo>
                  <a:pt x="75593" y="970331"/>
                </a:lnTo>
                <a:lnTo>
                  <a:pt x="65451" y="961106"/>
                </a:lnTo>
                <a:lnTo>
                  <a:pt x="53413" y="953613"/>
                </a:lnTo>
                <a:lnTo>
                  <a:pt x="39954" y="948036"/>
                </a:lnTo>
                <a:lnTo>
                  <a:pt x="25548" y="944556"/>
                </a:lnTo>
                <a:close/>
              </a:path>
              <a:path w="1659635" h="2638044">
                <a:moveTo>
                  <a:pt x="10667" y="943355"/>
                </a:moveTo>
                <a:lnTo>
                  <a:pt x="0" y="943355"/>
                </a:lnTo>
                <a:lnTo>
                  <a:pt x="10667" y="934212"/>
                </a:lnTo>
                <a:lnTo>
                  <a:pt x="25967" y="935093"/>
                </a:lnTo>
                <a:lnTo>
                  <a:pt x="25548" y="944556"/>
                </a:lnTo>
                <a:lnTo>
                  <a:pt x="10667" y="943355"/>
                </a:lnTo>
                <a:close/>
              </a:path>
              <a:path w="1659635" h="2638044">
                <a:moveTo>
                  <a:pt x="25548" y="382263"/>
                </a:moveTo>
                <a:lnTo>
                  <a:pt x="25967" y="373064"/>
                </a:lnTo>
                <a:lnTo>
                  <a:pt x="41020" y="376701"/>
                </a:lnTo>
                <a:lnTo>
                  <a:pt x="54892" y="382449"/>
                </a:lnTo>
                <a:lnTo>
                  <a:pt x="67328" y="389992"/>
                </a:lnTo>
                <a:lnTo>
                  <a:pt x="78073" y="399010"/>
                </a:lnTo>
                <a:lnTo>
                  <a:pt x="86873" y="409186"/>
                </a:lnTo>
                <a:lnTo>
                  <a:pt x="93473" y="420203"/>
                </a:lnTo>
                <a:lnTo>
                  <a:pt x="93484" y="453746"/>
                </a:lnTo>
                <a:lnTo>
                  <a:pt x="80402" y="450716"/>
                </a:lnTo>
                <a:lnTo>
                  <a:pt x="89916" y="443483"/>
                </a:lnTo>
                <a:lnTo>
                  <a:pt x="88297" y="431318"/>
                </a:lnTo>
                <a:lnTo>
                  <a:pt x="83366" y="419390"/>
                </a:lnTo>
                <a:lnTo>
                  <a:pt x="75593" y="408647"/>
                </a:lnTo>
                <a:lnTo>
                  <a:pt x="65451" y="399325"/>
                </a:lnTo>
                <a:lnTo>
                  <a:pt x="53413" y="391663"/>
                </a:lnTo>
                <a:lnTo>
                  <a:pt x="39954" y="385897"/>
                </a:lnTo>
                <a:lnTo>
                  <a:pt x="25548" y="382263"/>
                </a:lnTo>
                <a:close/>
              </a:path>
              <a:path w="1659635" h="2638044">
                <a:moveTo>
                  <a:pt x="10667" y="380999"/>
                </a:moveTo>
                <a:lnTo>
                  <a:pt x="0" y="380999"/>
                </a:lnTo>
                <a:lnTo>
                  <a:pt x="10667" y="371856"/>
                </a:lnTo>
                <a:lnTo>
                  <a:pt x="25967" y="373064"/>
                </a:lnTo>
                <a:lnTo>
                  <a:pt x="25548" y="382263"/>
                </a:lnTo>
                <a:lnTo>
                  <a:pt x="10667" y="380999"/>
                </a:lnTo>
                <a:close/>
              </a:path>
              <a:path w="1659635" h="2638044">
                <a:moveTo>
                  <a:pt x="0" y="2093976"/>
                </a:moveTo>
                <a:lnTo>
                  <a:pt x="10667" y="2084831"/>
                </a:lnTo>
                <a:lnTo>
                  <a:pt x="22933" y="2086986"/>
                </a:lnTo>
                <a:lnTo>
                  <a:pt x="36682" y="2094202"/>
                </a:lnTo>
                <a:lnTo>
                  <a:pt x="46526" y="2103631"/>
                </a:lnTo>
                <a:lnTo>
                  <a:pt x="53428" y="2124090"/>
                </a:lnTo>
                <a:lnTo>
                  <a:pt x="39438" y="2122618"/>
                </a:lnTo>
                <a:lnTo>
                  <a:pt x="39623" y="2112263"/>
                </a:lnTo>
                <a:lnTo>
                  <a:pt x="37766" y="2105334"/>
                </a:lnTo>
                <a:lnTo>
                  <a:pt x="28385" y="2097282"/>
                </a:lnTo>
                <a:lnTo>
                  <a:pt x="10667" y="2093976"/>
                </a:lnTo>
                <a:lnTo>
                  <a:pt x="0" y="2093976"/>
                </a:lnTo>
                <a:close/>
              </a:path>
              <a:path w="1659635" h="2638044">
                <a:moveTo>
                  <a:pt x="0" y="978408"/>
                </a:moveTo>
                <a:lnTo>
                  <a:pt x="10667" y="969263"/>
                </a:lnTo>
                <a:lnTo>
                  <a:pt x="22933" y="970467"/>
                </a:lnTo>
                <a:lnTo>
                  <a:pt x="36682" y="975400"/>
                </a:lnTo>
                <a:lnTo>
                  <a:pt x="46526" y="984143"/>
                </a:lnTo>
                <a:lnTo>
                  <a:pt x="53334" y="1007760"/>
                </a:lnTo>
                <a:lnTo>
                  <a:pt x="39375" y="1006685"/>
                </a:lnTo>
                <a:lnTo>
                  <a:pt x="39623" y="996695"/>
                </a:lnTo>
                <a:lnTo>
                  <a:pt x="37766" y="989766"/>
                </a:lnTo>
                <a:lnTo>
                  <a:pt x="28385" y="981714"/>
                </a:lnTo>
                <a:lnTo>
                  <a:pt x="10667" y="978408"/>
                </a:lnTo>
                <a:lnTo>
                  <a:pt x="0" y="978408"/>
                </a:lnTo>
                <a:close/>
              </a:path>
              <a:path w="1659635" h="2638044">
                <a:moveTo>
                  <a:pt x="0" y="425195"/>
                </a:moveTo>
                <a:lnTo>
                  <a:pt x="10667" y="408431"/>
                </a:lnTo>
                <a:lnTo>
                  <a:pt x="22123" y="410167"/>
                </a:lnTo>
                <a:lnTo>
                  <a:pt x="36242" y="416807"/>
                </a:lnTo>
                <a:lnTo>
                  <a:pt x="46396" y="425806"/>
                </a:lnTo>
                <a:lnTo>
                  <a:pt x="53334" y="446164"/>
                </a:lnTo>
                <a:lnTo>
                  <a:pt x="39375" y="444692"/>
                </a:lnTo>
                <a:lnTo>
                  <a:pt x="39623" y="434339"/>
                </a:lnTo>
                <a:lnTo>
                  <a:pt x="38011" y="428083"/>
                </a:lnTo>
                <a:lnTo>
                  <a:pt x="28700" y="420536"/>
                </a:lnTo>
                <a:lnTo>
                  <a:pt x="10667" y="417575"/>
                </a:lnTo>
                <a:lnTo>
                  <a:pt x="0" y="425195"/>
                </a:lnTo>
                <a:close/>
              </a:path>
              <a:path w="1659635" h="2638044">
                <a:moveTo>
                  <a:pt x="1110049" y="734463"/>
                </a:moveTo>
                <a:lnTo>
                  <a:pt x="1111200" y="748421"/>
                </a:lnTo>
                <a:lnTo>
                  <a:pt x="1099535" y="753182"/>
                </a:lnTo>
                <a:lnTo>
                  <a:pt x="1088244" y="758282"/>
                </a:lnTo>
                <a:lnTo>
                  <a:pt x="1077340" y="763694"/>
                </a:lnTo>
                <a:lnTo>
                  <a:pt x="1066834" y="769390"/>
                </a:lnTo>
                <a:lnTo>
                  <a:pt x="1064621" y="684207"/>
                </a:lnTo>
                <a:lnTo>
                  <a:pt x="1066800" y="734567"/>
                </a:lnTo>
                <a:lnTo>
                  <a:pt x="1066800" y="762000"/>
                </a:lnTo>
                <a:lnTo>
                  <a:pt x="1070371" y="758535"/>
                </a:lnTo>
                <a:lnTo>
                  <a:pt x="1079620" y="751201"/>
                </a:lnTo>
                <a:lnTo>
                  <a:pt x="1091262" y="745809"/>
                </a:lnTo>
                <a:lnTo>
                  <a:pt x="1106423" y="743712"/>
                </a:lnTo>
                <a:lnTo>
                  <a:pt x="1110049" y="734463"/>
                </a:lnTo>
                <a:close/>
              </a:path>
              <a:path w="1659635" h="2638044">
                <a:moveTo>
                  <a:pt x="744467" y="311954"/>
                </a:moveTo>
                <a:lnTo>
                  <a:pt x="744710" y="308408"/>
                </a:lnTo>
                <a:lnTo>
                  <a:pt x="758082" y="302834"/>
                </a:lnTo>
                <a:lnTo>
                  <a:pt x="771914" y="298174"/>
                </a:lnTo>
                <a:lnTo>
                  <a:pt x="786144" y="294472"/>
                </a:lnTo>
                <a:lnTo>
                  <a:pt x="800707" y="291773"/>
                </a:lnTo>
                <a:lnTo>
                  <a:pt x="815540" y="290120"/>
                </a:lnTo>
                <a:lnTo>
                  <a:pt x="815962" y="290104"/>
                </a:lnTo>
                <a:lnTo>
                  <a:pt x="803343" y="291489"/>
                </a:lnTo>
                <a:lnTo>
                  <a:pt x="790909" y="293793"/>
                </a:lnTo>
                <a:lnTo>
                  <a:pt x="778851" y="296992"/>
                </a:lnTo>
                <a:lnTo>
                  <a:pt x="767123" y="301085"/>
                </a:lnTo>
                <a:lnTo>
                  <a:pt x="755677" y="306073"/>
                </a:lnTo>
                <a:lnTo>
                  <a:pt x="744467" y="311954"/>
                </a:lnTo>
                <a:close/>
              </a:path>
              <a:path w="1659635" h="2638044">
                <a:moveTo>
                  <a:pt x="701039" y="344423"/>
                </a:moveTo>
                <a:lnTo>
                  <a:pt x="708002" y="330163"/>
                </a:lnTo>
                <a:lnTo>
                  <a:pt x="719607" y="322117"/>
                </a:lnTo>
                <a:lnTo>
                  <a:pt x="731864" y="314850"/>
                </a:lnTo>
                <a:lnTo>
                  <a:pt x="744710" y="308408"/>
                </a:lnTo>
                <a:lnTo>
                  <a:pt x="744467" y="311954"/>
                </a:lnTo>
                <a:lnTo>
                  <a:pt x="733445" y="318730"/>
                </a:lnTo>
                <a:lnTo>
                  <a:pt x="722565" y="326400"/>
                </a:lnTo>
                <a:lnTo>
                  <a:pt x="711779" y="334965"/>
                </a:lnTo>
                <a:lnTo>
                  <a:pt x="701039" y="344423"/>
                </a:lnTo>
                <a:close/>
              </a:path>
              <a:path w="1659635" h="2638044">
                <a:moveTo>
                  <a:pt x="667651" y="388467"/>
                </a:moveTo>
                <a:lnTo>
                  <a:pt x="669388" y="369255"/>
                </a:lnTo>
                <a:lnTo>
                  <a:pt x="677743" y="358535"/>
                </a:lnTo>
                <a:lnTo>
                  <a:pt x="687006" y="348417"/>
                </a:lnTo>
                <a:lnTo>
                  <a:pt x="697114" y="338945"/>
                </a:lnTo>
                <a:lnTo>
                  <a:pt x="708002" y="330163"/>
                </a:lnTo>
                <a:lnTo>
                  <a:pt x="701039" y="344423"/>
                </a:lnTo>
                <a:lnTo>
                  <a:pt x="697867" y="347502"/>
                </a:lnTo>
                <a:lnTo>
                  <a:pt x="689134" y="356835"/>
                </a:lnTo>
                <a:lnTo>
                  <a:pt x="681135" y="366781"/>
                </a:lnTo>
                <a:lnTo>
                  <a:pt x="673948" y="377328"/>
                </a:lnTo>
                <a:lnTo>
                  <a:pt x="667651" y="388467"/>
                </a:lnTo>
                <a:close/>
              </a:path>
              <a:path w="1659635" h="2638044">
                <a:moveTo>
                  <a:pt x="654889" y="425314"/>
                </a:moveTo>
                <a:lnTo>
                  <a:pt x="655656" y="392321"/>
                </a:lnTo>
                <a:lnTo>
                  <a:pt x="662004" y="380532"/>
                </a:lnTo>
                <a:lnTo>
                  <a:pt x="669388" y="369255"/>
                </a:lnTo>
                <a:lnTo>
                  <a:pt x="667651" y="388467"/>
                </a:lnTo>
                <a:lnTo>
                  <a:pt x="662324" y="400185"/>
                </a:lnTo>
                <a:lnTo>
                  <a:pt x="658043" y="412471"/>
                </a:lnTo>
                <a:lnTo>
                  <a:pt x="654889" y="425314"/>
                </a:lnTo>
                <a:close/>
              </a:path>
              <a:path w="1659635" h="2638044">
                <a:moveTo>
                  <a:pt x="657673" y="468011"/>
                </a:moveTo>
                <a:lnTo>
                  <a:pt x="661301" y="488443"/>
                </a:lnTo>
                <a:lnTo>
                  <a:pt x="652271" y="489203"/>
                </a:lnTo>
                <a:lnTo>
                  <a:pt x="650408" y="404578"/>
                </a:lnTo>
                <a:lnTo>
                  <a:pt x="655656" y="392321"/>
                </a:lnTo>
                <a:lnTo>
                  <a:pt x="654889" y="425314"/>
                </a:lnTo>
                <a:lnTo>
                  <a:pt x="652939" y="438704"/>
                </a:lnTo>
                <a:lnTo>
                  <a:pt x="652271" y="452627"/>
                </a:lnTo>
                <a:lnTo>
                  <a:pt x="652644" y="455963"/>
                </a:lnTo>
                <a:lnTo>
                  <a:pt x="657673" y="468011"/>
                </a:lnTo>
                <a:close/>
              </a:path>
              <a:path w="1659635" h="2638044">
                <a:moveTo>
                  <a:pt x="227684" y="504933"/>
                </a:moveTo>
                <a:lnTo>
                  <a:pt x="217516" y="511691"/>
                </a:lnTo>
                <a:lnTo>
                  <a:pt x="217932" y="507491"/>
                </a:lnTo>
                <a:lnTo>
                  <a:pt x="222086" y="489121"/>
                </a:lnTo>
                <a:lnTo>
                  <a:pt x="225597" y="477331"/>
                </a:lnTo>
                <a:lnTo>
                  <a:pt x="226890" y="465906"/>
                </a:lnTo>
                <a:lnTo>
                  <a:pt x="227075" y="452627"/>
                </a:lnTo>
                <a:lnTo>
                  <a:pt x="231293" y="401883"/>
                </a:lnTo>
                <a:lnTo>
                  <a:pt x="238152" y="498400"/>
                </a:lnTo>
                <a:lnTo>
                  <a:pt x="227684" y="504933"/>
                </a:lnTo>
                <a:close/>
              </a:path>
              <a:path w="1659635" h="2638044">
                <a:moveTo>
                  <a:pt x="217516" y="511691"/>
                </a:moveTo>
                <a:lnTo>
                  <a:pt x="207658" y="518647"/>
                </a:lnTo>
                <a:lnTo>
                  <a:pt x="208156" y="498757"/>
                </a:lnTo>
                <a:lnTo>
                  <a:pt x="217932" y="507491"/>
                </a:lnTo>
                <a:lnTo>
                  <a:pt x="217516" y="511691"/>
                </a:lnTo>
                <a:close/>
              </a:path>
              <a:path w="1659635" h="2638044">
                <a:moveTo>
                  <a:pt x="185635" y="492713"/>
                </a:moveTo>
                <a:lnTo>
                  <a:pt x="175451" y="486648"/>
                </a:lnTo>
                <a:lnTo>
                  <a:pt x="178307" y="480059"/>
                </a:lnTo>
                <a:lnTo>
                  <a:pt x="182119" y="476300"/>
                </a:lnTo>
                <a:lnTo>
                  <a:pt x="188118" y="464464"/>
                </a:lnTo>
                <a:lnTo>
                  <a:pt x="188975" y="480059"/>
                </a:lnTo>
                <a:lnTo>
                  <a:pt x="195399" y="499044"/>
                </a:lnTo>
                <a:lnTo>
                  <a:pt x="185635" y="492713"/>
                </a:lnTo>
                <a:close/>
              </a:path>
              <a:path w="1659635" h="2638044">
                <a:moveTo>
                  <a:pt x="178307" y="480059"/>
                </a:moveTo>
                <a:lnTo>
                  <a:pt x="175451" y="486648"/>
                </a:lnTo>
                <a:lnTo>
                  <a:pt x="164860" y="480873"/>
                </a:lnTo>
                <a:lnTo>
                  <a:pt x="153875" y="475414"/>
                </a:lnTo>
                <a:lnTo>
                  <a:pt x="142509" y="470296"/>
                </a:lnTo>
                <a:lnTo>
                  <a:pt x="146185" y="424565"/>
                </a:lnTo>
                <a:lnTo>
                  <a:pt x="149351" y="461771"/>
                </a:lnTo>
                <a:lnTo>
                  <a:pt x="156691" y="467343"/>
                </a:lnTo>
                <a:lnTo>
                  <a:pt x="167661" y="472727"/>
                </a:lnTo>
                <a:lnTo>
                  <a:pt x="178307" y="480059"/>
                </a:lnTo>
                <a:close/>
              </a:path>
              <a:path w="1659635" h="2638044">
                <a:moveTo>
                  <a:pt x="149351" y="461771"/>
                </a:moveTo>
                <a:lnTo>
                  <a:pt x="146185" y="424565"/>
                </a:lnTo>
                <a:lnTo>
                  <a:pt x="148547" y="438331"/>
                </a:lnTo>
                <a:lnTo>
                  <a:pt x="149351" y="452627"/>
                </a:lnTo>
                <a:lnTo>
                  <a:pt x="149351" y="461771"/>
                </a:lnTo>
                <a:close/>
              </a:path>
              <a:path w="1659635" h="2638044">
                <a:moveTo>
                  <a:pt x="99059" y="443483"/>
                </a:moveTo>
                <a:lnTo>
                  <a:pt x="103074" y="446562"/>
                </a:lnTo>
                <a:lnTo>
                  <a:pt x="112528" y="451492"/>
                </a:lnTo>
                <a:lnTo>
                  <a:pt x="123797" y="455661"/>
                </a:lnTo>
                <a:lnTo>
                  <a:pt x="138683" y="461771"/>
                </a:lnTo>
                <a:lnTo>
                  <a:pt x="142509" y="470296"/>
                </a:lnTo>
                <a:lnTo>
                  <a:pt x="130774" y="465545"/>
                </a:lnTo>
                <a:lnTo>
                  <a:pt x="118683" y="461186"/>
                </a:lnTo>
                <a:lnTo>
                  <a:pt x="106249" y="457245"/>
                </a:lnTo>
                <a:lnTo>
                  <a:pt x="99059" y="443483"/>
                </a:lnTo>
                <a:close/>
              </a:path>
              <a:path w="1659635" h="2638044">
                <a:moveTo>
                  <a:pt x="93484" y="453746"/>
                </a:moveTo>
                <a:lnTo>
                  <a:pt x="93473" y="420203"/>
                </a:lnTo>
                <a:lnTo>
                  <a:pt x="97620" y="431741"/>
                </a:lnTo>
                <a:lnTo>
                  <a:pt x="99059" y="443483"/>
                </a:lnTo>
                <a:lnTo>
                  <a:pt x="106249" y="457245"/>
                </a:lnTo>
                <a:lnTo>
                  <a:pt x="93484" y="453746"/>
                </a:lnTo>
                <a:close/>
              </a:path>
              <a:path w="1659635" h="2638044">
                <a:moveTo>
                  <a:pt x="46396" y="425806"/>
                </a:moveTo>
                <a:lnTo>
                  <a:pt x="50291" y="434339"/>
                </a:lnTo>
                <a:lnTo>
                  <a:pt x="53917" y="435963"/>
                </a:lnTo>
                <a:lnTo>
                  <a:pt x="68738" y="441255"/>
                </a:lnTo>
                <a:lnTo>
                  <a:pt x="79995" y="443205"/>
                </a:lnTo>
                <a:lnTo>
                  <a:pt x="89916" y="443483"/>
                </a:lnTo>
                <a:lnTo>
                  <a:pt x="80402" y="450716"/>
                </a:lnTo>
                <a:lnTo>
                  <a:pt x="67014" y="448180"/>
                </a:lnTo>
                <a:lnTo>
                  <a:pt x="53334" y="446164"/>
                </a:lnTo>
                <a:lnTo>
                  <a:pt x="46396" y="425806"/>
                </a:lnTo>
                <a:close/>
              </a:path>
              <a:path w="1659635" h="2638044">
                <a:moveTo>
                  <a:pt x="39623" y="434339"/>
                </a:moveTo>
                <a:lnTo>
                  <a:pt x="39375" y="444692"/>
                </a:lnTo>
                <a:lnTo>
                  <a:pt x="25148" y="443790"/>
                </a:lnTo>
                <a:lnTo>
                  <a:pt x="10667" y="443483"/>
                </a:lnTo>
                <a:lnTo>
                  <a:pt x="0" y="443483"/>
                </a:lnTo>
                <a:lnTo>
                  <a:pt x="0" y="434339"/>
                </a:lnTo>
                <a:lnTo>
                  <a:pt x="39623" y="434339"/>
                </a:lnTo>
                <a:close/>
              </a:path>
              <a:path w="1659635" h="2638044">
                <a:moveTo>
                  <a:pt x="227684" y="1064220"/>
                </a:moveTo>
                <a:lnTo>
                  <a:pt x="217516" y="1071737"/>
                </a:lnTo>
                <a:lnTo>
                  <a:pt x="217932" y="1060703"/>
                </a:lnTo>
                <a:lnTo>
                  <a:pt x="220109" y="1055948"/>
                </a:lnTo>
                <a:lnTo>
                  <a:pt x="224136" y="1043421"/>
                </a:lnTo>
                <a:lnTo>
                  <a:pt x="226204" y="1030894"/>
                </a:lnTo>
                <a:lnTo>
                  <a:pt x="226966" y="1018367"/>
                </a:lnTo>
                <a:lnTo>
                  <a:pt x="227075" y="1005840"/>
                </a:lnTo>
                <a:lnTo>
                  <a:pt x="231293" y="958531"/>
                </a:lnTo>
                <a:lnTo>
                  <a:pt x="237743" y="1051559"/>
                </a:lnTo>
                <a:lnTo>
                  <a:pt x="238152" y="1057158"/>
                </a:lnTo>
                <a:lnTo>
                  <a:pt x="227684" y="1064220"/>
                </a:lnTo>
                <a:close/>
              </a:path>
              <a:path w="1659635" h="2638044">
                <a:moveTo>
                  <a:pt x="204731" y="1067514"/>
                </a:moveTo>
                <a:lnTo>
                  <a:pt x="195399" y="1059569"/>
                </a:lnTo>
                <a:lnTo>
                  <a:pt x="196089" y="1047987"/>
                </a:lnTo>
                <a:lnTo>
                  <a:pt x="206615" y="1053371"/>
                </a:lnTo>
                <a:lnTo>
                  <a:pt x="204731" y="1067514"/>
                </a:lnTo>
                <a:close/>
              </a:path>
              <a:path w="1659635" h="2638044">
                <a:moveTo>
                  <a:pt x="142509" y="1028660"/>
                </a:moveTo>
                <a:lnTo>
                  <a:pt x="149351" y="1024128"/>
                </a:lnTo>
                <a:lnTo>
                  <a:pt x="153946" y="1024781"/>
                </a:lnTo>
                <a:lnTo>
                  <a:pt x="166257" y="1029811"/>
                </a:lnTo>
                <a:lnTo>
                  <a:pt x="178307" y="1033271"/>
                </a:lnTo>
                <a:lnTo>
                  <a:pt x="182119" y="1029512"/>
                </a:lnTo>
                <a:lnTo>
                  <a:pt x="188118" y="1017676"/>
                </a:lnTo>
                <a:lnTo>
                  <a:pt x="185635" y="1052228"/>
                </a:lnTo>
                <a:lnTo>
                  <a:pt x="175451" y="1045480"/>
                </a:lnTo>
                <a:lnTo>
                  <a:pt x="164860" y="1039311"/>
                </a:lnTo>
                <a:lnTo>
                  <a:pt x="153875" y="1033708"/>
                </a:lnTo>
                <a:lnTo>
                  <a:pt x="142509" y="1028660"/>
                </a:lnTo>
                <a:close/>
              </a:path>
              <a:path w="1659635" h="2638044">
                <a:moveTo>
                  <a:pt x="149351" y="1024128"/>
                </a:moveTo>
                <a:lnTo>
                  <a:pt x="142509" y="1028660"/>
                </a:lnTo>
                <a:lnTo>
                  <a:pt x="145974" y="980207"/>
                </a:lnTo>
                <a:lnTo>
                  <a:pt x="148494" y="992863"/>
                </a:lnTo>
                <a:lnTo>
                  <a:pt x="149351" y="1005840"/>
                </a:lnTo>
                <a:lnTo>
                  <a:pt x="149351" y="1024128"/>
                </a:lnTo>
                <a:close/>
              </a:path>
              <a:path w="1659635" h="2638044">
                <a:moveTo>
                  <a:pt x="99059" y="1005840"/>
                </a:moveTo>
                <a:lnTo>
                  <a:pt x="101063" y="1005944"/>
                </a:lnTo>
                <a:lnTo>
                  <a:pt x="111074" y="1008738"/>
                </a:lnTo>
                <a:lnTo>
                  <a:pt x="122871" y="1012865"/>
                </a:lnTo>
                <a:lnTo>
                  <a:pt x="138683" y="1014983"/>
                </a:lnTo>
                <a:lnTo>
                  <a:pt x="142509" y="1028660"/>
                </a:lnTo>
                <a:lnTo>
                  <a:pt x="130774" y="1024152"/>
                </a:lnTo>
                <a:lnTo>
                  <a:pt x="118683" y="1020173"/>
                </a:lnTo>
                <a:lnTo>
                  <a:pt x="106249" y="1016710"/>
                </a:lnTo>
                <a:lnTo>
                  <a:pt x="99059" y="1005840"/>
                </a:lnTo>
                <a:close/>
              </a:path>
              <a:path w="1659635" h="2638044">
                <a:moveTo>
                  <a:pt x="93484" y="1013750"/>
                </a:moveTo>
                <a:lnTo>
                  <a:pt x="93473" y="978248"/>
                </a:lnTo>
                <a:lnTo>
                  <a:pt x="97620" y="991278"/>
                </a:lnTo>
                <a:lnTo>
                  <a:pt x="99059" y="1005840"/>
                </a:lnTo>
                <a:lnTo>
                  <a:pt x="106249" y="1016710"/>
                </a:lnTo>
                <a:lnTo>
                  <a:pt x="93484" y="1013750"/>
                </a:lnTo>
                <a:close/>
              </a:path>
              <a:path w="1659635" h="2638044">
                <a:moveTo>
                  <a:pt x="46526" y="984143"/>
                </a:moveTo>
                <a:lnTo>
                  <a:pt x="50291" y="996695"/>
                </a:lnTo>
                <a:lnTo>
                  <a:pt x="53917" y="996698"/>
                </a:lnTo>
                <a:lnTo>
                  <a:pt x="68738" y="997179"/>
                </a:lnTo>
                <a:lnTo>
                  <a:pt x="79995" y="999669"/>
                </a:lnTo>
                <a:lnTo>
                  <a:pt x="89916" y="1005840"/>
                </a:lnTo>
                <a:lnTo>
                  <a:pt x="80402" y="1011280"/>
                </a:lnTo>
                <a:lnTo>
                  <a:pt x="67014" y="1009287"/>
                </a:lnTo>
                <a:lnTo>
                  <a:pt x="53334" y="1007760"/>
                </a:lnTo>
                <a:lnTo>
                  <a:pt x="46526" y="984143"/>
                </a:lnTo>
                <a:close/>
              </a:path>
              <a:path w="1659635" h="2638044">
                <a:moveTo>
                  <a:pt x="39623" y="996695"/>
                </a:moveTo>
                <a:lnTo>
                  <a:pt x="39375" y="1006685"/>
                </a:lnTo>
                <a:lnTo>
                  <a:pt x="25148" y="1006049"/>
                </a:lnTo>
                <a:lnTo>
                  <a:pt x="10667" y="1005840"/>
                </a:lnTo>
                <a:lnTo>
                  <a:pt x="0" y="1005840"/>
                </a:lnTo>
                <a:lnTo>
                  <a:pt x="0" y="996695"/>
                </a:lnTo>
                <a:lnTo>
                  <a:pt x="39623" y="996695"/>
                </a:lnTo>
                <a:close/>
              </a:path>
              <a:path w="1659635" h="2638044">
                <a:moveTo>
                  <a:pt x="286511" y="743712"/>
                </a:moveTo>
                <a:lnTo>
                  <a:pt x="286511" y="734567"/>
                </a:lnTo>
                <a:lnTo>
                  <a:pt x="287102" y="722043"/>
                </a:lnTo>
                <a:lnTo>
                  <a:pt x="289423" y="753389"/>
                </a:lnTo>
                <a:lnTo>
                  <a:pt x="278102" y="758466"/>
                </a:lnTo>
                <a:lnTo>
                  <a:pt x="275865" y="747018"/>
                </a:lnTo>
                <a:lnTo>
                  <a:pt x="286511" y="743712"/>
                </a:lnTo>
                <a:close/>
              </a:path>
              <a:path w="1659635" h="2638044">
                <a:moveTo>
                  <a:pt x="326135" y="2638044"/>
                </a:moveTo>
                <a:lnTo>
                  <a:pt x="316991" y="2638044"/>
                </a:lnTo>
                <a:lnTo>
                  <a:pt x="319753" y="2592832"/>
                </a:lnTo>
                <a:lnTo>
                  <a:pt x="326135" y="2601468"/>
                </a:lnTo>
                <a:lnTo>
                  <a:pt x="326135" y="2638044"/>
                </a:lnTo>
                <a:close/>
              </a:path>
              <a:path w="1659635" h="2638044">
                <a:moveTo>
                  <a:pt x="315390" y="2630423"/>
                </a:moveTo>
                <a:lnTo>
                  <a:pt x="312386" y="2618415"/>
                </a:lnTo>
                <a:lnTo>
                  <a:pt x="315102" y="2582635"/>
                </a:lnTo>
                <a:lnTo>
                  <a:pt x="319753" y="2592832"/>
                </a:lnTo>
                <a:lnTo>
                  <a:pt x="316991" y="2638044"/>
                </a:lnTo>
                <a:lnTo>
                  <a:pt x="315390" y="2630423"/>
                </a:lnTo>
                <a:close/>
              </a:path>
              <a:path w="1659635" h="2638044">
                <a:moveTo>
                  <a:pt x="308822" y="2606479"/>
                </a:moveTo>
                <a:lnTo>
                  <a:pt x="304714" y="2594631"/>
                </a:lnTo>
                <a:lnTo>
                  <a:pt x="306323" y="2564892"/>
                </a:lnTo>
                <a:lnTo>
                  <a:pt x="308799" y="2569316"/>
                </a:lnTo>
                <a:lnTo>
                  <a:pt x="315102" y="2582635"/>
                </a:lnTo>
                <a:lnTo>
                  <a:pt x="312386" y="2618415"/>
                </a:lnTo>
                <a:lnTo>
                  <a:pt x="308822" y="2606479"/>
                </a:lnTo>
                <a:close/>
              </a:path>
              <a:path w="1659635" h="2638044">
                <a:moveTo>
                  <a:pt x="542326" y="2578590"/>
                </a:moveTo>
                <a:lnTo>
                  <a:pt x="537508" y="2590295"/>
                </a:lnTo>
                <a:lnTo>
                  <a:pt x="533400" y="2564892"/>
                </a:lnTo>
                <a:lnTo>
                  <a:pt x="523776" y="2559106"/>
                </a:lnTo>
                <a:lnTo>
                  <a:pt x="513012" y="2553286"/>
                </a:lnTo>
                <a:lnTo>
                  <a:pt x="501625" y="2547829"/>
                </a:lnTo>
                <a:lnTo>
                  <a:pt x="489704" y="2542863"/>
                </a:lnTo>
                <a:lnTo>
                  <a:pt x="477337" y="2538514"/>
                </a:lnTo>
                <a:lnTo>
                  <a:pt x="464613" y="2534910"/>
                </a:lnTo>
                <a:lnTo>
                  <a:pt x="451622" y="2532178"/>
                </a:lnTo>
                <a:lnTo>
                  <a:pt x="438453" y="2530445"/>
                </a:lnTo>
                <a:lnTo>
                  <a:pt x="425195" y="2529839"/>
                </a:lnTo>
                <a:lnTo>
                  <a:pt x="413990" y="2530136"/>
                </a:lnTo>
                <a:lnTo>
                  <a:pt x="399722" y="2531383"/>
                </a:lnTo>
                <a:lnTo>
                  <a:pt x="386031" y="2533514"/>
                </a:lnTo>
                <a:lnTo>
                  <a:pt x="372916" y="2536429"/>
                </a:lnTo>
                <a:lnTo>
                  <a:pt x="360377" y="2540031"/>
                </a:lnTo>
                <a:lnTo>
                  <a:pt x="348414" y="2544220"/>
                </a:lnTo>
                <a:lnTo>
                  <a:pt x="337027" y="2548900"/>
                </a:lnTo>
                <a:lnTo>
                  <a:pt x="326216" y="2553970"/>
                </a:lnTo>
                <a:lnTo>
                  <a:pt x="315982" y="2559334"/>
                </a:lnTo>
                <a:lnTo>
                  <a:pt x="306323" y="2564892"/>
                </a:lnTo>
                <a:lnTo>
                  <a:pt x="304714" y="2594631"/>
                </a:lnTo>
                <a:lnTo>
                  <a:pt x="300081" y="2582884"/>
                </a:lnTo>
                <a:lnTo>
                  <a:pt x="306323" y="2555747"/>
                </a:lnTo>
                <a:lnTo>
                  <a:pt x="313596" y="2551518"/>
                </a:lnTo>
                <a:lnTo>
                  <a:pt x="323691" y="2546099"/>
                </a:lnTo>
                <a:lnTo>
                  <a:pt x="334363" y="2540949"/>
                </a:lnTo>
                <a:lnTo>
                  <a:pt x="345610" y="2536166"/>
                </a:lnTo>
                <a:lnTo>
                  <a:pt x="357434" y="2531849"/>
                </a:lnTo>
                <a:lnTo>
                  <a:pt x="369834" y="2528096"/>
                </a:lnTo>
                <a:lnTo>
                  <a:pt x="382810" y="2525006"/>
                </a:lnTo>
                <a:lnTo>
                  <a:pt x="396362" y="2522677"/>
                </a:lnTo>
                <a:lnTo>
                  <a:pt x="410491" y="2521207"/>
                </a:lnTo>
                <a:lnTo>
                  <a:pt x="425195" y="2520695"/>
                </a:lnTo>
                <a:lnTo>
                  <a:pt x="437870" y="2521250"/>
                </a:lnTo>
                <a:lnTo>
                  <a:pt x="451045" y="2522935"/>
                </a:lnTo>
                <a:lnTo>
                  <a:pt x="464046" y="2525626"/>
                </a:lnTo>
                <a:lnTo>
                  <a:pt x="476783" y="2529194"/>
                </a:lnTo>
                <a:lnTo>
                  <a:pt x="489168" y="2533513"/>
                </a:lnTo>
                <a:lnTo>
                  <a:pt x="501111" y="2538455"/>
                </a:lnTo>
                <a:lnTo>
                  <a:pt x="512523" y="2543893"/>
                </a:lnTo>
                <a:lnTo>
                  <a:pt x="523316" y="2549700"/>
                </a:lnTo>
                <a:lnTo>
                  <a:pt x="533400" y="2555747"/>
                </a:lnTo>
                <a:lnTo>
                  <a:pt x="539127" y="2549696"/>
                </a:lnTo>
                <a:lnTo>
                  <a:pt x="542326" y="2578590"/>
                </a:lnTo>
                <a:close/>
              </a:path>
              <a:path w="1659635" h="2638044">
                <a:moveTo>
                  <a:pt x="277367" y="2520695"/>
                </a:moveTo>
                <a:lnTo>
                  <a:pt x="287380" y="2514264"/>
                </a:lnTo>
                <a:lnTo>
                  <a:pt x="286511" y="2529839"/>
                </a:lnTo>
                <a:lnTo>
                  <a:pt x="292239" y="2535104"/>
                </a:lnTo>
                <a:lnTo>
                  <a:pt x="298631" y="2545156"/>
                </a:lnTo>
                <a:lnTo>
                  <a:pt x="306323" y="2555747"/>
                </a:lnTo>
                <a:lnTo>
                  <a:pt x="300081" y="2582884"/>
                </a:lnTo>
                <a:lnTo>
                  <a:pt x="294942" y="2571253"/>
                </a:lnTo>
                <a:lnTo>
                  <a:pt x="289313" y="2559753"/>
                </a:lnTo>
                <a:lnTo>
                  <a:pt x="283214" y="2548398"/>
                </a:lnTo>
                <a:lnTo>
                  <a:pt x="277367" y="2520695"/>
                </a:lnTo>
                <a:close/>
              </a:path>
              <a:path w="1659635" h="2638044">
                <a:moveTo>
                  <a:pt x="336803" y="1568195"/>
                </a:moveTo>
                <a:lnTo>
                  <a:pt x="336805" y="1558635"/>
                </a:lnTo>
                <a:lnTo>
                  <a:pt x="344369" y="1569170"/>
                </a:lnTo>
                <a:lnTo>
                  <a:pt x="331612" y="1572615"/>
                </a:lnTo>
                <a:lnTo>
                  <a:pt x="333891" y="1542416"/>
                </a:lnTo>
                <a:lnTo>
                  <a:pt x="335967" y="1554774"/>
                </a:lnTo>
                <a:lnTo>
                  <a:pt x="336803" y="1568195"/>
                </a:lnTo>
                <a:close/>
              </a:path>
              <a:path w="1659635" h="2638044">
                <a:moveTo>
                  <a:pt x="326135" y="2121407"/>
                </a:moveTo>
                <a:lnTo>
                  <a:pt x="326135" y="2048255"/>
                </a:lnTo>
                <a:lnTo>
                  <a:pt x="326150" y="2058588"/>
                </a:lnTo>
                <a:lnTo>
                  <a:pt x="331936" y="2132457"/>
                </a:lnTo>
                <a:lnTo>
                  <a:pt x="319365" y="2135836"/>
                </a:lnTo>
                <a:lnTo>
                  <a:pt x="311249" y="2127518"/>
                </a:lnTo>
                <a:lnTo>
                  <a:pt x="326135" y="2121407"/>
                </a:lnTo>
                <a:close/>
              </a:path>
              <a:path w="1659635" h="2638044">
                <a:moveTo>
                  <a:pt x="326135" y="2048255"/>
                </a:moveTo>
                <a:lnTo>
                  <a:pt x="326121" y="2118959"/>
                </a:lnTo>
                <a:lnTo>
                  <a:pt x="325574" y="2106220"/>
                </a:lnTo>
                <a:lnTo>
                  <a:pt x="324266" y="2093534"/>
                </a:lnTo>
                <a:lnTo>
                  <a:pt x="322233" y="2080918"/>
                </a:lnTo>
                <a:lnTo>
                  <a:pt x="319753" y="2033802"/>
                </a:lnTo>
                <a:lnTo>
                  <a:pt x="326135" y="2048255"/>
                </a:lnTo>
                <a:close/>
              </a:path>
              <a:path w="1659635" h="2638044">
                <a:moveTo>
                  <a:pt x="298844" y="1993764"/>
                </a:moveTo>
                <a:lnTo>
                  <a:pt x="306323" y="2004060"/>
                </a:lnTo>
                <a:lnTo>
                  <a:pt x="306323" y="2011679"/>
                </a:lnTo>
                <a:lnTo>
                  <a:pt x="308799" y="2013991"/>
                </a:lnTo>
                <a:lnTo>
                  <a:pt x="315102" y="2022901"/>
                </a:lnTo>
                <a:lnTo>
                  <a:pt x="319753" y="2033802"/>
                </a:lnTo>
                <a:lnTo>
                  <a:pt x="322233" y="2080918"/>
                </a:lnTo>
                <a:lnTo>
                  <a:pt x="319510" y="2068391"/>
                </a:lnTo>
                <a:lnTo>
                  <a:pt x="316134" y="2055969"/>
                </a:lnTo>
                <a:lnTo>
                  <a:pt x="312140" y="2043673"/>
                </a:lnTo>
                <a:lnTo>
                  <a:pt x="307564" y="2031518"/>
                </a:lnTo>
                <a:lnTo>
                  <a:pt x="302443" y="2019524"/>
                </a:lnTo>
                <a:lnTo>
                  <a:pt x="298844" y="1993764"/>
                </a:lnTo>
                <a:close/>
              </a:path>
              <a:path w="1659635" h="2638044">
                <a:moveTo>
                  <a:pt x="279169" y="1966247"/>
                </a:moveTo>
                <a:lnTo>
                  <a:pt x="289179" y="1959754"/>
                </a:lnTo>
                <a:lnTo>
                  <a:pt x="286511" y="1976628"/>
                </a:lnTo>
                <a:lnTo>
                  <a:pt x="292809" y="1983468"/>
                </a:lnTo>
                <a:lnTo>
                  <a:pt x="298844" y="1993764"/>
                </a:lnTo>
                <a:lnTo>
                  <a:pt x="302443" y="2019524"/>
                </a:lnTo>
                <a:lnTo>
                  <a:pt x="296812" y="2007709"/>
                </a:lnTo>
                <a:lnTo>
                  <a:pt x="290708" y="1996089"/>
                </a:lnTo>
                <a:lnTo>
                  <a:pt x="284167" y="1984684"/>
                </a:lnTo>
                <a:lnTo>
                  <a:pt x="279169" y="1966247"/>
                </a:lnTo>
                <a:close/>
              </a:path>
              <a:path w="1659635" h="2638044">
                <a:moveTo>
                  <a:pt x="326135" y="1568195"/>
                </a:moveTo>
                <a:lnTo>
                  <a:pt x="326135" y="1485900"/>
                </a:lnTo>
                <a:lnTo>
                  <a:pt x="326135" y="1495044"/>
                </a:lnTo>
                <a:lnTo>
                  <a:pt x="326712" y="1506155"/>
                </a:lnTo>
                <a:lnTo>
                  <a:pt x="331612" y="1572615"/>
                </a:lnTo>
                <a:lnTo>
                  <a:pt x="319072" y="1576500"/>
                </a:lnTo>
                <a:lnTo>
                  <a:pt x="310323" y="1570314"/>
                </a:lnTo>
                <a:lnTo>
                  <a:pt x="326135" y="1568195"/>
                </a:lnTo>
                <a:close/>
              </a:path>
              <a:path w="1659635" h="2638044">
                <a:moveTo>
                  <a:pt x="326135" y="1485900"/>
                </a:moveTo>
                <a:lnTo>
                  <a:pt x="326121" y="1565444"/>
                </a:lnTo>
                <a:lnTo>
                  <a:pt x="325574" y="1551238"/>
                </a:lnTo>
                <a:lnTo>
                  <a:pt x="324266" y="1537270"/>
                </a:lnTo>
                <a:lnTo>
                  <a:pt x="322233" y="1523559"/>
                </a:lnTo>
                <a:lnTo>
                  <a:pt x="319590" y="1476127"/>
                </a:lnTo>
                <a:lnTo>
                  <a:pt x="326135" y="1485900"/>
                </a:lnTo>
                <a:close/>
              </a:path>
              <a:path w="1659635" h="2638044">
                <a:moveTo>
                  <a:pt x="298844" y="1431408"/>
                </a:moveTo>
                <a:lnTo>
                  <a:pt x="306323" y="1441703"/>
                </a:lnTo>
                <a:lnTo>
                  <a:pt x="306323" y="1450847"/>
                </a:lnTo>
                <a:lnTo>
                  <a:pt x="307954" y="1452398"/>
                </a:lnTo>
                <a:lnTo>
                  <a:pt x="314773" y="1463716"/>
                </a:lnTo>
                <a:lnTo>
                  <a:pt x="319590" y="1476127"/>
                </a:lnTo>
                <a:lnTo>
                  <a:pt x="322233" y="1523559"/>
                </a:lnTo>
                <a:lnTo>
                  <a:pt x="319510" y="1510121"/>
                </a:lnTo>
                <a:lnTo>
                  <a:pt x="316134" y="1496975"/>
                </a:lnTo>
                <a:lnTo>
                  <a:pt x="312140" y="1484139"/>
                </a:lnTo>
                <a:lnTo>
                  <a:pt x="307564" y="1471631"/>
                </a:lnTo>
                <a:lnTo>
                  <a:pt x="302443" y="1459469"/>
                </a:lnTo>
                <a:lnTo>
                  <a:pt x="298844" y="1431408"/>
                </a:lnTo>
                <a:close/>
              </a:path>
              <a:path w="1659635" h="2638044">
                <a:moveTo>
                  <a:pt x="279168" y="1403891"/>
                </a:moveTo>
                <a:lnTo>
                  <a:pt x="289179" y="1397398"/>
                </a:lnTo>
                <a:lnTo>
                  <a:pt x="286511" y="1414271"/>
                </a:lnTo>
                <a:lnTo>
                  <a:pt x="292809" y="1421112"/>
                </a:lnTo>
                <a:lnTo>
                  <a:pt x="298844" y="1431408"/>
                </a:lnTo>
                <a:lnTo>
                  <a:pt x="302443" y="1459469"/>
                </a:lnTo>
                <a:lnTo>
                  <a:pt x="296812" y="1447672"/>
                </a:lnTo>
                <a:lnTo>
                  <a:pt x="290708" y="1436256"/>
                </a:lnTo>
                <a:lnTo>
                  <a:pt x="284167" y="1425240"/>
                </a:lnTo>
                <a:lnTo>
                  <a:pt x="279168" y="1403891"/>
                </a:lnTo>
                <a:close/>
              </a:path>
              <a:path w="1659635" h="2638044">
                <a:moveTo>
                  <a:pt x="326135" y="1005840"/>
                </a:moveTo>
                <a:lnTo>
                  <a:pt x="326135" y="925067"/>
                </a:lnTo>
                <a:lnTo>
                  <a:pt x="326135" y="943355"/>
                </a:lnTo>
                <a:lnTo>
                  <a:pt x="327230" y="953583"/>
                </a:lnTo>
                <a:lnTo>
                  <a:pt x="331612" y="1017046"/>
                </a:lnTo>
                <a:lnTo>
                  <a:pt x="319072" y="1020467"/>
                </a:lnTo>
                <a:lnTo>
                  <a:pt x="311249" y="1011950"/>
                </a:lnTo>
                <a:lnTo>
                  <a:pt x="326135" y="1005840"/>
                </a:lnTo>
                <a:close/>
              </a:path>
              <a:path w="1659635" h="2638044">
                <a:moveTo>
                  <a:pt x="326135" y="925067"/>
                </a:moveTo>
                <a:lnTo>
                  <a:pt x="326121" y="1003441"/>
                </a:lnTo>
                <a:lnTo>
                  <a:pt x="325574" y="990927"/>
                </a:lnTo>
                <a:lnTo>
                  <a:pt x="324266" y="978410"/>
                </a:lnTo>
                <a:lnTo>
                  <a:pt x="322233" y="965913"/>
                </a:lnTo>
                <a:lnTo>
                  <a:pt x="319753" y="916432"/>
                </a:lnTo>
                <a:lnTo>
                  <a:pt x="326135" y="925067"/>
                </a:lnTo>
                <a:close/>
              </a:path>
              <a:path w="1659635" h="2638044">
                <a:moveTo>
                  <a:pt x="298844" y="869052"/>
                </a:moveTo>
                <a:lnTo>
                  <a:pt x="306323" y="879347"/>
                </a:lnTo>
                <a:lnTo>
                  <a:pt x="306323" y="888491"/>
                </a:lnTo>
                <a:lnTo>
                  <a:pt x="308799" y="892916"/>
                </a:lnTo>
                <a:lnTo>
                  <a:pt x="315102" y="906235"/>
                </a:lnTo>
                <a:lnTo>
                  <a:pt x="319753" y="916432"/>
                </a:lnTo>
                <a:lnTo>
                  <a:pt x="322233" y="965913"/>
                </a:lnTo>
                <a:lnTo>
                  <a:pt x="319510" y="953460"/>
                </a:lnTo>
                <a:lnTo>
                  <a:pt x="316134" y="941074"/>
                </a:lnTo>
                <a:lnTo>
                  <a:pt x="312140" y="928779"/>
                </a:lnTo>
                <a:lnTo>
                  <a:pt x="307564" y="916597"/>
                </a:lnTo>
                <a:lnTo>
                  <a:pt x="302443" y="904553"/>
                </a:lnTo>
                <a:lnTo>
                  <a:pt x="298844" y="869052"/>
                </a:lnTo>
                <a:close/>
              </a:path>
              <a:path w="1659635" h="2638044">
                <a:moveTo>
                  <a:pt x="277367" y="851916"/>
                </a:moveTo>
                <a:lnTo>
                  <a:pt x="279168" y="850277"/>
                </a:lnTo>
                <a:lnTo>
                  <a:pt x="286511" y="851916"/>
                </a:lnTo>
                <a:lnTo>
                  <a:pt x="292809" y="858756"/>
                </a:lnTo>
                <a:lnTo>
                  <a:pt x="298844" y="869052"/>
                </a:lnTo>
                <a:lnTo>
                  <a:pt x="302443" y="904553"/>
                </a:lnTo>
                <a:lnTo>
                  <a:pt x="296812" y="892670"/>
                </a:lnTo>
                <a:lnTo>
                  <a:pt x="290708" y="880971"/>
                </a:lnTo>
                <a:lnTo>
                  <a:pt x="284167" y="869479"/>
                </a:lnTo>
                <a:lnTo>
                  <a:pt x="277367" y="851916"/>
                </a:lnTo>
                <a:close/>
              </a:path>
              <a:path w="1659635" h="2638044">
                <a:moveTo>
                  <a:pt x="326135" y="452627"/>
                </a:moveTo>
                <a:lnTo>
                  <a:pt x="326135" y="371856"/>
                </a:lnTo>
                <a:lnTo>
                  <a:pt x="326135" y="380999"/>
                </a:lnTo>
                <a:lnTo>
                  <a:pt x="327230" y="392677"/>
                </a:lnTo>
                <a:lnTo>
                  <a:pt x="331612" y="457047"/>
                </a:lnTo>
                <a:lnTo>
                  <a:pt x="319072" y="460932"/>
                </a:lnTo>
                <a:lnTo>
                  <a:pt x="310323" y="454746"/>
                </a:lnTo>
                <a:lnTo>
                  <a:pt x="326135" y="452627"/>
                </a:lnTo>
                <a:close/>
              </a:path>
              <a:path w="1659635" h="2638044">
                <a:moveTo>
                  <a:pt x="326135" y="371856"/>
                </a:moveTo>
                <a:lnTo>
                  <a:pt x="326121" y="449926"/>
                </a:lnTo>
                <a:lnTo>
                  <a:pt x="325574" y="435945"/>
                </a:lnTo>
                <a:lnTo>
                  <a:pt x="324266" y="422146"/>
                </a:lnTo>
                <a:lnTo>
                  <a:pt x="322233" y="408554"/>
                </a:lnTo>
                <a:lnTo>
                  <a:pt x="319753" y="357402"/>
                </a:lnTo>
                <a:lnTo>
                  <a:pt x="326135" y="371856"/>
                </a:lnTo>
                <a:close/>
              </a:path>
              <a:path w="1659635" h="2638044">
                <a:moveTo>
                  <a:pt x="298844" y="315840"/>
                </a:moveTo>
                <a:lnTo>
                  <a:pt x="306323" y="326135"/>
                </a:lnTo>
                <a:lnTo>
                  <a:pt x="306323" y="335279"/>
                </a:lnTo>
                <a:lnTo>
                  <a:pt x="308799" y="337591"/>
                </a:lnTo>
                <a:lnTo>
                  <a:pt x="315102" y="346501"/>
                </a:lnTo>
                <a:lnTo>
                  <a:pt x="319753" y="357402"/>
                </a:lnTo>
                <a:lnTo>
                  <a:pt x="322233" y="408554"/>
                </a:lnTo>
                <a:lnTo>
                  <a:pt x="319510" y="395190"/>
                </a:lnTo>
                <a:lnTo>
                  <a:pt x="316134" y="382080"/>
                </a:lnTo>
                <a:lnTo>
                  <a:pt x="312140" y="369245"/>
                </a:lnTo>
                <a:lnTo>
                  <a:pt x="307564" y="356710"/>
                </a:lnTo>
                <a:lnTo>
                  <a:pt x="302443" y="344498"/>
                </a:lnTo>
                <a:lnTo>
                  <a:pt x="298844" y="315840"/>
                </a:lnTo>
                <a:close/>
              </a:path>
              <a:path w="1659635" h="2638044">
                <a:moveTo>
                  <a:pt x="278830" y="288555"/>
                </a:moveTo>
                <a:lnTo>
                  <a:pt x="288857" y="282067"/>
                </a:lnTo>
                <a:lnTo>
                  <a:pt x="286511" y="298703"/>
                </a:lnTo>
                <a:lnTo>
                  <a:pt x="292809" y="305544"/>
                </a:lnTo>
                <a:lnTo>
                  <a:pt x="298844" y="315840"/>
                </a:lnTo>
                <a:lnTo>
                  <a:pt x="302443" y="344498"/>
                </a:lnTo>
                <a:lnTo>
                  <a:pt x="296812" y="332633"/>
                </a:lnTo>
                <a:lnTo>
                  <a:pt x="290708" y="321137"/>
                </a:lnTo>
                <a:lnTo>
                  <a:pt x="284167" y="310034"/>
                </a:lnTo>
                <a:lnTo>
                  <a:pt x="278830" y="288555"/>
                </a:lnTo>
                <a:close/>
              </a:path>
              <a:path w="1659635" h="2638044">
                <a:moveTo>
                  <a:pt x="246887" y="1322832"/>
                </a:moveTo>
                <a:lnTo>
                  <a:pt x="244926" y="1312999"/>
                </a:lnTo>
                <a:lnTo>
                  <a:pt x="246071" y="1240099"/>
                </a:lnTo>
                <a:lnTo>
                  <a:pt x="246887" y="1287779"/>
                </a:lnTo>
                <a:lnTo>
                  <a:pt x="246896" y="1290306"/>
                </a:lnTo>
                <a:lnTo>
                  <a:pt x="248631" y="1301909"/>
                </a:lnTo>
                <a:lnTo>
                  <a:pt x="256111" y="1327438"/>
                </a:lnTo>
                <a:lnTo>
                  <a:pt x="246050" y="1334601"/>
                </a:lnTo>
                <a:lnTo>
                  <a:pt x="236368" y="1342212"/>
                </a:lnTo>
                <a:lnTo>
                  <a:pt x="236241" y="1326138"/>
                </a:lnTo>
                <a:lnTo>
                  <a:pt x="246887" y="1322832"/>
                </a:lnTo>
                <a:close/>
              </a:path>
              <a:path w="1659635" h="2638044">
                <a:moveTo>
                  <a:pt x="237961" y="1279931"/>
                </a:moveTo>
                <a:lnTo>
                  <a:pt x="239397" y="1266265"/>
                </a:lnTo>
                <a:lnTo>
                  <a:pt x="242121" y="1252973"/>
                </a:lnTo>
                <a:lnTo>
                  <a:pt x="246071" y="1240099"/>
                </a:lnTo>
                <a:lnTo>
                  <a:pt x="244926" y="1312999"/>
                </a:lnTo>
                <a:lnTo>
                  <a:pt x="240327" y="1299550"/>
                </a:lnTo>
                <a:lnTo>
                  <a:pt x="237961" y="1279931"/>
                </a:lnTo>
                <a:close/>
              </a:path>
              <a:path w="1659635" h="2638044">
                <a:moveTo>
                  <a:pt x="246887" y="762000"/>
                </a:moveTo>
                <a:lnTo>
                  <a:pt x="246515" y="758664"/>
                </a:lnTo>
                <a:lnTo>
                  <a:pt x="246887" y="734567"/>
                </a:lnTo>
                <a:lnTo>
                  <a:pt x="246915" y="738327"/>
                </a:lnTo>
                <a:lnTo>
                  <a:pt x="248848" y="750163"/>
                </a:lnTo>
                <a:lnTo>
                  <a:pt x="256545" y="769513"/>
                </a:lnTo>
                <a:lnTo>
                  <a:pt x="246329" y="775428"/>
                </a:lnTo>
                <a:lnTo>
                  <a:pt x="236502" y="781569"/>
                </a:lnTo>
                <a:lnTo>
                  <a:pt x="235983" y="771420"/>
                </a:lnTo>
                <a:lnTo>
                  <a:pt x="246887" y="762000"/>
                </a:lnTo>
                <a:close/>
              </a:path>
              <a:path w="1659635" h="2638044">
                <a:moveTo>
                  <a:pt x="286511" y="1296924"/>
                </a:moveTo>
                <a:lnTo>
                  <a:pt x="286511" y="1287779"/>
                </a:lnTo>
                <a:lnTo>
                  <a:pt x="286636" y="1282693"/>
                </a:lnTo>
                <a:lnTo>
                  <a:pt x="288465" y="1308717"/>
                </a:lnTo>
                <a:lnTo>
                  <a:pt x="277328" y="1314488"/>
                </a:lnTo>
                <a:lnTo>
                  <a:pt x="275607" y="1305676"/>
                </a:lnTo>
                <a:lnTo>
                  <a:pt x="286511" y="1296924"/>
                </a:lnTo>
                <a:close/>
              </a:path>
              <a:path w="1659635" h="2638044">
                <a:moveTo>
                  <a:pt x="206615" y="1613353"/>
                </a:moveTo>
                <a:lnTo>
                  <a:pt x="217932" y="1623059"/>
                </a:lnTo>
                <a:lnTo>
                  <a:pt x="207658" y="1634215"/>
                </a:lnTo>
                <a:lnTo>
                  <a:pt x="198119" y="1641347"/>
                </a:lnTo>
                <a:lnTo>
                  <a:pt x="192050" y="1648144"/>
                </a:lnTo>
                <a:lnTo>
                  <a:pt x="198480" y="1631794"/>
                </a:lnTo>
                <a:lnTo>
                  <a:pt x="207264" y="1623059"/>
                </a:lnTo>
                <a:lnTo>
                  <a:pt x="206615" y="1613353"/>
                </a:lnTo>
                <a:close/>
              </a:path>
              <a:path w="1659635" h="2638044">
                <a:moveTo>
                  <a:pt x="178307" y="1658112"/>
                </a:moveTo>
                <a:lnTo>
                  <a:pt x="179732" y="1649262"/>
                </a:lnTo>
                <a:lnTo>
                  <a:pt x="189401" y="1640528"/>
                </a:lnTo>
                <a:lnTo>
                  <a:pt x="198480" y="1631794"/>
                </a:lnTo>
                <a:lnTo>
                  <a:pt x="192050" y="1648144"/>
                </a:lnTo>
                <a:lnTo>
                  <a:pt x="184047" y="1657622"/>
                </a:lnTo>
                <a:lnTo>
                  <a:pt x="178307" y="1658112"/>
                </a:lnTo>
                <a:close/>
              </a:path>
              <a:path w="1659635" h="2638044">
                <a:moveTo>
                  <a:pt x="158495" y="1685544"/>
                </a:moveTo>
                <a:lnTo>
                  <a:pt x="160296" y="1678703"/>
                </a:lnTo>
                <a:lnTo>
                  <a:pt x="168012" y="1668407"/>
                </a:lnTo>
                <a:lnTo>
                  <a:pt x="178307" y="1658112"/>
                </a:lnTo>
                <a:lnTo>
                  <a:pt x="184047" y="1657622"/>
                </a:lnTo>
                <a:lnTo>
                  <a:pt x="176275" y="1667454"/>
                </a:lnTo>
                <a:lnTo>
                  <a:pt x="168767" y="1677629"/>
                </a:lnTo>
                <a:lnTo>
                  <a:pt x="161557" y="1688131"/>
                </a:lnTo>
                <a:lnTo>
                  <a:pt x="158495" y="1685544"/>
                </a:lnTo>
                <a:close/>
              </a:path>
              <a:path w="1659635" h="2638044">
                <a:moveTo>
                  <a:pt x="161557" y="1688131"/>
                </a:moveTo>
                <a:lnTo>
                  <a:pt x="154675" y="1698950"/>
                </a:lnTo>
                <a:lnTo>
                  <a:pt x="149351" y="1694687"/>
                </a:lnTo>
                <a:lnTo>
                  <a:pt x="144568" y="1691429"/>
                </a:lnTo>
                <a:lnTo>
                  <a:pt x="134156" y="1684729"/>
                </a:lnTo>
                <a:lnTo>
                  <a:pt x="123629" y="1678552"/>
                </a:lnTo>
                <a:lnTo>
                  <a:pt x="112908" y="1672922"/>
                </a:lnTo>
                <a:lnTo>
                  <a:pt x="101913" y="1667863"/>
                </a:lnTo>
                <a:lnTo>
                  <a:pt x="90567" y="1663400"/>
                </a:lnTo>
                <a:lnTo>
                  <a:pt x="78789" y="1659557"/>
                </a:lnTo>
                <a:lnTo>
                  <a:pt x="66501" y="1656358"/>
                </a:lnTo>
                <a:lnTo>
                  <a:pt x="53623" y="1653828"/>
                </a:lnTo>
                <a:lnTo>
                  <a:pt x="40078" y="1651991"/>
                </a:lnTo>
                <a:lnTo>
                  <a:pt x="25786" y="1650870"/>
                </a:lnTo>
                <a:lnTo>
                  <a:pt x="10667" y="1650491"/>
                </a:lnTo>
                <a:lnTo>
                  <a:pt x="0" y="1650491"/>
                </a:lnTo>
                <a:lnTo>
                  <a:pt x="0" y="1641347"/>
                </a:lnTo>
                <a:lnTo>
                  <a:pt x="12850" y="1641355"/>
                </a:lnTo>
                <a:lnTo>
                  <a:pt x="27247" y="1641792"/>
                </a:lnTo>
                <a:lnTo>
                  <a:pt x="41215" y="1642887"/>
                </a:lnTo>
                <a:lnTo>
                  <a:pt x="54761" y="1644620"/>
                </a:lnTo>
                <a:lnTo>
                  <a:pt x="67890" y="1646970"/>
                </a:lnTo>
                <a:lnTo>
                  <a:pt x="80606" y="1649917"/>
                </a:lnTo>
                <a:lnTo>
                  <a:pt x="92914" y="1653440"/>
                </a:lnTo>
                <a:lnTo>
                  <a:pt x="104820" y="1657520"/>
                </a:lnTo>
                <a:lnTo>
                  <a:pt x="116329" y="1662135"/>
                </a:lnTo>
                <a:lnTo>
                  <a:pt x="127446" y="1667265"/>
                </a:lnTo>
                <a:lnTo>
                  <a:pt x="138176" y="1672890"/>
                </a:lnTo>
                <a:lnTo>
                  <a:pt x="148524" y="1678990"/>
                </a:lnTo>
                <a:lnTo>
                  <a:pt x="158495" y="1685544"/>
                </a:lnTo>
                <a:lnTo>
                  <a:pt x="161557" y="1688131"/>
                </a:lnTo>
                <a:close/>
              </a:path>
              <a:path w="1659635" h="2638044">
                <a:moveTo>
                  <a:pt x="206615" y="2172966"/>
                </a:moveTo>
                <a:lnTo>
                  <a:pt x="217932" y="2176271"/>
                </a:lnTo>
                <a:lnTo>
                  <a:pt x="207679" y="2193963"/>
                </a:lnTo>
                <a:lnTo>
                  <a:pt x="198119" y="2202179"/>
                </a:lnTo>
                <a:lnTo>
                  <a:pt x="196490" y="2204023"/>
                </a:lnTo>
                <a:lnTo>
                  <a:pt x="198480" y="2192626"/>
                </a:lnTo>
                <a:lnTo>
                  <a:pt x="207264" y="2183892"/>
                </a:lnTo>
                <a:lnTo>
                  <a:pt x="206615" y="2172966"/>
                </a:lnTo>
                <a:close/>
              </a:path>
              <a:path w="1659635" h="2638044">
                <a:moveTo>
                  <a:pt x="189401" y="2201360"/>
                </a:moveTo>
                <a:lnTo>
                  <a:pt x="198480" y="2192626"/>
                </a:lnTo>
                <a:lnTo>
                  <a:pt x="196490" y="2204023"/>
                </a:lnTo>
                <a:lnTo>
                  <a:pt x="188119" y="2213847"/>
                </a:lnTo>
                <a:lnTo>
                  <a:pt x="179976" y="2224015"/>
                </a:lnTo>
                <a:lnTo>
                  <a:pt x="179732" y="2210094"/>
                </a:lnTo>
                <a:lnTo>
                  <a:pt x="189401" y="2201360"/>
                </a:lnTo>
                <a:close/>
              </a:path>
              <a:path w="1659635" h="2638044">
                <a:moveTo>
                  <a:pt x="158714" y="2245410"/>
                </a:moveTo>
                <a:lnTo>
                  <a:pt x="162628" y="2234138"/>
                </a:lnTo>
                <a:lnTo>
                  <a:pt x="169853" y="2221735"/>
                </a:lnTo>
                <a:lnTo>
                  <a:pt x="178307" y="2211323"/>
                </a:lnTo>
                <a:lnTo>
                  <a:pt x="179732" y="2210094"/>
                </a:lnTo>
                <a:lnTo>
                  <a:pt x="179976" y="2224015"/>
                </a:lnTo>
                <a:lnTo>
                  <a:pt x="172097" y="2234502"/>
                </a:lnTo>
                <a:lnTo>
                  <a:pt x="164519" y="2245286"/>
                </a:lnTo>
                <a:lnTo>
                  <a:pt x="158714" y="2245410"/>
                </a:lnTo>
                <a:close/>
              </a:path>
              <a:path w="1659635" h="2638044">
                <a:moveTo>
                  <a:pt x="158495" y="2247899"/>
                </a:moveTo>
                <a:lnTo>
                  <a:pt x="149351" y="2247899"/>
                </a:lnTo>
                <a:lnTo>
                  <a:pt x="146263" y="2245798"/>
                </a:lnTo>
                <a:lnTo>
                  <a:pt x="135708" y="2239180"/>
                </a:lnTo>
                <a:lnTo>
                  <a:pt x="125046" y="2233373"/>
                </a:lnTo>
                <a:lnTo>
                  <a:pt x="114194" y="2228339"/>
                </a:lnTo>
                <a:lnTo>
                  <a:pt x="103071" y="2224040"/>
                </a:lnTo>
                <a:lnTo>
                  <a:pt x="91594" y="2220438"/>
                </a:lnTo>
                <a:lnTo>
                  <a:pt x="79680" y="2217494"/>
                </a:lnTo>
                <a:lnTo>
                  <a:pt x="67246" y="2215171"/>
                </a:lnTo>
                <a:lnTo>
                  <a:pt x="54211" y="2213431"/>
                </a:lnTo>
                <a:lnTo>
                  <a:pt x="40491" y="2212235"/>
                </a:lnTo>
                <a:lnTo>
                  <a:pt x="26004" y="2211545"/>
                </a:lnTo>
                <a:lnTo>
                  <a:pt x="10667" y="2211323"/>
                </a:lnTo>
                <a:lnTo>
                  <a:pt x="0" y="2211323"/>
                </a:lnTo>
                <a:lnTo>
                  <a:pt x="0" y="2202179"/>
                </a:lnTo>
                <a:lnTo>
                  <a:pt x="13352" y="2202192"/>
                </a:lnTo>
                <a:lnTo>
                  <a:pt x="27693" y="2202689"/>
                </a:lnTo>
                <a:lnTo>
                  <a:pt x="41609" y="2203890"/>
                </a:lnTo>
                <a:lnTo>
                  <a:pt x="55105" y="2205763"/>
                </a:lnTo>
                <a:lnTo>
                  <a:pt x="68186" y="2208279"/>
                </a:lnTo>
                <a:lnTo>
                  <a:pt x="80857" y="2211407"/>
                </a:lnTo>
                <a:lnTo>
                  <a:pt x="93122" y="2215117"/>
                </a:lnTo>
                <a:lnTo>
                  <a:pt x="104988" y="2219379"/>
                </a:lnTo>
                <a:lnTo>
                  <a:pt x="116459" y="2224162"/>
                </a:lnTo>
                <a:lnTo>
                  <a:pt x="127540" y="2229436"/>
                </a:lnTo>
                <a:lnTo>
                  <a:pt x="138236" y="2235170"/>
                </a:lnTo>
                <a:lnTo>
                  <a:pt x="148553" y="2241335"/>
                </a:lnTo>
                <a:lnTo>
                  <a:pt x="158495" y="2247899"/>
                </a:lnTo>
                <a:close/>
              </a:path>
              <a:path w="1659635" h="2638044">
                <a:moveTo>
                  <a:pt x="217932" y="1623059"/>
                </a:moveTo>
                <a:lnTo>
                  <a:pt x="217932" y="1613916"/>
                </a:lnTo>
                <a:lnTo>
                  <a:pt x="222086" y="1608038"/>
                </a:lnTo>
                <a:lnTo>
                  <a:pt x="227684" y="1620501"/>
                </a:lnTo>
                <a:lnTo>
                  <a:pt x="217516" y="1627258"/>
                </a:lnTo>
                <a:lnTo>
                  <a:pt x="207658" y="1634215"/>
                </a:lnTo>
                <a:lnTo>
                  <a:pt x="217932" y="1623059"/>
                </a:lnTo>
                <a:close/>
              </a:path>
              <a:path w="1659635" h="2638044">
                <a:moveTo>
                  <a:pt x="225597" y="1596605"/>
                </a:moveTo>
                <a:lnTo>
                  <a:pt x="226890" y="1582955"/>
                </a:lnTo>
                <a:lnTo>
                  <a:pt x="227075" y="1568195"/>
                </a:lnTo>
                <a:lnTo>
                  <a:pt x="226910" y="1559527"/>
                </a:lnTo>
                <a:lnTo>
                  <a:pt x="225933" y="1545491"/>
                </a:lnTo>
                <a:lnTo>
                  <a:pt x="224084" y="1531673"/>
                </a:lnTo>
                <a:lnTo>
                  <a:pt x="226417" y="1501420"/>
                </a:lnTo>
                <a:lnTo>
                  <a:pt x="231293" y="1517359"/>
                </a:lnTo>
                <a:lnTo>
                  <a:pt x="227684" y="1620501"/>
                </a:lnTo>
                <a:lnTo>
                  <a:pt x="225597" y="1596605"/>
                </a:lnTo>
                <a:close/>
              </a:path>
              <a:path w="1659635" h="2638044">
                <a:moveTo>
                  <a:pt x="204731" y="1621182"/>
                </a:moveTo>
                <a:lnTo>
                  <a:pt x="195399" y="1614612"/>
                </a:lnTo>
                <a:lnTo>
                  <a:pt x="196089" y="1606445"/>
                </a:lnTo>
                <a:lnTo>
                  <a:pt x="206615" y="1613353"/>
                </a:lnTo>
                <a:lnTo>
                  <a:pt x="207264" y="1623059"/>
                </a:lnTo>
                <a:lnTo>
                  <a:pt x="204731" y="1621182"/>
                </a:lnTo>
                <a:close/>
              </a:path>
              <a:path w="1659635" h="2638044">
                <a:moveTo>
                  <a:pt x="142509" y="1585864"/>
                </a:moveTo>
                <a:lnTo>
                  <a:pt x="149351" y="1577340"/>
                </a:lnTo>
                <a:lnTo>
                  <a:pt x="156691" y="1582911"/>
                </a:lnTo>
                <a:lnTo>
                  <a:pt x="167661" y="1588295"/>
                </a:lnTo>
                <a:lnTo>
                  <a:pt x="178307" y="1595628"/>
                </a:lnTo>
                <a:lnTo>
                  <a:pt x="182119" y="1591868"/>
                </a:lnTo>
                <a:lnTo>
                  <a:pt x="188118" y="1580032"/>
                </a:lnTo>
                <a:lnTo>
                  <a:pt x="185635" y="1608281"/>
                </a:lnTo>
                <a:lnTo>
                  <a:pt x="175451" y="1602216"/>
                </a:lnTo>
                <a:lnTo>
                  <a:pt x="164860" y="1596441"/>
                </a:lnTo>
                <a:lnTo>
                  <a:pt x="153875" y="1590982"/>
                </a:lnTo>
                <a:lnTo>
                  <a:pt x="142509" y="1585864"/>
                </a:lnTo>
                <a:close/>
              </a:path>
              <a:path w="1659635" h="2638044">
                <a:moveTo>
                  <a:pt x="149351" y="1577340"/>
                </a:moveTo>
                <a:lnTo>
                  <a:pt x="142509" y="1585864"/>
                </a:lnTo>
                <a:lnTo>
                  <a:pt x="145974" y="1539252"/>
                </a:lnTo>
                <a:lnTo>
                  <a:pt x="148494" y="1553284"/>
                </a:lnTo>
                <a:lnTo>
                  <a:pt x="149351" y="1568195"/>
                </a:lnTo>
                <a:lnTo>
                  <a:pt x="149351" y="1577340"/>
                </a:lnTo>
                <a:close/>
              </a:path>
              <a:path w="1659635" h="2638044">
                <a:moveTo>
                  <a:pt x="99059" y="1559051"/>
                </a:moveTo>
                <a:lnTo>
                  <a:pt x="103074" y="1562130"/>
                </a:lnTo>
                <a:lnTo>
                  <a:pt x="112528" y="1567060"/>
                </a:lnTo>
                <a:lnTo>
                  <a:pt x="123797" y="1571229"/>
                </a:lnTo>
                <a:lnTo>
                  <a:pt x="138683" y="1577340"/>
                </a:lnTo>
                <a:lnTo>
                  <a:pt x="142509" y="1585864"/>
                </a:lnTo>
                <a:lnTo>
                  <a:pt x="130774" y="1581113"/>
                </a:lnTo>
                <a:lnTo>
                  <a:pt x="118683" y="1576754"/>
                </a:lnTo>
                <a:lnTo>
                  <a:pt x="106249" y="1572813"/>
                </a:lnTo>
                <a:lnTo>
                  <a:pt x="99059" y="1559051"/>
                </a:lnTo>
                <a:close/>
              </a:path>
              <a:path w="1659635" h="2638044">
                <a:moveTo>
                  <a:pt x="89916" y="1559051"/>
                </a:moveTo>
                <a:lnTo>
                  <a:pt x="88071" y="1545564"/>
                </a:lnTo>
                <a:lnTo>
                  <a:pt x="83002" y="1533437"/>
                </a:lnTo>
                <a:lnTo>
                  <a:pt x="75169" y="1522591"/>
                </a:lnTo>
                <a:lnTo>
                  <a:pt x="65033" y="1513241"/>
                </a:lnTo>
                <a:lnTo>
                  <a:pt x="53054" y="1505599"/>
                </a:lnTo>
                <a:lnTo>
                  <a:pt x="39693" y="1499876"/>
                </a:lnTo>
                <a:lnTo>
                  <a:pt x="25410" y="1496287"/>
                </a:lnTo>
                <a:lnTo>
                  <a:pt x="10667" y="1495044"/>
                </a:lnTo>
                <a:lnTo>
                  <a:pt x="0" y="1495044"/>
                </a:lnTo>
                <a:lnTo>
                  <a:pt x="0" y="1485900"/>
                </a:lnTo>
                <a:lnTo>
                  <a:pt x="11223" y="1485901"/>
                </a:lnTo>
                <a:lnTo>
                  <a:pt x="27012" y="1487283"/>
                </a:lnTo>
                <a:lnTo>
                  <a:pt x="41873" y="1491046"/>
                </a:lnTo>
                <a:lnTo>
                  <a:pt x="55557" y="1496892"/>
                </a:lnTo>
                <a:lnTo>
                  <a:pt x="67816" y="1504523"/>
                </a:lnTo>
                <a:lnTo>
                  <a:pt x="78402" y="1513643"/>
                </a:lnTo>
                <a:lnTo>
                  <a:pt x="87067" y="1523954"/>
                </a:lnTo>
                <a:lnTo>
                  <a:pt x="93564" y="1535157"/>
                </a:lnTo>
                <a:lnTo>
                  <a:pt x="89916" y="1559051"/>
                </a:lnTo>
                <a:close/>
              </a:path>
              <a:path w="1659635" h="2638044">
                <a:moveTo>
                  <a:pt x="227750" y="2178831"/>
                </a:moveTo>
                <a:lnTo>
                  <a:pt x="217559" y="2186180"/>
                </a:lnTo>
                <a:lnTo>
                  <a:pt x="217932" y="2176271"/>
                </a:lnTo>
                <a:lnTo>
                  <a:pt x="222086" y="2166296"/>
                </a:lnTo>
                <a:lnTo>
                  <a:pt x="225597" y="2152158"/>
                </a:lnTo>
                <a:lnTo>
                  <a:pt x="226890" y="2139874"/>
                </a:lnTo>
                <a:lnTo>
                  <a:pt x="227075" y="2130552"/>
                </a:lnTo>
                <a:lnTo>
                  <a:pt x="231293" y="2079219"/>
                </a:lnTo>
                <a:lnTo>
                  <a:pt x="237743" y="2167128"/>
                </a:lnTo>
                <a:lnTo>
                  <a:pt x="238243" y="2171918"/>
                </a:lnTo>
                <a:lnTo>
                  <a:pt x="227750" y="2178831"/>
                </a:lnTo>
                <a:close/>
              </a:path>
              <a:path w="1659635" h="2638044">
                <a:moveTo>
                  <a:pt x="182119" y="2154224"/>
                </a:moveTo>
                <a:lnTo>
                  <a:pt x="188118" y="2142388"/>
                </a:lnTo>
                <a:lnTo>
                  <a:pt x="188975" y="2157984"/>
                </a:lnTo>
                <a:lnTo>
                  <a:pt x="196089" y="2164913"/>
                </a:lnTo>
                <a:lnTo>
                  <a:pt x="206615" y="2172966"/>
                </a:lnTo>
                <a:lnTo>
                  <a:pt x="207264" y="2183892"/>
                </a:lnTo>
                <a:lnTo>
                  <a:pt x="205061" y="2182323"/>
                </a:lnTo>
                <a:lnTo>
                  <a:pt x="195723" y="2175987"/>
                </a:lnTo>
                <a:lnTo>
                  <a:pt x="185950" y="2169858"/>
                </a:lnTo>
                <a:lnTo>
                  <a:pt x="182119" y="2154224"/>
                </a:lnTo>
                <a:close/>
              </a:path>
              <a:path w="1659635" h="2638044">
                <a:moveTo>
                  <a:pt x="142337" y="2088736"/>
                </a:moveTo>
                <a:lnTo>
                  <a:pt x="146185" y="2102027"/>
                </a:lnTo>
                <a:lnTo>
                  <a:pt x="149351" y="2139695"/>
                </a:lnTo>
                <a:lnTo>
                  <a:pt x="156691" y="2141369"/>
                </a:lnTo>
                <a:lnTo>
                  <a:pt x="167661" y="2148277"/>
                </a:lnTo>
                <a:lnTo>
                  <a:pt x="178307" y="2157984"/>
                </a:lnTo>
                <a:lnTo>
                  <a:pt x="182119" y="2154224"/>
                </a:lnTo>
                <a:lnTo>
                  <a:pt x="185950" y="2169858"/>
                </a:lnTo>
                <a:lnTo>
                  <a:pt x="175756" y="2163965"/>
                </a:lnTo>
                <a:lnTo>
                  <a:pt x="165153" y="2158335"/>
                </a:lnTo>
                <a:lnTo>
                  <a:pt x="154153" y="2152997"/>
                </a:lnTo>
                <a:lnTo>
                  <a:pt x="142770" y="2147976"/>
                </a:lnTo>
                <a:lnTo>
                  <a:pt x="142337" y="2088736"/>
                </a:lnTo>
                <a:close/>
              </a:path>
              <a:path w="1659635" h="2638044">
                <a:moveTo>
                  <a:pt x="149351" y="2139695"/>
                </a:moveTo>
                <a:lnTo>
                  <a:pt x="146185" y="2102027"/>
                </a:lnTo>
                <a:lnTo>
                  <a:pt x="148547" y="2115986"/>
                </a:lnTo>
                <a:lnTo>
                  <a:pt x="149351" y="2130552"/>
                </a:lnTo>
                <a:lnTo>
                  <a:pt x="149351" y="2139695"/>
                </a:lnTo>
                <a:close/>
              </a:path>
              <a:path w="1659635" h="2638044">
                <a:moveTo>
                  <a:pt x="99059" y="2121407"/>
                </a:moveTo>
                <a:lnTo>
                  <a:pt x="101063" y="2121512"/>
                </a:lnTo>
                <a:lnTo>
                  <a:pt x="111074" y="2124306"/>
                </a:lnTo>
                <a:lnTo>
                  <a:pt x="122871" y="2128433"/>
                </a:lnTo>
                <a:lnTo>
                  <a:pt x="138683" y="2130552"/>
                </a:lnTo>
                <a:lnTo>
                  <a:pt x="142337" y="2088736"/>
                </a:lnTo>
                <a:lnTo>
                  <a:pt x="142770" y="2147976"/>
                </a:lnTo>
                <a:lnTo>
                  <a:pt x="131016" y="2143303"/>
                </a:lnTo>
                <a:lnTo>
                  <a:pt x="118905" y="2139003"/>
                </a:lnTo>
                <a:lnTo>
                  <a:pt x="106448" y="2135106"/>
                </a:lnTo>
                <a:lnTo>
                  <a:pt x="99059" y="2121407"/>
                </a:lnTo>
                <a:close/>
              </a:path>
              <a:path w="1659635" h="2638044">
                <a:moveTo>
                  <a:pt x="93659" y="2131638"/>
                </a:moveTo>
                <a:lnTo>
                  <a:pt x="80551" y="2128627"/>
                </a:lnTo>
                <a:lnTo>
                  <a:pt x="89916" y="2121407"/>
                </a:lnTo>
                <a:lnTo>
                  <a:pt x="93564" y="2097513"/>
                </a:lnTo>
                <a:lnTo>
                  <a:pt x="97644" y="2109311"/>
                </a:lnTo>
                <a:lnTo>
                  <a:pt x="99059" y="2121407"/>
                </a:lnTo>
                <a:lnTo>
                  <a:pt x="106448" y="2135106"/>
                </a:lnTo>
                <a:lnTo>
                  <a:pt x="93659" y="2131638"/>
                </a:lnTo>
                <a:close/>
              </a:path>
              <a:path w="1659635" h="2638044">
                <a:moveTo>
                  <a:pt x="46526" y="2103631"/>
                </a:moveTo>
                <a:lnTo>
                  <a:pt x="50291" y="2112263"/>
                </a:lnTo>
                <a:lnTo>
                  <a:pt x="53917" y="2112368"/>
                </a:lnTo>
                <a:lnTo>
                  <a:pt x="68738" y="2115162"/>
                </a:lnTo>
                <a:lnTo>
                  <a:pt x="79995" y="2119289"/>
                </a:lnTo>
                <a:lnTo>
                  <a:pt x="89916" y="2121407"/>
                </a:lnTo>
                <a:lnTo>
                  <a:pt x="80551" y="2128627"/>
                </a:lnTo>
                <a:lnTo>
                  <a:pt x="67137" y="2126102"/>
                </a:lnTo>
                <a:lnTo>
                  <a:pt x="53428" y="2124090"/>
                </a:lnTo>
                <a:lnTo>
                  <a:pt x="46526" y="2103631"/>
                </a:lnTo>
                <a:close/>
              </a:path>
              <a:path w="1659635" h="2638044">
                <a:moveTo>
                  <a:pt x="39623" y="2112263"/>
                </a:moveTo>
                <a:lnTo>
                  <a:pt x="39438" y="2122618"/>
                </a:lnTo>
                <a:lnTo>
                  <a:pt x="25181" y="2121715"/>
                </a:lnTo>
                <a:lnTo>
                  <a:pt x="10667" y="2121407"/>
                </a:lnTo>
                <a:lnTo>
                  <a:pt x="0" y="2121407"/>
                </a:lnTo>
                <a:lnTo>
                  <a:pt x="0" y="2112263"/>
                </a:lnTo>
                <a:lnTo>
                  <a:pt x="39623" y="2112263"/>
                </a:lnTo>
                <a:close/>
              </a:path>
              <a:path w="1659635" h="2638044">
                <a:moveTo>
                  <a:pt x="246887" y="208787"/>
                </a:moveTo>
                <a:lnTo>
                  <a:pt x="244602" y="193489"/>
                </a:lnTo>
                <a:lnTo>
                  <a:pt x="246071" y="124531"/>
                </a:lnTo>
                <a:lnTo>
                  <a:pt x="246887" y="172212"/>
                </a:lnTo>
                <a:lnTo>
                  <a:pt x="246915" y="175971"/>
                </a:lnTo>
                <a:lnTo>
                  <a:pt x="248848" y="187807"/>
                </a:lnTo>
                <a:lnTo>
                  <a:pt x="256475" y="208027"/>
                </a:lnTo>
                <a:lnTo>
                  <a:pt x="246284" y="214131"/>
                </a:lnTo>
                <a:lnTo>
                  <a:pt x="236481" y="220488"/>
                </a:lnTo>
                <a:lnTo>
                  <a:pt x="236241" y="212093"/>
                </a:lnTo>
                <a:lnTo>
                  <a:pt x="246887" y="208787"/>
                </a:lnTo>
                <a:close/>
              </a:path>
              <a:path w="1659635" h="2638044">
                <a:moveTo>
                  <a:pt x="237961" y="164363"/>
                </a:moveTo>
                <a:lnTo>
                  <a:pt x="239397" y="150696"/>
                </a:lnTo>
                <a:lnTo>
                  <a:pt x="242121" y="137405"/>
                </a:lnTo>
                <a:lnTo>
                  <a:pt x="246071" y="124531"/>
                </a:lnTo>
                <a:lnTo>
                  <a:pt x="244602" y="193489"/>
                </a:lnTo>
                <a:lnTo>
                  <a:pt x="240157" y="181802"/>
                </a:lnTo>
                <a:lnTo>
                  <a:pt x="237961" y="164363"/>
                </a:lnTo>
                <a:close/>
              </a:path>
              <a:path w="1659635" h="2638044">
                <a:moveTo>
                  <a:pt x="234841" y="973956"/>
                </a:moveTo>
                <a:lnTo>
                  <a:pt x="237009" y="989744"/>
                </a:lnTo>
                <a:lnTo>
                  <a:pt x="237743" y="1005840"/>
                </a:lnTo>
                <a:lnTo>
                  <a:pt x="237743" y="1051559"/>
                </a:lnTo>
                <a:lnTo>
                  <a:pt x="234841" y="973956"/>
                </a:lnTo>
                <a:close/>
              </a:path>
              <a:path w="1659635" h="2638044">
                <a:moveTo>
                  <a:pt x="231293" y="2079219"/>
                </a:moveTo>
                <a:lnTo>
                  <a:pt x="234841" y="2095820"/>
                </a:lnTo>
                <a:lnTo>
                  <a:pt x="237009" y="2112946"/>
                </a:lnTo>
                <a:lnTo>
                  <a:pt x="237743" y="2130552"/>
                </a:lnTo>
                <a:lnTo>
                  <a:pt x="237743" y="2167128"/>
                </a:lnTo>
                <a:lnTo>
                  <a:pt x="231293" y="2079219"/>
                </a:lnTo>
                <a:close/>
              </a:path>
              <a:path w="1659635" h="2638044">
                <a:moveTo>
                  <a:pt x="231293" y="1517359"/>
                </a:moveTo>
                <a:lnTo>
                  <a:pt x="234841" y="1533834"/>
                </a:lnTo>
                <a:lnTo>
                  <a:pt x="237009" y="1550796"/>
                </a:lnTo>
                <a:lnTo>
                  <a:pt x="237743" y="1568195"/>
                </a:lnTo>
                <a:lnTo>
                  <a:pt x="237743" y="1604771"/>
                </a:lnTo>
                <a:lnTo>
                  <a:pt x="231293" y="1517359"/>
                </a:lnTo>
                <a:close/>
              </a:path>
              <a:path w="1659635" h="2638044">
                <a:moveTo>
                  <a:pt x="231293" y="401883"/>
                </a:moveTo>
                <a:lnTo>
                  <a:pt x="234841" y="418309"/>
                </a:lnTo>
                <a:lnTo>
                  <a:pt x="237009" y="435239"/>
                </a:lnTo>
                <a:lnTo>
                  <a:pt x="237743" y="452627"/>
                </a:lnTo>
                <a:lnTo>
                  <a:pt x="237743" y="489203"/>
                </a:lnTo>
                <a:lnTo>
                  <a:pt x="231293" y="401883"/>
                </a:lnTo>
                <a:close/>
              </a:path>
              <a:path w="1659635" h="2638044">
                <a:moveTo>
                  <a:pt x="286511" y="1857755"/>
                </a:moveTo>
                <a:lnTo>
                  <a:pt x="286511" y="1848612"/>
                </a:lnTo>
                <a:lnTo>
                  <a:pt x="287002" y="1837417"/>
                </a:lnTo>
                <a:lnTo>
                  <a:pt x="289270" y="1867887"/>
                </a:lnTo>
                <a:lnTo>
                  <a:pt x="277978" y="1873080"/>
                </a:lnTo>
                <a:lnTo>
                  <a:pt x="275865" y="1865088"/>
                </a:lnTo>
                <a:lnTo>
                  <a:pt x="286511" y="1857755"/>
                </a:lnTo>
                <a:close/>
              </a:path>
              <a:path w="1659635" h="2638044">
                <a:moveTo>
                  <a:pt x="286511" y="181356"/>
                </a:moveTo>
                <a:lnTo>
                  <a:pt x="286592" y="168136"/>
                </a:lnTo>
                <a:lnTo>
                  <a:pt x="289270" y="191487"/>
                </a:lnTo>
                <a:lnTo>
                  <a:pt x="277978" y="196680"/>
                </a:lnTo>
                <a:lnTo>
                  <a:pt x="275865" y="188688"/>
                </a:lnTo>
                <a:lnTo>
                  <a:pt x="286511" y="181356"/>
                </a:lnTo>
                <a:close/>
              </a:path>
              <a:path w="1659635" h="2638044">
                <a:moveTo>
                  <a:pt x="278847" y="2068019"/>
                </a:moveTo>
                <a:lnTo>
                  <a:pt x="283067" y="2088244"/>
                </a:lnTo>
                <a:lnTo>
                  <a:pt x="283049" y="2148649"/>
                </a:lnTo>
                <a:lnTo>
                  <a:pt x="277367" y="2148839"/>
                </a:lnTo>
                <a:lnTo>
                  <a:pt x="277367" y="2130552"/>
                </a:lnTo>
                <a:lnTo>
                  <a:pt x="277018" y="2117151"/>
                </a:lnTo>
                <a:lnTo>
                  <a:pt x="275870" y="2103187"/>
                </a:lnTo>
                <a:lnTo>
                  <a:pt x="273944" y="2089714"/>
                </a:lnTo>
                <a:lnTo>
                  <a:pt x="273039" y="2048487"/>
                </a:lnTo>
                <a:lnTo>
                  <a:pt x="278847" y="2068019"/>
                </a:lnTo>
                <a:close/>
              </a:path>
              <a:path w="1659635" h="2638044">
                <a:moveTo>
                  <a:pt x="273944" y="2089714"/>
                </a:moveTo>
                <a:lnTo>
                  <a:pt x="271261" y="2076710"/>
                </a:lnTo>
                <a:lnTo>
                  <a:pt x="267844" y="2064153"/>
                </a:lnTo>
                <a:lnTo>
                  <a:pt x="263714" y="2052021"/>
                </a:lnTo>
                <a:lnTo>
                  <a:pt x="258895" y="2040293"/>
                </a:lnTo>
                <a:lnTo>
                  <a:pt x="265699" y="2029706"/>
                </a:lnTo>
                <a:lnTo>
                  <a:pt x="273039" y="2048487"/>
                </a:lnTo>
                <a:lnTo>
                  <a:pt x="273944" y="2089714"/>
                </a:lnTo>
                <a:close/>
              </a:path>
              <a:path w="1659635" h="2638044">
                <a:moveTo>
                  <a:pt x="256885" y="2011730"/>
                </a:moveTo>
                <a:lnTo>
                  <a:pt x="265699" y="2029706"/>
                </a:lnTo>
                <a:lnTo>
                  <a:pt x="258895" y="2040293"/>
                </a:lnTo>
                <a:lnTo>
                  <a:pt x="253406" y="2028946"/>
                </a:lnTo>
                <a:lnTo>
                  <a:pt x="247271" y="2017958"/>
                </a:lnTo>
                <a:lnTo>
                  <a:pt x="246653" y="1994616"/>
                </a:lnTo>
                <a:lnTo>
                  <a:pt x="256885" y="2011730"/>
                </a:lnTo>
                <a:close/>
              </a:path>
              <a:path w="1659635" h="2638044">
                <a:moveTo>
                  <a:pt x="240512" y="2007307"/>
                </a:moveTo>
                <a:lnTo>
                  <a:pt x="233151" y="1996971"/>
                </a:lnTo>
                <a:lnTo>
                  <a:pt x="235061" y="1978420"/>
                </a:lnTo>
                <a:lnTo>
                  <a:pt x="246653" y="1994616"/>
                </a:lnTo>
                <a:lnTo>
                  <a:pt x="247271" y="2017958"/>
                </a:lnTo>
                <a:lnTo>
                  <a:pt x="240512" y="2007307"/>
                </a:lnTo>
                <a:close/>
              </a:path>
              <a:path w="1659635" h="2638044">
                <a:moveTo>
                  <a:pt x="207671" y="1967634"/>
                </a:moveTo>
                <a:lnTo>
                  <a:pt x="208025" y="1949005"/>
                </a:lnTo>
                <a:lnTo>
                  <a:pt x="222166" y="1963197"/>
                </a:lnTo>
                <a:lnTo>
                  <a:pt x="235061" y="1978420"/>
                </a:lnTo>
                <a:lnTo>
                  <a:pt x="233151" y="1996971"/>
                </a:lnTo>
                <a:lnTo>
                  <a:pt x="225208" y="1986928"/>
                </a:lnTo>
                <a:lnTo>
                  <a:pt x="216708" y="1977157"/>
                </a:lnTo>
                <a:lnTo>
                  <a:pt x="207671" y="1967634"/>
                </a:lnTo>
                <a:close/>
              </a:path>
              <a:path w="1659635" h="2638044">
                <a:moveTo>
                  <a:pt x="198119" y="1958339"/>
                </a:moveTo>
                <a:lnTo>
                  <a:pt x="190233" y="1951189"/>
                </a:lnTo>
                <a:lnTo>
                  <a:pt x="192696" y="1935898"/>
                </a:lnTo>
                <a:lnTo>
                  <a:pt x="208025" y="1949005"/>
                </a:lnTo>
                <a:lnTo>
                  <a:pt x="207671" y="1967634"/>
                </a:lnTo>
                <a:lnTo>
                  <a:pt x="198119" y="1958339"/>
                </a:lnTo>
                <a:close/>
              </a:path>
              <a:path w="1659635" h="2638044">
                <a:moveTo>
                  <a:pt x="180643" y="1943133"/>
                </a:moveTo>
                <a:lnTo>
                  <a:pt x="170773" y="1935539"/>
                </a:lnTo>
                <a:lnTo>
                  <a:pt x="176235" y="1923934"/>
                </a:lnTo>
                <a:lnTo>
                  <a:pt x="192696" y="1935898"/>
                </a:lnTo>
                <a:lnTo>
                  <a:pt x="190233" y="1951189"/>
                </a:lnTo>
                <a:lnTo>
                  <a:pt x="180643" y="1943133"/>
                </a:lnTo>
                <a:close/>
              </a:path>
              <a:path w="1659635" h="2638044">
                <a:moveTo>
                  <a:pt x="139342" y="1915671"/>
                </a:moveTo>
                <a:lnTo>
                  <a:pt x="140146" y="1903654"/>
                </a:lnTo>
                <a:lnTo>
                  <a:pt x="158699" y="1913167"/>
                </a:lnTo>
                <a:lnTo>
                  <a:pt x="176235" y="1923934"/>
                </a:lnTo>
                <a:lnTo>
                  <a:pt x="170773" y="1935539"/>
                </a:lnTo>
                <a:lnTo>
                  <a:pt x="160609" y="1928422"/>
                </a:lnTo>
                <a:lnTo>
                  <a:pt x="150136" y="1921795"/>
                </a:lnTo>
                <a:lnTo>
                  <a:pt x="139342" y="1915671"/>
                </a:lnTo>
                <a:close/>
              </a:path>
              <a:path w="1659635" h="2638044">
                <a:moveTo>
                  <a:pt x="128213" y="1910066"/>
                </a:moveTo>
                <a:lnTo>
                  <a:pt x="116733" y="1904991"/>
                </a:lnTo>
                <a:lnTo>
                  <a:pt x="120634" y="1895451"/>
                </a:lnTo>
                <a:lnTo>
                  <a:pt x="140146" y="1903654"/>
                </a:lnTo>
                <a:lnTo>
                  <a:pt x="139342" y="1915671"/>
                </a:lnTo>
                <a:lnTo>
                  <a:pt x="128213" y="1910066"/>
                </a:lnTo>
                <a:close/>
              </a:path>
              <a:path w="1659635" h="2638044">
                <a:moveTo>
                  <a:pt x="104891" y="1900462"/>
                </a:moveTo>
                <a:lnTo>
                  <a:pt x="92672" y="1896493"/>
                </a:lnTo>
                <a:lnTo>
                  <a:pt x="100218" y="1888613"/>
                </a:lnTo>
                <a:lnTo>
                  <a:pt x="120634" y="1895451"/>
                </a:lnTo>
                <a:lnTo>
                  <a:pt x="116733" y="1904991"/>
                </a:lnTo>
                <a:lnTo>
                  <a:pt x="104891" y="1900462"/>
                </a:lnTo>
                <a:close/>
              </a:path>
              <a:path w="1659635" h="2638044">
                <a:moveTo>
                  <a:pt x="53614" y="1888076"/>
                </a:moveTo>
                <a:lnTo>
                  <a:pt x="56906" y="1879261"/>
                </a:lnTo>
                <a:lnTo>
                  <a:pt x="78956" y="1883198"/>
                </a:lnTo>
                <a:lnTo>
                  <a:pt x="100218" y="1888613"/>
                </a:lnTo>
                <a:lnTo>
                  <a:pt x="92672" y="1896493"/>
                </a:lnTo>
                <a:lnTo>
                  <a:pt x="80062" y="1893096"/>
                </a:lnTo>
                <a:lnTo>
                  <a:pt x="67047" y="1890286"/>
                </a:lnTo>
                <a:lnTo>
                  <a:pt x="53614" y="1888076"/>
                </a:lnTo>
                <a:close/>
              </a:path>
              <a:path w="1659635" h="2638044">
                <a:moveTo>
                  <a:pt x="39749" y="1886480"/>
                </a:moveTo>
                <a:lnTo>
                  <a:pt x="25438" y="1885513"/>
                </a:lnTo>
                <a:lnTo>
                  <a:pt x="34124" y="1876857"/>
                </a:lnTo>
                <a:lnTo>
                  <a:pt x="56906" y="1879261"/>
                </a:lnTo>
                <a:lnTo>
                  <a:pt x="53614" y="1888076"/>
                </a:lnTo>
                <a:lnTo>
                  <a:pt x="39749" y="1886480"/>
                </a:lnTo>
                <a:close/>
              </a:path>
              <a:path w="1659635" h="2638044">
                <a:moveTo>
                  <a:pt x="10667" y="1885187"/>
                </a:moveTo>
                <a:lnTo>
                  <a:pt x="0" y="1885187"/>
                </a:lnTo>
                <a:lnTo>
                  <a:pt x="10667" y="1876044"/>
                </a:lnTo>
                <a:lnTo>
                  <a:pt x="34124" y="1876857"/>
                </a:lnTo>
                <a:lnTo>
                  <a:pt x="25438" y="1885513"/>
                </a:lnTo>
                <a:lnTo>
                  <a:pt x="10667" y="1885187"/>
                </a:lnTo>
                <a:close/>
              </a:path>
              <a:path w="1659635" h="2638044">
                <a:moveTo>
                  <a:pt x="278847" y="1508635"/>
                </a:moveTo>
                <a:lnTo>
                  <a:pt x="283067" y="1528110"/>
                </a:lnTo>
                <a:lnTo>
                  <a:pt x="282848" y="1590547"/>
                </a:lnTo>
                <a:lnTo>
                  <a:pt x="277367" y="1586483"/>
                </a:lnTo>
                <a:lnTo>
                  <a:pt x="277367" y="1568195"/>
                </a:lnTo>
                <a:lnTo>
                  <a:pt x="277018" y="1556293"/>
                </a:lnTo>
                <a:lnTo>
                  <a:pt x="275870" y="1543517"/>
                </a:lnTo>
                <a:lnTo>
                  <a:pt x="273944" y="1530834"/>
                </a:lnTo>
                <a:lnTo>
                  <a:pt x="273039" y="1489642"/>
                </a:lnTo>
                <a:lnTo>
                  <a:pt x="278847" y="1508635"/>
                </a:lnTo>
                <a:close/>
              </a:path>
              <a:path w="1659635" h="2638044">
                <a:moveTo>
                  <a:pt x="273944" y="1530834"/>
                </a:moveTo>
                <a:lnTo>
                  <a:pt x="271261" y="1518273"/>
                </a:lnTo>
                <a:lnTo>
                  <a:pt x="267844" y="1505861"/>
                </a:lnTo>
                <a:lnTo>
                  <a:pt x="263714" y="1493625"/>
                </a:lnTo>
                <a:lnTo>
                  <a:pt x="258895" y="1481594"/>
                </a:lnTo>
                <a:lnTo>
                  <a:pt x="265699" y="1471207"/>
                </a:lnTo>
                <a:lnTo>
                  <a:pt x="273039" y="1489642"/>
                </a:lnTo>
                <a:lnTo>
                  <a:pt x="273944" y="1530834"/>
                </a:lnTo>
                <a:close/>
              </a:path>
              <a:path w="1659635" h="2638044">
                <a:moveTo>
                  <a:pt x="256885" y="1453406"/>
                </a:moveTo>
                <a:lnTo>
                  <a:pt x="265699" y="1471207"/>
                </a:lnTo>
                <a:lnTo>
                  <a:pt x="258895" y="1481594"/>
                </a:lnTo>
                <a:lnTo>
                  <a:pt x="253406" y="1469793"/>
                </a:lnTo>
                <a:lnTo>
                  <a:pt x="247271" y="1458252"/>
                </a:lnTo>
                <a:lnTo>
                  <a:pt x="246653" y="1436316"/>
                </a:lnTo>
                <a:lnTo>
                  <a:pt x="256885" y="1453406"/>
                </a:lnTo>
                <a:close/>
              </a:path>
              <a:path w="1659635" h="2638044">
                <a:moveTo>
                  <a:pt x="240512" y="1446998"/>
                </a:moveTo>
                <a:lnTo>
                  <a:pt x="233151" y="1436057"/>
                </a:lnTo>
                <a:lnTo>
                  <a:pt x="235061" y="1420014"/>
                </a:lnTo>
                <a:lnTo>
                  <a:pt x="246653" y="1436316"/>
                </a:lnTo>
                <a:lnTo>
                  <a:pt x="247271" y="1458252"/>
                </a:lnTo>
                <a:lnTo>
                  <a:pt x="240512" y="1446998"/>
                </a:lnTo>
                <a:close/>
              </a:path>
              <a:path w="1659635" h="2638044">
                <a:moveTo>
                  <a:pt x="207671" y="1405393"/>
                </a:moveTo>
                <a:lnTo>
                  <a:pt x="208025" y="1390078"/>
                </a:lnTo>
                <a:lnTo>
                  <a:pt x="222166" y="1404576"/>
                </a:lnTo>
                <a:lnTo>
                  <a:pt x="235061" y="1420014"/>
                </a:lnTo>
                <a:lnTo>
                  <a:pt x="233151" y="1436057"/>
                </a:lnTo>
                <a:lnTo>
                  <a:pt x="225208" y="1425458"/>
                </a:lnTo>
                <a:lnTo>
                  <a:pt x="216708" y="1415227"/>
                </a:lnTo>
                <a:lnTo>
                  <a:pt x="207671" y="1405393"/>
                </a:lnTo>
                <a:close/>
              </a:path>
              <a:path w="1659635" h="2638044">
                <a:moveTo>
                  <a:pt x="198119" y="1395983"/>
                </a:moveTo>
                <a:lnTo>
                  <a:pt x="190233" y="1388833"/>
                </a:lnTo>
                <a:lnTo>
                  <a:pt x="192696" y="1376598"/>
                </a:lnTo>
                <a:lnTo>
                  <a:pt x="208025" y="1390078"/>
                </a:lnTo>
                <a:lnTo>
                  <a:pt x="207671" y="1405393"/>
                </a:lnTo>
                <a:lnTo>
                  <a:pt x="198119" y="1395983"/>
                </a:lnTo>
                <a:close/>
              </a:path>
              <a:path w="1659635" h="2638044">
                <a:moveTo>
                  <a:pt x="180643" y="1380777"/>
                </a:moveTo>
                <a:lnTo>
                  <a:pt x="170773" y="1373183"/>
                </a:lnTo>
                <a:lnTo>
                  <a:pt x="176235" y="1364211"/>
                </a:lnTo>
                <a:lnTo>
                  <a:pt x="192696" y="1376598"/>
                </a:lnTo>
                <a:lnTo>
                  <a:pt x="190233" y="1388833"/>
                </a:lnTo>
                <a:lnTo>
                  <a:pt x="180643" y="1380777"/>
                </a:lnTo>
                <a:close/>
              </a:path>
              <a:path w="1659635" h="2638044">
                <a:moveTo>
                  <a:pt x="139342" y="1353315"/>
                </a:moveTo>
                <a:lnTo>
                  <a:pt x="140146" y="1343026"/>
                </a:lnTo>
                <a:lnTo>
                  <a:pt x="158699" y="1352995"/>
                </a:lnTo>
                <a:lnTo>
                  <a:pt x="176235" y="1364211"/>
                </a:lnTo>
                <a:lnTo>
                  <a:pt x="170773" y="1373183"/>
                </a:lnTo>
                <a:lnTo>
                  <a:pt x="160609" y="1366066"/>
                </a:lnTo>
                <a:lnTo>
                  <a:pt x="150136" y="1359439"/>
                </a:lnTo>
                <a:lnTo>
                  <a:pt x="139342" y="1353315"/>
                </a:lnTo>
                <a:close/>
              </a:path>
              <a:path w="1659635" h="2638044">
                <a:moveTo>
                  <a:pt x="128213" y="1347710"/>
                </a:moveTo>
                <a:lnTo>
                  <a:pt x="116733" y="1342635"/>
                </a:lnTo>
                <a:lnTo>
                  <a:pt x="120634" y="1334381"/>
                </a:lnTo>
                <a:lnTo>
                  <a:pt x="140146" y="1343026"/>
                </a:lnTo>
                <a:lnTo>
                  <a:pt x="139342" y="1353315"/>
                </a:lnTo>
                <a:lnTo>
                  <a:pt x="128213" y="1347710"/>
                </a:lnTo>
                <a:close/>
              </a:path>
              <a:path w="1659635" h="2638044">
                <a:moveTo>
                  <a:pt x="104891" y="1338106"/>
                </a:moveTo>
                <a:lnTo>
                  <a:pt x="92672" y="1334137"/>
                </a:lnTo>
                <a:lnTo>
                  <a:pt x="100218" y="1327135"/>
                </a:lnTo>
                <a:lnTo>
                  <a:pt x="120634" y="1334381"/>
                </a:lnTo>
                <a:lnTo>
                  <a:pt x="116733" y="1342635"/>
                </a:lnTo>
                <a:lnTo>
                  <a:pt x="104891" y="1338106"/>
                </a:lnTo>
                <a:close/>
              </a:path>
              <a:path w="1659635" h="2638044">
                <a:moveTo>
                  <a:pt x="53614" y="1325720"/>
                </a:moveTo>
                <a:lnTo>
                  <a:pt x="56906" y="1317152"/>
                </a:lnTo>
                <a:lnTo>
                  <a:pt x="78956" y="1321367"/>
                </a:lnTo>
                <a:lnTo>
                  <a:pt x="100218" y="1327135"/>
                </a:lnTo>
                <a:lnTo>
                  <a:pt x="92672" y="1334137"/>
                </a:lnTo>
                <a:lnTo>
                  <a:pt x="80062" y="1330740"/>
                </a:lnTo>
                <a:lnTo>
                  <a:pt x="67047" y="1327930"/>
                </a:lnTo>
                <a:lnTo>
                  <a:pt x="53614" y="1325720"/>
                </a:lnTo>
                <a:close/>
              </a:path>
              <a:path w="1659635" h="2638044">
                <a:moveTo>
                  <a:pt x="39749" y="1324124"/>
                </a:moveTo>
                <a:lnTo>
                  <a:pt x="25438" y="1323157"/>
                </a:lnTo>
                <a:lnTo>
                  <a:pt x="34124" y="1314566"/>
                </a:lnTo>
                <a:lnTo>
                  <a:pt x="56906" y="1317152"/>
                </a:lnTo>
                <a:lnTo>
                  <a:pt x="53614" y="1325720"/>
                </a:lnTo>
                <a:lnTo>
                  <a:pt x="39749" y="1324124"/>
                </a:lnTo>
                <a:close/>
              </a:path>
              <a:path w="1659635" h="2638044">
                <a:moveTo>
                  <a:pt x="10667" y="1322832"/>
                </a:moveTo>
                <a:lnTo>
                  <a:pt x="0" y="1322832"/>
                </a:lnTo>
                <a:lnTo>
                  <a:pt x="10667" y="1313687"/>
                </a:lnTo>
                <a:lnTo>
                  <a:pt x="34124" y="1314566"/>
                </a:lnTo>
                <a:lnTo>
                  <a:pt x="25438" y="1323157"/>
                </a:lnTo>
                <a:lnTo>
                  <a:pt x="10667" y="1322832"/>
                </a:lnTo>
                <a:close/>
              </a:path>
              <a:path w="1659635" h="2638044">
                <a:moveTo>
                  <a:pt x="278847" y="946928"/>
                </a:moveTo>
                <a:lnTo>
                  <a:pt x="283067" y="966052"/>
                </a:lnTo>
                <a:lnTo>
                  <a:pt x="282848" y="1033461"/>
                </a:lnTo>
                <a:lnTo>
                  <a:pt x="277367" y="1024128"/>
                </a:lnTo>
                <a:lnTo>
                  <a:pt x="277333" y="1002214"/>
                </a:lnTo>
                <a:lnTo>
                  <a:pt x="276646" y="989069"/>
                </a:lnTo>
                <a:lnTo>
                  <a:pt x="275093" y="975956"/>
                </a:lnTo>
                <a:lnTo>
                  <a:pt x="273039" y="928396"/>
                </a:lnTo>
                <a:lnTo>
                  <a:pt x="278847" y="946928"/>
                </a:lnTo>
                <a:close/>
              </a:path>
              <a:path w="1659635" h="2638044">
                <a:moveTo>
                  <a:pt x="275093" y="975956"/>
                </a:moveTo>
                <a:lnTo>
                  <a:pt x="272700" y="962933"/>
                </a:lnTo>
                <a:lnTo>
                  <a:pt x="269492" y="950061"/>
                </a:lnTo>
                <a:lnTo>
                  <a:pt x="265494" y="937400"/>
                </a:lnTo>
                <a:lnTo>
                  <a:pt x="260731" y="925009"/>
                </a:lnTo>
                <a:lnTo>
                  <a:pt x="265699" y="910518"/>
                </a:lnTo>
                <a:lnTo>
                  <a:pt x="273039" y="928396"/>
                </a:lnTo>
                <a:lnTo>
                  <a:pt x="275093" y="975956"/>
                </a:lnTo>
                <a:close/>
              </a:path>
              <a:path w="1659635" h="2638044">
                <a:moveTo>
                  <a:pt x="256885" y="893355"/>
                </a:moveTo>
                <a:lnTo>
                  <a:pt x="265699" y="910518"/>
                </a:lnTo>
                <a:lnTo>
                  <a:pt x="260731" y="925009"/>
                </a:lnTo>
                <a:lnTo>
                  <a:pt x="255229" y="912947"/>
                </a:lnTo>
                <a:lnTo>
                  <a:pt x="249013" y="901276"/>
                </a:lnTo>
                <a:lnTo>
                  <a:pt x="246653" y="876966"/>
                </a:lnTo>
                <a:lnTo>
                  <a:pt x="256885" y="893355"/>
                </a:lnTo>
                <a:close/>
              </a:path>
              <a:path w="1659635" h="2638044">
                <a:moveTo>
                  <a:pt x="242107" y="890053"/>
                </a:moveTo>
                <a:lnTo>
                  <a:pt x="234537" y="879340"/>
                </a:lnTo>
                <a:lnTo>
                  <a:pt x="235061" y="861413"/>
                </a:lnTo>
                <a:lnTo>
                  <a:pt x="246653" y="876966"/>
                </a:lnTo>
                <a:lnTo>
                  <a:pt x="249013" y="901276"/>
                </a:lnTo>
                <a:lnTo>
                  <a:pt x="242107" y="890053"/>
                </a:lnTo>
                <a:close/>
              </a:path>
              <a:path w="1659635" h="2638044">
                <a:moveTo>
                  <a:pt x="226328" y="869196"/>
                </a:moveTo>
                <a:lnTo>
                  <a:pt x="217506" y="859679"/>
                </a:lnTo>
                <a:lnTo>
                  <a:pt x="222166" y="846756"/>
                </a:lnTo>
                <a:lnTo>
                  <a:pt x="235061" y="861413"/>
                </a:lnTo>
                <a:lnTo>
                  <a:pt x="234537" y="879340"/>
                </a:lnTo>
                <a:lnTo>
                  <a:pt x="226328" y="869196"/>
                </a:lnTo>
                <a:close/>
              </a:path>
              <a:path w="1659635" h="2638044">
                <a:moveTo>
                  <a:pt x="190621" y="835973"/>
                </a:moveTo>
                <a:lnTo>
                  <a:pt x="192696" y="820373"/>
                </a:lnTo>
                <a:lnTo>
                  <a:pt x="208025" y="833056"/>
                </a:lnTo>
                <a:lnTo>
                  <a:pt x="222166" y="846756"/>
                </a:lnTo>
                <a:lnTo>
                  <a:pt x="217506" y="859679"/>
                </a:lnTo>
                <a:lnTo>
                  <a:pt x="208094" y="850851"/>
                </a:lnTo>
                <a:lnTo>
                  <a:pt x="198119" y="842771"/>
                </a:lnTo>
                <a:lnTo>
                  <a:pt x="190621" y="835973"/>
                </a:lnTo>
                <a:close/>
              </a:path>
              <a:path w="1659635" h="2638044">
                <a:moveTo>
                  <a:pt x="181016" y="827920"/>
                </a:moveTo>
                <a:lnTo>
                  <a:pt x="171129" y="820360"/>
                </a:lnTo>
                <a:lnTo>
                  <a:pt x="176235" y="808768"/>
                </a:lnTo>
                <a:lnTo>
                  <a:pt x="192696" y="820373"/>
                </a:lnTo>
                <a:lnTo>
                  <a:pt x="190621" y="835973"/>
                </a:lnTo>
                <a:lnTo>
                  <a:pt x="181016" y="827920"/>
                </a:lnTo>
                <a:close/>
              </a:path>
              <a:path w="1659635" h="2638044">
                <a:moveTo>
                  <a:pt x="139642" y="800729"/>
                </a:moveTo>
                <a:lnTo>
                  <a:pt x="140146" y="789034"/>
                </a:lnTo>
                <a:lnTo>
                  <a:pt x="158699" y="798301"/>
                </a:lnTo>
                <a:lnTo>
                  <a:pt x="176235" y="808768"/>
                </a:lnTo>
                <a:lnTo>
                  <a:pt x="171129" y="820360"/>
                </a:lnTo>
                <a:lnTo>
                  <a:pt x="160947" y="813302"/>
                </a:lnTo>
                <a:lnTo>
                  <a:pt x="150456" y="806755"/>
                </a:lnTo>
                <a:lnTo>
                  <a:pt x="139642" y="800729"/>
                </a:lnTo>
                <a:close/>
              </a:path>
              <a:path w="1659635" h="2638044">
                <a:moveTo>
                  <a:pt x="128491" y="795233"/>
                </a:moveTo>
                <a:lnTo>
                  <a:pt x="116989" y="790276"/>
                </a:lnTo>
                <a:lnTo>
                  <a:pt x="120634" y="781026"/>
                </a:lnTo>
                <a:lnTo>
                  <a:pt x="140146" y="789034"/>
                </a:lnTo>
                <a:lnTo>
                  <a:pt x="139642" y="800729"/>
                </a:lnTo>
                <a:lnTo>
                  <a:pt x="128491" y="795233"/>
                </a:lnTo>
                <a:close/>
              </a:path>
              <a:path w="1659635" h="2638044">
                <a:moveTo>
                  <a:pt x="105121" y="785868"/>
                </a:moveTo>
                <a:lnTo>
                  <a:pt x="92876" y="782017"/>
                </a:lnTo>
                <a:lnTo>
                  <a:pt x="100218" y="774338"/>
                </a:lnTo>
                <a:lnTo>
                  <a:pt x="120634" y="781026"/>
                </a:lnTo>
                <a:lnTo>
                  <a:pt x="116989" y="790276"/>
                </a:lnTo>
                <a:lnTo>
                  <a:pt x="105121" y="785868"/>
                </a:lnTo>
                <a:close/>
              </a:path>
              <a:path w="1659635" h="2638044">
                <a:moveTo>
                  <a:pt x="53726" y="773904"/>
                </a:moveTo>
                <a:lnTo>
                  <a:pt x="56906" y="765165"/>
                </a:lnTo>
                <a:lnTo>
                  <a:pt x="78956" y="769031"/>
                </a:lnTo>
                <a:lnTo>
                  <a:pt x="100218" y="774338"/>
                </a:lnTo>
                <a:lnTo>
                  <a:pt x="92876" y="782017"/>
                </a:lnTo>
                <a:lnTo>
                  <a:pt x="80237" y="778733"/>
                </a:lnTo>
                <a:lnTo>
                  <a:pt x="67192" y="776026"/>
                </a:lnTo>
                <a:lnTo>
                  <a:pt x="53726" y="773904"/>
                </a:lnTo>
                <a:close/>
              </a:path>
              <a:path w="1659635" h="2638044">
                <a:moveTo>
                  <a:pt x="39826" y="772376"/>
                </a:moveTo>
                <a:lnTo>
                  <a:pt x="25478" y="771453"/>
                </a:lnTo>
                <a:lnTo>
                  <a:pt x="34124" y="762801"/>
                </a:lnTo>
                <a:lnTo>
                  <a:pt x="56906" y="765165"/>
                </a:lnTo>
                <a:lnTo>
                  <a:pt x="53726" y="773904"/>
                </a:lnTo>
                <a:lnTo>
                  <a:pt x="39826" y="772376"/>
                </a:lnTo>
                <a:close/>
              </a:path>
              <a:path w="1659635" h="2638044">
                <a:moveTo>
                  <a:pt x="10667" y="771144"/>
                </a:moveTo>
                <a:lnTo>
                  <a:pt x="0" y="771144"/>
                </a:lnTo>
                <a:lnTo>
                  <a:pt x="10667" y="762000"/>
                </a:lnTo>
                <a:lnTo>
                  <a:pt x="34124" y="762801"/>
                </a:lnTo>
                <a:lnTo>
                  <a:pt x="25478" y="771453"/>
                </a:lnTo>
                <a:lnTo>
                  <a:pt x="10667" y="771144"/>
                </a:lnTo>
                <a:close/>
              </a:path>
              <a:path w="1659635" h="2638044">
                <a:moveTo>
                  <a:pt x="278847" y="393160"/>
                </a:moveTo>
                <a:lnTo>
                  <a:pt x="283067" y="412584"/>
                </a:lnTo>
                <a:lnTo>
                  <a:pt x="282848" y="474978"/>
                </a:lnTo>
                <a:lnTo>
                  <a:pt x="277367" y="470916"/>
                </a:lnTo>
                <a:lnTo>
                  <a:pt x="277367" y="452627"/>
                </a:lnTo>
                <a:lnTo>
                  <a:pt x="277018" y="439477"/>
                </a:lnTo>
                <a:lnTo>
                  <a:pt x="275870" y="425710"/>
                </a:lnTo>
                <a:lnTo>
                  <a:pt x="273944" y="412369"/>
                </a:lnTo>
                <a:lnTo>
                  <a:pt x="273039" y="374233"/>
                </a:lnTo>
                <a:lnTo>
                  <a:pt x="278847" y="393160"/>
                </a:lnTo>
                <a:close/>
              </a:path>
              <a:path w="1659635" h="2638044">
                <a:moveTo>
                  <a:pt x="273944" y="412369"/>
                </a:moveTo>
                <a:lnTo>
                  <a:pt x="271261" y="399439"/>
                </a:lnTo>
                <a:lnTo>
                  <a:pt x="267844" y="386906"/>
                </a:lnTo>
                <a:lnTo>
                  <a:pt x="263714" y="374757"/>
                </a:lnTo>
                <a:lnTo>
                  <a:pt x="258895" y="362979"/>
                </a:lnTo>
                <a:lnTo>
                  <a:pt x="265699" y="355877"/>
                </a:lnTo>
                <a:lnTo>
                  <a:pt x="273039" y="374233"/>
                </a:lnTo>
                <a:lnTo>
                  <a:pt x="273944" y="412369"/>
                </a:lnTo>
                <a:close/>
              </a:path>
              <a:path w="1659635" h="2638044">
                <a:moveTo>
                  <a:pt x="256885" y="338167"/>
                </a:moveTo>
                <a:lnTo>
                  <a:pt x="265699" y="355877"/>
                </a:lnTo>
                <a:lnTo>
                  <a:pt x="258895" y="362979"/>
                </a:lnTo>
                <a:lnTo>
                  <a:pt x="253406" y="351556"/>
                </a:lnTo>
                <a:lnTo>
                  <a:pt x="247271" y="340475"/>
                </a:lnTo>
                <a:lnTo>
                  <a:pt x="246653" y="321178"/>
                </a:lnTo>
                <a:lnTo>
                  <a:pt x="256885" y="338167"/>
                </a:lnTo>
                <a:close/>
              </a:path>
              <a:path w="1659635" h="2638044">
                <a:moveTo>
                  <a:pt x="240512" y="329724"/>
                </a:moveTo>
                <a:lnTo>
                  <a:pt x="233151" y="319287"/>
                </a:lnTo>
                <a:lnTo>
                  <a:pt x="235061" y="304982"/>
                </a:lnTo>
                <a:lnTo>
                  <a:pt x="246653" y="321178"/>
                </a:lnTo>
                <a:lnTo>
                  <a:pt x="247271" y="340475"/>
                </a:lnTo>
                <a:lnTo>
                  <a:pt x="240512" y="329724"/>
                </a:lnTo>
                <a:close/>
              </a:path>
              <a:path w="1659635" h="2638044">
                <a:moveTo>
                  <a:pt x="207671" y="289730"/>
                </a:moveTo>
                <a:lnTo>
                  <a:pt x="208025" y="275272"/>
                </a:lnTo>
                <a:lnTo>
                  <a:pt x="222166" y="289656"/>
                </a:lnTo>
                <a:lnTo>
                  <a:pt x="235061" y="304982"/>
                </a:lnTo>
                <a:lnTo>
                  <a:pt x="233151" y="319287"/>
                </a:lnTo>
                <a:lnTo>
                  <a:pt x="225208" y="309152"/>
                </a:lnTo>
                <a:lnTo>
                  <a:pt x="216708" y="299304"/>
                </a:lnTo>
                <a:lnTo>
                  <a:pt x="207671" y="289730"/>
                </a:lnTo>
                <a:close/>
              </a:path>
              <a:path w="1659635" h="2638044">
                <a:moveTo>
                  <a:pt x="198119" y="280416"/>
                </a:moveTo>
                <a:lnTo>
                  <a:pt x="190621" y="273826"/>
                </a:lnTo>
                <a:lnTo>
                  <a:pt x="192696" y="261906"/>
                </a:lnTo>
                <a:lnTo>
                  <a:pt x="208025" y="275272"/>
                </a:lnTo>
                <a:lnTo>
                  <a:pt x="207671" y="289730"/>
                </a:lnTo>
                <a:lnTo>
                  <a:pt x="198119" y="280416"/>
                </a:lnTo>
                <a:close/>
              </a:path>
              <a:path w="1659635" h="2638044">
                <a:moveTo>
                  <a:pt x="181016" y="265973"/>
                </a:moveTo>
                <a:lnTo>
                  <a:pt x="171129" y="258553"/>
                </a:lnTo>
                <a:lnTo>
                  <a:pt x="176235" y="249631"/>
                </a:lnTo>
                <a:lnTo>
                  <a:pt x="192696" y="261906"/>
                </a:lnTo>
                <a:lnTo>
                  <a:pt x="190621" y="273826"/>
                </a:lnTo>
                <a:lnTo>
                  <a:pt x="181016" y="265973"/>
                </a:lnTo>
                <a:close/>
              </a:path>
              <a:path w="1659635" h="2638044">
                <a:moveTo>
                  <a:pt x="139642" y="239046"/>
                </a:moveTo>
                <a:lnTo>
                  <a:pt x="140146" y="228653"/>
                </a:lnTo>
                <a:lnTo>
                  <a:pt x="158699" y="238522"/>
                </a:lnTo>
                <a:lnTo>
                  <a:pt x="176235" y="249631"/>
                </a:lnTo>
                <a:lnTo>
                  <a:pt x="171129" y="258553"/>
                </a:lnTo>
                <a:lnTo>
                  <a:pt x="160947" y="251580"/>
                </a:lnTo>
                <a:lnTo>
                  <a:pt x="150456" y="245073"/>
                </a:lnTo>
                <a:lnTo>
                  <a:pt x="139642" y="239046"/>
                </a:lnTo>
                <a:close/>
              </a:path>
              <a:path w="1659635" h="2638044">
                <a:moveTo>
                  <a:pt x="128491" y="233516"/>
                </a:moveTo>
                <a:lnTo>
                  <a:pt x="116988" y="228499"/>
                </a:lnTo>
                <a:lnTo>
                  <a:pt x="120634" y="220098"/>
                </a:lnTo>
                <a:lnTo>
                  <a:pt x="140146" y="228653"/>
                </a:lnTo>
                <a:lnTo>
                  <a:pt x="139642" y="239046"/>
                </a:lnTo>
                <a:lnTo>
                  <a:pt x="128491" y="233516"/>
                </a:lnTo>
                <a:close/>
              </a:path>
              <a:path w="1659635" h="2638044">
                <a:moveTo>
                  <a:pt x="105121" y="224011"/>
                </a:moveTo>
                <a:lnTo>
                  <a:pt x="92876" y="220070"/>
                </a:lnTo>
                <a:lnTo>
                  <a:pt x="100218" y="212933"/>
                </a:lnTo>
                <a:lnTo>
                  <a:pt x="120634" y="220098"/>
                </a:lnTo>
                <a:lnTo>
                  <a:pt x="116988" y="228499"/>
                </a:lnTo>
                <a:lnTo>
                  <a:pt x="105121" y="224011"/>
                </a:lnTo>
                <a:close/>
              </a:path>
              <a:path w="1659635" h="2638044">
                <a:moveTo>
                  <a:pt x="53726" y="211681"/>
                </a:moveTo>
                <a:lnTo>
                  <a:pt x="56906" y="203065"/>
                </a:lnTo>
                <a:lnTo>
                  <a:pt x="78956" y="207230"/>
                </a:lnTo>
                <a:lnTo>
                  <a:pt x="100218" y="212933"/>
                </a:lnTo>
                <a:lnTo>
                  <a:pt x="92876" y="220070"/>
                </a:lnTo>
                <a:lnTo>
                  <a:pt x="80237" y="216690"/>
                </a:lnTo>
                <a:lnTo>
                  <a:pt x="67192" y="213888"/>
                </a:lnTo>
                <a:lnTo>
                  <a:pt x="53726" y="211681"/>
                </a:lnTo>
                <a:close/>
              </a:path>
              <a:path w="1659635" h="2638044">
                <a:moveTo>
                  <a:pt x="39826" y="210084"/>
                </a:moveTo>
                <a:lnTo>
                  <a:pt x="25478" y="209114"/>
                </a:lnTo>
                <a:lnTo>
                  <a:pt x="34124" y="200511"/>
                </a:lnTo>
                <a:lnTo>
                  <a:pt x="56906" y="203065"/>
                </a:lnTo>
                <a:lnTo>
                  <a:pt x="53726" y="211681"/>
                </a:lnTo>
                <a:lnTo>
                  <a:pt x="39826" y="210084"/>
                </a:lnTo>
                <a:close/>
              </a:path>
              <a:path w="1659635" h="2638044">
                <a:moveTo>
                  <a:pt x="10667" y="208787"/>
                </a:moveTo>
                <a:lnTo>
                  <a:pt x="0" y="208787"/>
                </a:lnTo>
                <a:lnTo>
                  <a:pt x="10667" y="199643"/>
                </a:lnTo>
                <a:lnTo>
                  <a:pt x="34124" y="200511"/>
                </a:lnTo>
                <a:lnTo>
                  <a:pt x="25478" y="209114"/>
                </a:lnTo>
                <a:lnTo>
                  <a:pt x="10667" y="208787"/>
                </a:lnTo>
                <a:close/>
              </a:path>
              <a:path w="1659635" h="2638044">
                <a:moveTo>
                  <a:pt x="246887" y="2438399"/>
                </a:moveTo>
                <a:lnTo>
                  <a:pt x="244602" y="2429131"/>
                </a:lnTo>
                <a:lnTo>
                  <a:pt x="246071" y="2354700"/>
                </a:lnTo>
                <a:lnTo>
                  <a:pt x="246887" y="2401823"/>
                </a:lnTo>
                <a:lnTo>
                  <a:pt x="247282" y="2413338"/>
                </a:lnTo>
                <a:lnTo>
                  <a:pt x="250048" y="2426885"/>
                </a:lnTo>
                <a:lnTo>
                  <a:pt x="256475" y="2443432"/>
                </a:lnTo>
                <a:lnTo>
                  <a:pt x="246284" y="2450307"/>
                </a:lnTo>
                <a:lnTo>
                  <a:pt x="236481" y="2457769"/>
                </a:lnTo>
                <a:lnTo>
                  <a:pt x="236241" y="2445732"/>
                </a:lnTo>
                <a:lnTo>
                  <a:pt x="246887" y="2438399"/>
                </a:lnTo>
                <a:close/>
              </a:path>
              <a:path w="1659635" h="2638044">
                <a:moveTo>
                  <a:pt x="237961" y="2394099"/>
                </a:moveTo>
                <a:lnTo>
                  <a:pt x="239397" y="2380618"/>
                </a:lnTo>
                <a:lnTo>
                  <a:pt x="242121" y="2367470"/>
                </a:lnTo>
                <a:lnTo>
                  <a:pt x="246071" y="2354700"/>
                </a:lnTo>
                <a:lnTo>
                  <a:pt x="244602" y="2429131"/>
                </a:lnTo>
                <a:lnTo>
                  <a:pt x="240157" y="2417541"/>
                </a:lnTo>
                <a:lnTo>
                  <a:pt x="237961" y="2394099"/>
                </a:lnTo>
                <a:close/>
              </a:path>
              <a:path w="1659635" h="2638044">
                <a:moveTo>
                  <a:pt x="246887" y="1848612"/>
                </a:moveTo>
                <a:lnTo>
                  <a:pt x="246915" y="1852371"/>
                </a:lnTo>
                <a:lnTo>
                  <a:pt x="248848" y="1864207"/>
                </a:lnTo>
                <a:lnTo>
                  <a:pt x="257555" y="1876044"/>
                </a:lnTo>
                <a:lnTo>
                  <a:pt x="264895" y="1870472"/>
                </a:lnTo>
                <a:lnTo>
                  <a:pt x="275865" y="1865088"/>
                </a:lnTo>
                <a:lnTo>
                  <a:pt x="267043" y="1878601"/>
                </a:lnTo>
                <a:lnTo>
                  <a:pt x="256475" y="1884427"/>
                </a:lnTo>
                <a:lnTo>
                  <a:pt x="246887" y="1876044"/>
                </a:lnTo>
                <a:lnTo>
                  <a:pt x="246887" y="1848612"/>
                </a:lnTo>
                <a:close/>
              </a:path>
              <a:path w="1659635" h="2638044">
                <a:moveTo>
                  <a:pt x="238396" y="1835191"/>
                </a:moveTo>
                <a:lnTo>
                  <a:pt x="240317" y="1821940"/>
                </a:lnTo>
                <a:lnTo>
                  <a:pt x="243447" y="1808916"/>
                </a:lnTo>
                <a:lnTo>
                  <a:pt x="246887" y="1848612"/>
                </a:lnTo>
                <a:lnTo>
                  <a:pt x="246887" y="1876044"/>
                </a:lnTo>
                <a:lnTo>
                  <a:pt x="246515" y="1872708"/>
                </a:lnTo>
                <a:lnTo>
                  <a:pt x="241485" y="1860660"/>
                </a:lnTo>
                <a:lnTo>
                  <a:pt x="238396" y="1835191"/>
                </a:lnTo>
                <a:close/>
              </a:path>
              <a:path w="1659635" h="2638044">
                <a:moveTo>
                  <a:pt x="286592" y="2397842"/>
                </a:moveTo>
                <a:lnTo>
                  <a:pt x="287964" y="2384953"/>
                </a:lnTo>
                <a:lnTo>
                  <a:pt x="289270" y="2426208"/>
                </a:lnTo>
                <a:lnTo>
                  <a:pt x="286511" y="2420112"/>
                </a:lnTo>
                <a:lnTo>
                  <a:pt x="286592" y="2397842"/>
                </a:lnTo>
                <a:close/>
              </a:path>
              <a:path w="1659635" h="2638044">
                <a:moveTo>
                  <a:pt x="396239" y="153923"/>
                </a:moveTo>
                <a:lnTo>
                  <a:pt x="445007" y="153923"/>
                </a:lnTo>
                <a:lnTo>
                  <a:pt x="454843" y="150515"/>
                </a:lnTo>
                <a:lnTo>
                  <a:pt x="464819" y="163068"/>
                </a:lnTo>
                <a:lnTo>
                  <a:pt x="481121" y="163068"/>
                </a:lnTo>
                <a:lnTo>
                  <a:pt x="477875" y="168172"/>
                </a:lnTo>
                <a:lnTo>
                  <a:pt x="464775" y="165982"/>
                </a:lnTo>
                <a:lnTo>
                  <a:pt x="451604" y="164382"/>
                </a:lnTo>
                <a:lnTo>
                  <a:pt x="438399" y="163401"/>
                </a:lnTo>
                <a:lnTo>
                  <a:pt x="425195" y="163068"/>
                </a:lnTo>
                <a:lnTo>
                  <a:pt x="419501" y="163115"/>
                </a:lnTo>
                <a:lnTo>
                  <a:pt x="405216" y="163651"/>
                </a:lnTo>
                <a:lnTo>
                  <a:pt x="396239" y="153923"/>
                </a:lnTo>
                <a:close/>
              </a:path>
              <a:path w="1659635" h="2638044">
                <a:moveTo>
                  <a:pt x="405216" y="163651"/>
                </a:moveTo>
                <a:lnTo>
                  <a:pt x="391185" y="164765"/>
                </a:lnTo>
                <a:lnTo>
                  <a:pt x="396770" y="143256"/>
                </a:lnTo>
                <a:lnTo>
                  <a:pt x="409895" y="137540"/>
                </a:lnTo>
                <a:lnTo>
                  <a:pt x="425195" y="135635"/>
                </a:lnTo>
                <a:lnTo>
                  <a:pt x="432162" y="136839"/>
                </a:lnTo>
                <a:lnTo>
                  <a:pt x="443232" y="141772"/>
                </a:lnTo>
                <a:lnTo>
                  <a:pt x="454843" y="150515"/>
                </a:lnTo>
                <a:lnTo>
                  <a:pt x="445007" y="153923"/>
                </a:lnTo>
                <a:lnTo>
                  <a:pt x="445007" y="144779"/>
                </a:lnTo>
                <a:lnTo>
                  <a:pt x="416325" y="144819"/>
                </a:lnTo>
                <a:lnTo>
                  <a:pt x="401149" y="146580"/>
                </a:lnTo>
                <a:lnTo>
                  <a:pt x="396239" y="153923"/>
                </a:lnTo>
                <a:lnTo>
                  <a:pt x="405216" y="163651"/>
                </a:lnTo>
                <a:close/>
              </a:path>
              <a:path w="1659635" h="2638044">
                <a:moveTo>
                  <a:pt x="387689" y="428294"/>
                </a:moveTo>
                <a:lnTo>
                  <a:pt x="396239" y="434339"/>
                </a:lnTo>
                <a:lnTo>
                  <a:pt x="445007" y="434339"/>
                </a:lnTo>
                <a:lnTo>
                  <a:pt x="454642" y="425806"/>
                </a:lnTo>
                <a:lnTo>
                  <a:pt x="464819" y="434339"/>
                </a:lnTo>
                <a:lnTo>
                  <a:pt x="469414" y="438132"/>
                </a:lnTo>
                <a:lnTo>
                  <a:pt x="481726" y="442814"/>
                </a:lnTo>
                <a:lnTo>
                  <a:pt x="477134" y="448476"/>
                </a:lnTo>
                <a:lnTo>
                  <a:pt x="464223" y="446333"/>
                </a:lnTo>
                <a:lnTo>
                  <a:pt x="451249" y="444768"/>
                </a:lnTo>
                <a:lnTo>
                  <a:pt x="438233" y="443809"/>
                </a:lnTo>
                <a:lnTo>
                  <a:pt x="425195" y="443483"/>
                </a:lnTo>
                <a:lnTo>
                  <a:pt x="424944" y="443484"/>
                </a:lnTo>
                <a:lnTo>
                  <a:pt x="411081" y="443794"/>
                </a:lnTo>
                <a:lnTo>
                  <a:pt x="397379" y="444686"/>
                </a:lnTo>
                <a:lnTo>
                  <a:pt x="387689" y="428294"/>
                </a:lnTo>
                <a:close/>
              </a:path>
              <a:path w="1659635" h="2638044">
                <a:moveTo>
                  <a:pt x="385571" y="434339"/>
                </a:moveTo>
                <a:lnTo>
                  <a:pt x="387689" y="428294"/>
                </a:lnTo>
                <a:lnTo>
                  <a:pt x="397379" y="444686"/>
                </a:lnTo>
                <a:lnTo>
                  <a:pt x="383848" y="446137"/>
                </a:lnTo>
                <a:lnTo>
                  <a:pt x="370496" y="448123"/>
                </a:lnTo>
                <a:lnTo>
                  <a:pt x="369759" y="440510"/>
                </a:lnTo>
                <a:lnTo>
                  <a:pt x="385571" y="434339"/>
                </a:lnTo>
                <a:close/>
              </a:path>
              <a:path w="1659635" h="2638044">
                <a:moveTo>
                  <a:pt x="345948" y="443483"/>
                </a:moveTo>
                <a:lnTo>
                  <a:pt x="347951" y="443481"/>
                </a:lnTo>
                <a:lnTo>
                  <a:pt x="357962" y="443000"/>
                </a:lnTo>
                <a:lnTo>
                  <a:pt x="369759" y="440510"/>
                </a:lnTo>
                <a:lnTo>
                  <a:pt x="370496" y="448123"/>
                </a:lnTo>
                <a:lnTo>
                  <a:pt x="357333" y="450619"/>
                </a:lnTo>
                <a:lnTo>
                  <a:pt x="345948" y="443483"/>
                </a:lnTo>
                <a:close/>
              </a:path>
              <a:path w="1659635" h="2638044">
                <a:moveTo>
                  <a:pt x="344369" y="453602"/>
                </a:moveTo>
                <a:lnTo>
                  <a:pt x="331612" y="457047"/>
                </a:lnTo>
                <a:lnTo>
                  <a:pt x="336803" y="443483"/>
                </a:lnTo>
                <a:lnTo>
                  <a:pt x="338126" y="432229"/>
                </a:lnTo>
                <a:lnTo>
                  <a:pt x="342165" y="420676"/>
                </a:lnTo>
                <a:lnTo>
                  <a:pt x="348669" y="409631"/>
                </a:lnTo>
                <a:lnTo>
                  <a:pt x="345948" y="443483"/>
                </a:lnTo>
                <a:lnTo>
                  <a:pt x="357333" y="450619"/>
                </a:lnTo>
                <a:lnTo>
                  <a:pt x="344369" y="453602"/>
                </a:lnTo>
                <a:close/>
              </a:path>
              <a:path w="1659635" h="2638044">
                <a:moveTo>
                  <a:pt x="405690" y="725979"/>
                </a:moveTo>
                <a:lnTo>
                  <a:pt x="391619" y="727074"/>
                </a:lnTo>
                <a:lnTo>
                  <a:pt x="396770" y="696468"/>
                </a:lnTo>
                <a:lnTo>
                  <a:pt x="409895" y="690752"/>
                </a:lnTo>
                <a:lnTo>
                  <a:pt x="425195" y="688847"/>
                </a:lnTo>
                <a:lnTo>
                  <a:pt x="432162" y="691002"/>
                </a:lnTo>
                <a:lnTo>
                  <a:pt x="443232" y="698218"/>
                </a:lnTo>
                <a:lnTo>
                  <a:pt x="454843" y="707648"/>
                </a:lnTo>
                <a:lnTo>
                  <a:pt x="451669" y="726741"/>
                </a:lnTo>
                <a:lnTo>
                  <a:pt x="438432" y="725758"/>
                </a:lnTo>
                <a:lnTo>
                  <a:pt x="445007" y="716279"/>
                </a:lnTo>
                <a:lnTo>
                  <a:pt x="444902" y="714692"/>
                </a:lnTo>
                <a:lnTo>
                  <a:pt x="437857" y="703122"/>
                </a:lnTo>
                <a:lnTo>
                  <a:pt x="425195" y="697991"/>
                </a:lnTo>
                <a:lnTo>
                  <a:pt x="411950" y="699665"/>
                </a:lnTo>
                <a:lnTo>
                  <a:pt x="400089" y="706573"/>
                </a:lnTo>
                <a:lnTo>
                  <a:pt x="396239" y="716279"/>
                </a:lnTo>
                <a:lnTo>
                  <a:pt x="405690" y="725979"/>
                </a:lnTo>
                <a:close/>
              </a:path>
              <a:path w="1659635" h="2638044">
                <a:moveTo>
                  <a:pt x="396239" y="716279"/>
                </a:moveTo>
                <a:lnTo>
                  <a:pt x="445007" y="716279"/>
                </a:lnTo>
                <a:lnTo>
                  <a:pt x="438432" y="725758"/>
                </a:lnTo>
                <a:lnTo>
                  <a:pt x="425195" y="725424"/>
                </a:lnTo>
                <a:lnTo>
                  <a:pt x="420015" y="725463"/>
                </a:lnTo>
                <a:lnTo>
                  <a:pt x="405690" y="725979"/>
                </a:lnTo>
                <a:lnTo>
                  <a:pt x="396239" y="716279"/>
                </a:lnTo>
                <a:close/>
              </a:path>
              <a:path w="1659635" h="2638044">
                <a:moveTo>
                  <a:pt x="387996" y="986409"/>
                </a:moveTo>
                <a:lnTo>
                  <a:pt x="396239" y="996695"/>
                </a:lnTo>
                <a:lnTo>
                  <a:pt x="445007" y="996695"/>
                </a:lnTo>
                <a:lnTo>
                  <a:pt x="454843" y="984143"/>
                </a:lnTo>
                <a:lnTo>
                  <a:pt x="464819" y="996695"/>
                </a:lnTo>
                <a:lnTo>
                  <a:pt x="469414" y="996735"/>
                </a:lnTo>
                <a:lnTo>
                  <a:pt x="481726" y="998496"/>
                </a:lnTo>
                <a:lnTo>
                  <a:pt x="477134" y="1009801"/>
                </a:lnTo>
                <a:lnTo>
                  <a:pt x="464223" y="1008068"/>
                </a:lnTo>
                <a:lnTo>
                  <a:pt x="451249" y="1006830"/>
                </a:lnTo>
                <a:lnTo>
                  <a:pt x="438233" y="1006087"/>
                </a:lnTo>
                <a:lnTo>
                  <a:pt x="425195" y="1005840"/>
                </a:lnTo>
                <a:lnTo>
                  <a:pt x="424944" y="1005840"/>
                </a:lnTo>
                <a:lnTo>
                  <a:pt x="411081" y="1006075"/>
                </a:lnTo>
                <a:lnTo>
                  <a:pt x="397379" y="1006766"/>
                </a:lnTo>
                <a:lnTo>
                  <a:pt x="387996" y="986409"/>
                </a:lnTo>
                <a:close/>
              </a:path>
              <a:path w="1659635" h="2638044">
                <a:moveTo>
                  <a:pt x="385571" y="996695"/>
                </a:moveTo>
                <a:lnTo>
                  <a:pt x="387996" y="986409"/>
                </a:lnTo>
                <a:lnTo>
                  <a:pt x="397379" y="1006766"/>
                </a:lnTo>
                <a:lnTo>
                  <a:pt x="383848" y="1007912"/>
                </a:lnTo>
                <a:lnTo>
                  <a:pt x="370496" y="1009513"/>
                </a:lnTo>
                <a:lnTo>
                  <a:pt x="369759" y="996974"/>
                </a:lnTo>
                <a:lnTo>
                  <a:pt x="385571" y="996695"/>
                </a:lnTo>
                <a:close/>
              </a:path>
              <a:path w="1659635" h="2638044">
                <a:moveTo>
                  <a:pt x="345948" y="1005840"/>
                </a:moveTo>
                <a:lnTo>
                  <a:pt x="347951" y="1004216"/>
                </a:lnTo>
                <a:lnTo>
                  <a:pt x="357962" y="998924"/>
                </a:lnTo>
                <a:lnTo>
                  <a:pt x="369759" y="996974"/>
                </a:lnTo>
                <a:lnTo>
                  <a:pt x="370496" y="1009513"/>
                </a:lnTo>
                <a:lnTo>
                  <a:pt x="357333" y="1011569"/>
                </a:lnTo>
                <a:lnTo>
                  <a:pt x="345948" y="1005840"/>
                </a:lnTo>
                <a:close/>
              </a:path>
              <a:path w="1659635" h="2638044">
                <a:moveTo>
                  <a:pt x="344369" y="1014080"/>
                </a:moveTo>
                <a:lnTo>
                  <a:pt x="331612" y="1017046"/>
                </a:lnTo>
                <a:lnTo>
                  <a:pt x="336803" y="1005840"/>
                </a:lnTo>
                <a:lnTo>
                  <a:pt x="338126" y="991855"/>
                </a:lnTo>
                <a:lnTo>
                  <a:pt x="342165" y="978760"/>
                </a:lnTo>
                <a:lnTo>
                  <a:pt x="348669" y="967246"/>
                </a:lnTo>
                <a:lnTo>
                  <a:pt x="345948" y="1005840"/>
                </a:lnTo>
                <a:lnTo>
                  <a:pt x="357333" y="1011569"/>
                </a:lnTo>
                <a:lnTo>
                  <a:pt x="344369" y="1014080"/>
                </a:lnTo>
                <a:close/>
              </a:path>
              <a:path w="1659635" h="2638044">
                <a:moveTo>
                  <a:pt x="402733" y="1279343"/>
                </a:moveTo>
                <a:lnTo>
                  <a:pt x="388909" y="1280505"/>
                </a:lnTo>
                <a:lnTo>
                  <a:pt x="396770" y="1258824"/>
                </a:lnTo>
                <a:lnTo>
                  <a:pt x="409895" y="1253109"/>
                </a:lnTo>
                <a:lnTo>
                  <a:pt x="425195" y="1251203"/>
                </a:lnTo>
                <a:lnTo>
                  <a:pt x="432162" y="1252407"/>
                </a:lnTo>
                <a:lnTo>
                  <a:pt x="443232" y="1257340"/>
                </a:lnTo>
                <a:lnTo>
                  <a:pt x="454843" y="1266083"/>
                </a:lnTo>
                <a:lnTo>
                  <a:pt x="451264" y="1279868"/>
                </a:lnTo>
                <a:lnTo>
                  <a:pt x="438228" y="1278945"/>
                </a:lnTo>
                <a:lnTo>
                  <a:pt x="445007" y="1278636"/>
                </a:lnTo>
                <a:lnTo>
                  <a:pt x="444902" y="1277048"/>
                </a:lnTo>
                <a:lnTo>
                  <a:pt x="437857" y="1265478"/>
                </a:lnTo>
                <a:lnTo>
                  <a:pt x="425195" y="1260347"/>
                </a:lnTo>
                <a:lnTo>
                  <a:pt x="411950" y="1262021"/>
                </a:lnTo>
                <a:lnTo>
                  <a:pt x="400089" y="1268929"/>
                </a:lnTo>
                <a:lnTo>
                  <a:pt x="396239" y="1278636"/>
                </a:lnTo>
                <a:lnTo>
                  <a:pt x="402733" y="1279343"/>
                </a:lnTo>
                <a:close/>
              </a:path>
              <a:path w="1659635" h="2638044">
                <a:moveTo>
                  <a:pt x="425195" y="1269491"/>
                </a:moveTo>
                <a:lnTo>
                  <a:pt x="434339" y="1269491"/>
                </a:lnTo>
                <a:lnTo>
                  <a:pt x="434339" y="1278636"/>
                </a:lnTo>
                <a:lnTo>
                  <a:pt x="445007" y="1278636"/>
                </a:lnTo>
                <a:lnTo>
                  <a:pt x="438228" y="1278945"/>
                </a:lnTo>
                <a:lnTo>
                  <a:pt x="425195" y="1278636"/>
                </a:lnTo>
                <a:lnTo>
                  <a:pt x="425195" y="1269491"/>
                </a:lnTo>
                <a:close/>
              </a:path>
              <a:path w="1659635" h="2638044">
                <a:moveTo>
                  <a:pt x="396239" y="1278636"/>
                </a:moveTo>
                <a:lnTo>
                  <a:pt x="400834" y="1277982"/>
                </a:lnTo>
                <a:lnTo>
                  <a:pt x="413145" y="1272952"/>
                </a:lnTo>
                <a:lnTo>
                  <a:pt x="425195" y="1269491"/>
                </a:lnTo>
                <a:lnTo>
                  <a:pt x="425195" y="1278636"/>
                </a:lnTo>
                <a:lnTo>
                  <a:pt x="416805" y="1278733"/>
                </a:lnTo>
                <a:lnTo>
                  <a:pt x="402733" y="1279343"/>
                </a:lnTo>
                <a:lnTo>
                  <a:pt x="396239" y="1278636"/>
                </a:lnTo>
                <a:close/>
              </a:path>
              <a:path w="1659635" h="2638044">
                <a:moveTo>
                  <a:pt x="387996" y="1548765"/>
                </a:moveTo>
                <a:lnTo>
                  <a:pt x="396239" y="1549908"/>
                </a:lnTo>
                <a:lnTo>
                  <a:pt x="445007" y="1549908"/>
                </a:lnTo>
                <a:lnTo>
                  <a:pt x="454843" y="1546499"/>
                </a:lnTo>
                <a:lnTo>
                  <a:pt x="464819" y="1559051"/>
                </a:lnTo>
                <a:lnTo>
                  <a:pt x="481121" y="1559051"/>
                </a:lnTo>
                <a:lnTo>
                  <a:pt x="477134" y="1564044"/>
                </a:lnTo>
                <a:lnTo>
                  <a:pt x="464223" y="1561901"/>
                </a:lnTo>
                <a:lnTo>
                  <a:pt x="451249" y="1560336"/>
                </a:lnTo>
                <a:lnTo>
                  <a:pt x="438233" y="1559377"/>
                </a:lnTo>
                <a:lnTo>
                  <a:pt x="425195" y="1559051"/>
                </a:lnTo>
                <a:lnTo>
                  <a:pt x="424944" y="1559052"/>
                </a:lnTo>
                <a:lnTo>
                  <a:pt x="411081" y="1559362"/>
                </a:lnTo>
                <a:lnTo>
                  <a:pt x="397379" y="1560254"/>
                </a:lnTo>
                <a:lnTo>
                  <a:pt x="387996" y="1548765"/>
                </a:lnTo>
                <a:close/>
              </a:path>
              <a:path w="1659635" h="2638044">
                <a:moveTo>
                  <a:pt x="385571" y="1559051"/>
                </a:moveTo>
                <a:lnTo>
                  <a:pt x="387996" y="1548765"/>
                </a:lnTo>
                <a:lnTo>
                  <a:pt x="397379" y="1560254"/>
                </a:lnTo>
                <a:lnTo>
                  <a:pt x="383848" y="1561705"/>
                </a:lnTo>
                <a:lnTo>
                  <a:pt x="370496" y="1563691"/>
                </a:lnTo>
                <a:lnTo>
                  <a:pt x="369407" y="1559051"/>
                </a:lnTo>
                <a:lnTo>
                  <a:pt x="385571" y="1559051"/>
                </a:lnTo>
                <a:close/>
              </a:path>
              <a:path w="1659635" h="2638044">
                <a:moveTo>
                  <a:pt x="345948" y="1559051"/>
                </a:moveTo>
                <a:lnTo>
                  <a:pt x="369407" y="1559051"/>
                </a:lnTo>
                <a:lnTo>
                  <a:pt x="370496" y="1563691"/>
                </a:lnTo>
                <a:lnTo>
                  <a:pt x="357333" y="1566187"/>
                </a:lnTo>
                <a:lnTo>
                  <a:pt x="345948" y="1559051"/>
                </a:lnTo>
                <a:close/>
              </a:path>
              <a:path w="1659635" h="2638044">
                <a:moveTo>
                  <a:pt x="344369" y="1569170"/>
                </a:moveTo>
                <a:lnTo>
                  <a:pt x="336805" y="1558635"/>
                </a:lnTo>
                <a:lnTo>
                  <a:pt x="338316" y="1546544"/>
                </a:lnTo>
                <a:lnTo>
                  <a:pt x="342483" y="1534761"/>
                </a:lnTo>
                <a:lnTo>
                  <a:pt x="349058" y="1523583"/>
                </a:lnTo>
                <a:lnTo>
                  <a:pt x="345948" y="1559051"/>
                </a:lnTo>
                <a:lnTo>
                  <a:pt x="357333" y="1566187"/>
                </a:lnTo>
                <a:lnTo>
                  <a:pt x="344369" y="1569170"/>
                </a:lnTo>
                <a:close/>
              </a:path>
              <a:path w="1659635" h="2638044">
                <a:moveTo>
                  <a:pt x="396239" y="1830323"/>
                </a:moveTo>
                <a:lnTo>
                  <a:pt x="445007" y="1830323"/>
                </a:lnTo>
                <a:lnTo>
                  <a:pt x="454642" y="1822447"/>
                </a:lnTo>
                <a:lnTo>
                  <a:pt x="464819" y="1830323"/>
                </a:lnTo>
                <a:lnTo>
                  <a:pt x="469414" y="1834116"/>
                </a:lnTo>
                <a:lnTo>
                  <a:pt x="481726" y="1838799"/>
                </a:lnTo>
                <a:lnTo>
                  <a:pt x="477875" y="1844572"/>
                </a:lnTo>
                <a:lnTo>
                  <a:pt x="464775" y="1842382"/>
                </a:lnTo>
                <a:lnTo>
                  <a:pt x="451604" y="1840782"/>
                </a:lnTo>
                <a:lnTo>
                  <a:pt x="438399" y="1839801"/>
                </a:lnTo>
                <a:lnTo>
                  <a:pt x="425195" y="1839468"/>
                </a:lnTo>
                <a:lnTo>
                  <a:pt x="419501" y="1839515"/>
                </a:lnTo>
                <a:lnTo>
                  <a:pt x="405216" y="1840051"/>
                </a:lnTo>
                <a:lnTo>
                  <a:pt x="396239" y="1830323"/>
                </a:lnTo>
                <a:close/>
              </a:path>
              <a:path w="1659635" h="2638044">
                <a:moveTo>
                  <a:pt x="405216" y="1840051"/>
                </a:moveTo>
                <a:lnTo>
                  <a:pt x="391185" y="1841165"/>
                </a:lnTo>
                <a:lnTo>
                  <a:pt x="396366" y="1815736"/>
                </a:lnTo>
                <a:lnTo>
                  <a:pt x="409633" y="1807805"/>
                </a:lnTo>
                <a:lnTo>
                  <a:pt x="425195" y="1804415"/>
                </a:lnTo>
                <a:lnTo>
                  <a:pt x="431623" y="1806291"/>
                </a:lnTo>
                <a:lnTo>
                  <a:pt x="442812" y="1813318"/>
                </a:lnTo>
                <a:lnTo>
                  <a:pt x="454642" y="1822447"/>
                </a:lnTo>
                <a:lnTo>
                  <a:pt x="445007" y="1830323"/>
                </a:lnTo>
                <a:lnTo>
                  <a:pt x="444993" y="1829835"/>
                </a:lnTo>
                <a:lnTo>
                  <a:pt x="438285" y="1818878"/>
                </a:lnTo>
                <a:lnTo>
                  <a:pt x="425195" y="1813560"/>
                </a:lnTo>
                <a:lnTo>
                  <a:pt x="412715" y="1815002"/>
                </a:lnTo>
                <a:lnTo>
                  <a:pt x="400275" y="1821571"/>
                </a:lnTo>
                <a:lnTo>
                  <a:pt x="396239" y="1830323"/>
                </a:lnTo>
                <a:lnTo>
                  <a:pt x="405216" y="1840051"/>
                </a:lnTo>
                <a:close/>
              </a:path>
              <a:path w="1659635" h="2638044">
                <a:moveTo>
                  <a:pt x="384307" y="2123427"/>
                </a:moveTo>
                <a:lnTo>
                  <a:pt x="385571" y="2112263"/>
                </a:lnTo>
                <a:lnTo>
                  <a:pt x="387996" y="2105567"/>
                </a:lnTo>
                <a:lnTo>
                  <a:pt x="396770" y="2096055"/>
                </a:lnTo>
                <a:lnTo>
                  <a:pt x="409895" y="2088139"/>
                </a:lnTo>
                <a:lnTo>
                  <a:pt x="425195" y="2084831"/>
                </a:lnTo>
                <a:lnTo>
                  <a:pt x="432162" y="2086986"/>
                </a:lnTo>
                <a:lnTo>
                  <a:pt x="443232" y="2094202"/>
                </a:lnTo>
                <a:lnTo>
                  <a:pt x="454843" y="2103632"/>
                </a:lnTo>
                <a:lnTo>
                  <a:pt x="451309" y="2122400"/>
                </a:lnTo>
                <a:lnTo>
                  <a:pt x="438263" y="2121656"/>
                </a:lnTo>
                <a:lnTo>
                  <a:pt x="445007" y="2112263"/>
                </a:lnTo>
                <a:lnTo>
                  <a:pt x="444902" y="2110676"/>
                </a:lnTo>
                <a:lnTo>
                  <a:pt x="437857" y="2099106"/>
                </a:lnTo>
                <a:lnTo>
                  <a:pt x="425195" y="2093976"/>
                </a:lnTo>
                <a:lnTo>
                  <a:pt x="411950" y="2095649"/>
                </a:lnTo>
                <a:lnTo>
                  <a:pt x="400089" y="2102557"/>
                </a:lnTo>
                <a:lnTo>
                  <a:pt x="396239" y="2112263"/>
                </a:lnTo>
                <a:lnTo>
                  <a:pt x="397874" y="2122299"/>
                </a:lnTo>
                <a:lnTo>
                  <a:pt x="384307" y="2123427"/>
                </a:lnTo>
                <a:close/>
              </a:path>
              <a:path w="1659635" h="2638044">
                <a:moveTo>
                  <a:pt x="412541" y="2112263"/>
                </a:moveTo>
                <a:lnTo>
                  <a:pt x="445007" y="2112263"/>
                </a:lnTo>
                <a:lnTo>
                  <a:pt x="438263" y="2121656"/>
                </a:lnTo>
                <a:lnTo>
                  <a:pt x="425195" y="2121407"/>
                </a:lnTo>
                <a:lnTo>
                  <a:pt x="412541" y="2112263"/>
                </a:lnTo>
                <a:close/>
              </a:path>
              <a:path w="1659635" h="2638044">
                <a:moveTo>
                  <a:pt x="411611" y="2121625"/>
                </a:moveTo>
                <a:lnTo>
                  <a:pt x="397874" y="2122299"/>
                </a:lnTo>
                <a:lnTo>
                  <a:pt x="399671" y="2112263"/>
                </a:lnTo>
                <a:lnTo>
                  <a:pt x="412541" y="2112263"/>
                </a:lnTo>
                <a:lnTo>
                  <a:pt x="425195" y="2121407"/>
                </a:lnTo>
                <a:lnTo>
                  <a:pt x="411611" y="2121625"/>
                </a:lnTo>
                <a:close/>
              </a:path>
              <a:path w="1659635" h="2638044">
                <a:moveTo>
                  <a:pt x="370921" y="2125008"/>
                </a:moveTo>
                <a:lnTo>
                  <a:pt x="357724" y="2127041"/>
                </a:lnTo>
                <a:lnTo>
                  <a:pt x="357962" y="2118509"/>
                </a:lnTo>
                <a:lnTo>
                  <a:pt x="369759" y="2114382"/>
                </a:lnTo>
                <a:lnTo>
                  <a:pt x="385571" y="2112263"/>
                </a:lnTo>
                <a:lnTo>
                  <a:pt x="384307" y="2123427"/>
                </a:lnTo>
                <a:lnTo>
                  <a:pt x="370921" y="2125008"/>
                </a:lnTo>
                <a:close/>
              </a:path>
              <a:path w="1659635" h="2638044">
                <a:moveTo>
                  <a:pt x="342483" y="2097117"/>
                </a:moveTo>
                <a:lnTo>
                  <a:pt x="349058" y="2085939"/>
                </a:lnTo>
                <a:lnTo>
                  <a:pt x="345948" y="2121407"/>
                </a:lnTo>
                <a:lnTo>
                  <a:pt x="347951" y="2121303"/>
                </a:lnTo>
                <a:lnTo>
                  <a:pt x="357962" y="2118509"/>
                </a:lnTo>
                <a:lnTo>
                  <a:pt x="357724" y="2127041"/>
                </a:lnTo>
                <a:lnTo>
                  <a:pt x="344726" y="2129524"/>
                </a:lnTo>
                <a:lnTo>
                  <a:pt x="342483" y="2097117"/>
                </a:lnTo>
                <a:close/>
              </a:path>
              <a:path w="1659635" h="2638044">
                <a:moveTo>
                  <a:pt x="396239" y="2392679"/>
                </a:moveTo>
                <a:lnTo>
                  <a:pt x="445007" y="2392679"/>
                </a:lnTo>
                <a:lnTo>
                  <a:pt x="454843" y="2380127"/>
                </a:lnTo>
                <a:lnTo>
                  <a:pt x="464819" y="2392679"/>
                </a:lnTo>
                <a:lnTo>
                  <a:pt x="469414" y="2393333"/>
                </a:lnTo>
                <a:lnTo>
                  <a:pt x="481726" y="2398363"/>
                </a:lnTo>
                <a:lnTo>
                  <a:pt x="477875" y="2405586"/>
                </a:lnTo>
                <a:lnTo>
                  <a:pt x="464775" y="2403918"/>
                </a:lnTo>
                <a:lnTo>
                  <a:pt x="451604" y="2402745"/>
                </a:lnTo>
                <a:lnTo>
                  <a:pt x="438399" y="2402051"/>
                </a:lnTo>
                <a:lnTo>
                  <a:pt x="425195" y="2401823"/>
                </a:lnTo>
                <a:lnTo>
                  <a:pt x="419501" y="2401855"/>
                </a:lnTo>
                <a:lnTo>
                  <a:pt x="405216" y="2402226"/>
                </a:lnTo>
                <a:lnTo>
                  <a:pt x="396239" y="2392679"/>
                </a:lnTo>
                <a:close/>
              </a:path>
              <a:path w="1659635" h="2638044">
                <a:moveTo>
                  <a:pt x="405216" y="2402226"/>
                </a:moveTo>
                <a:lnTo>
                  <a:pt x="391185" y="2403022"/>
                </a:lnTo>
                <a:lnTo>
                  <a:pt x="396770" y="2372868"/>
                </a:lnTo>
                <a:lnTo>
                  <a:pt x="409895" y="2367152"/>
                </a:lnTo>
                <a:lnTo>
                  <a:pt x="425195" y="2365247"/>
                </a:lnTo>
                <a:lnTo>
                  <a:pt x="432162" y="2366451"/>
                </a:lnTo>
                <a:lnTo>
                  <a:pt x="443232" y="2371384"/>
                </a:lnTo>
                <a:lnTo>
                  <a:pt x="454843" y="2380127"/>
                </a:lnTo>
                <a:lnTo>
                  <a:pt x="445007" y="2392679"/>
                </a:lnTo>
                <a:lnTo>
                  <a:pt x="444902" y="2391092"/>
                </a:lnTo>
                <a:lnTo>
                  <a:pt x="437857" y="2379522"/>
                </a:lnTo>
                <a:lnTo>
                  <a:pt x="425195" y="2374392"/>
                </a:lnTo>
                <a:lnTo>
                  <a:pt x="411950" y="2376065"/>
                </a:lnTo>
                <a:lnTo>
                  <a:pt x="400089" y="2382973"/>
                </a:lnTo>
                <a:lnTo>
                  <a:pt x="396239" y="2392679"/>
                </a:lnTo>
                <a:lnTo>
                  <a:pt x="405216" y="2402226"/>
                </a:lnTo>
                <a:close/>
              </a:path>
              <a:path w="1659635" h="2638044">
                <a:moveTo>
                  <a:pt x="513587" y="1485900"/>
                </a:moveTo>
                <a:lnTo>
                  <a:pt x="504443" y="1485900"/>
                </a:lnTo>
                <a:lnTo>
                  <a:pt x="499099" y="1481742"/>
                </a:lnTo>
                <a:lnTo>
                  <a:pt x="488621" y="1475230"/>
                </a:lnTo>
                <a:lnTo>
                  <a:pt x="477063" y="1469831"/>
                </a:lnTo>
                <a:lnTo>
                  <a:pt x="464683" y="1465574"/>
                </a:lnTo>
                <a:lnTo>
                  <a:pt x="451739" y="1462494"/>
                </a:lnTo>
                <a:lnTo>
                  <a:pt x="438490" y="1460623"/>
                </a:lnTo>
                <a:lnTo>
                  <a:pt x="425195" y="1459991"/>
                </a:lnTo>
                <a:lnTo>
                  <a:pt x="421091" y="1460025"/>
                </a:lnTo>
                <a:lnTo>
                  <a:pt x="405609" y="1460802"/>
                </a:lnTo>
                <a:lnTo>
                  <a:pt x="391315" y="1462592"/>
                </a:lnTo>
                <a:lnTo>
                  <a:pt x="378183" y="1465372"/>
                </a:lnTo>
                <a:lnTo>
                  <a:pt x="366189" y="1469116"/>
                </a:lnTo>
                <a:lnTo>
                  <a:pt x="355311" y="1473801"/>
                </a:lnTo>
                <a:lnTo>
                  <a:pt x="345524" y="1479404"/>
                </a:lnTo>
                <a:lnTo>
                  <a:pt x="336803" y="1485900"/>
                </a:lnTo>
                <a:lnTo>
                  <a:pt x="346548" y="1468179"/>
                </a:lnTo>
                <a:lnTo>
                  <a:pt x="357732" y="1462547"/>
                </a:lnTo>
                <a:lnTo>
                  <a:pt x="369965" y="1458120"/>
                </a:lnTo>
                <a:lnTo>
                  <a:pt x="383038" y="1454817"/>
                </a:lnTo>
                <a:lnTo>
                  <a:pt x="396741" y="1452558"/>
                </a:lnTo>
                <a:lnTo>
                  <a:pt x="410863" y="1451262"/>
                </a:lnTo>
                <a:lnTo>
                  <a:pt x="425195" y="1450847"/>
                </a:lnTo>
                <a:lnTo>
                  <a:pt x="430976" y="1450966"/>
                </a:lnTo>
                <a:lnTo>
                  <a:pt x="443475" y="1451990"/>
                </a:lnTo>
                <a:lnTo>
                  <a:pt x="456467" y="1454154"/>
                </a:lnTo>
                <a:lnTo>
                  <a:pt x="469518" y="1457568"/>
                </a:lnTo>
                <a:lnTo>
                  <a:pt x="482191" y="1462341"/>
                </a:lnTo>
                <a:lnTo>
                  <a:pt x="494051" y="1468581"/>
                </a:lnTo>
                <a:lnTo>
                  <a:pt x="504661" y="1476398"/>
                </a:lnTo>
                <a:lnTo>
                  <a:pt x="513587" y="1485900"/>
                </a:lnTo>
                <a:close/>
              </a:path>
              <a:path w="1659635" h="2638044">
                <a:moveTo>
                  <a:pt x="336803" y="1485900"/>
                </a:moveTo>
                <a:lnTo>
                  <a:pt x="326135" y="1485900"/>
                </a:lnTo>
                <a:lnTo>
                  <a:pt x="328167" y="1483381"/>
                </a:lnTo>
                <a:lnTo>
                  <a:pt x="336623" y="1475097"/>
                </a:lnTo>
                <a:lnTo>
                  <a:pt x="346548" y="1468179"/>
                </a:lnTo>
                <a:lnTo>
                  <a:pt x="336803" y="1485900"/>
                </a:lnTo>
                <a:close/>
              </a:path>
              <a:path w="1659635" h="2638044">
                <a:moveTo>
                  <a:pt x="326135" y="2048255"/>
                </a:moveTo>
                <a:lnTo>
                  <a:pt x="330134" y="2043172"/>
                </a:lnTo>
                <a:lnTo>
                  <a:pt x="338678" y="2034484"/>
                </a:lnTo>
                <a:lnTo>
                  <a:pt x="348558" y="2026765"/>
                </a:lnTo>
                <a:lnTo>
                  <a:pt x="359582" y="2020072"/>
                </a:lnTo>
                <a:lnTo>
                  <a:pt x="371560" y="2014464"/>
                </a:lnTo>
                <a:lnTo>
                  <a:pt x="384301" y="2010000"/>
                </a:lnTo>
                <a:lnTo>
                  <a:pt x="397614" y="2006739"/>
                </a:lnTo>
                <a:lnTo>
                  <a:pt x="411309" y="2004739"/>
                </a:lnTo>
                <a:lnTo>
                  <a:pt x="425195" y="2004060"/>
                </a:lnTo>
                <a:lnTo>
                  <a:pt x="434212" y="2004561"/>
                </a:lnTo>
                <a:lnTo>
                  <a:pt x="446395" y="2006622"/>
                </a:lnTo>
                <a:lnTo>
                  <a:pt x="458944" y="2010207"/>
                </a:lnTo>
                <a:lnTo>
                  <a:pt x="471470" y="2015237"/>
                </a:lnTo>
                <a:lnTo>
                  <a:pt x="483585" y="2021634"/>
                </a:lnTo>
                <a:lnTo>
                  <a:pt x="494902" y="2029321"/>
                </a:lnTo>
                <a:lnTo>
                  <a:pt x="505032" y="2038221"/>
                </a:lnTo>
                <a:lnTo>
                  <a:pt x="513587" y="2048255"/>
                </a:lnTo>
                <a:lnTo>
                  <a:pt x="504443" y="2048255"/>
                </a:lnTo>
                <a:lnTo>
                  <a:pt x="496406" y="2041327"/>
                </a:lnTo>
                <a:lnTo>
                  <a:pt x="486120" y="2033677"/>
                </a:lnTo>
                <a:lnTo>
                  <a:pt x="474900" y="2026659"/>
                </a:lnTo>
                <a:lnTo>
                  <a:pt x="462972" y="2020613"/>
                </a:lnTo>
                <a:lnTo>
                  <a:pt x="450562" y="2015875"/>
                </a:lnTo>
                <a:lnTo>
                  <a:pt x="437894" y="2012785"/>
                </a:lnTo>
                <a:lnTo>
                  <a:pt x="425195" y="2011679"/>
                </a:lnTo>
                <a:lnTo>
                  <a:pt x="416954" y="2011947"/>
                </a:lnTo>
                <a:lnTo>
                  <a:pt x="402325" y="2013796"/>
                </a:lnTo>
                <a:lnTo>
                  <a:pt x="388791" y="2017186"/>
                </a:lnTo>
                <a:lnTo>
                  <a:pt x="376331" y="2021859"/>
                </a:lnTo>
                <a:lnTo>
                  <a:pt x="364924" y="2027559"/>
                </a:lnTo>
                <a:lnTo>
                  <a:pt x="354548" y="2034030"/>
                </a:lnTo>
                <a:lnTo>
                  <a:pt x="345181" y="2041014"/>
                </a:lnTo>
                <a:lnTo>
                  <a:pt x="336803" y="2048255"/>
                </a:lnTo>
                <a:lnTo>
                  <a:pt x="326135" y="2048255"/>
                </a:lnTo>
                <a:close/>
              </a:path>
              <a:path w="1659635" h="2638044">
                <a:moveTo>
                  <a:pt x="326135" y="371856"/>
                </a:moveTo>
                <a:lnTo>
                  <a:pt x="330497" y="366330"/>
                </a:lnTo>
                <a:lnTo>
                  <a:pt x="339053" y="357616"/>
                </a:lnTo>
                <a:lnTo>
                  <a:pt x="348921" y="349783"/>
                </a:lnTo>
                <a:lnTo>
                  <a:pt x="359915" y="342918"/>
                </a:lnTo>
                <a:lnTo>
                  <a:pt x="371846" y="337107"/>
                </a:lnTo>
                <a:lnTo>
                  <a:pt x="384527" y="332437"/>
                </a:lnTo>
                <a:lnTo>
                  <a:pt x="397771" y="328994"/>
                </a:lnTo>
                <a:lnTo>
                  <a:pt x="411389" y="326864"/>
                </a:lnTo>
                <a:lnTo>
                  <a:pt x="425195" y="326135"/>
                </a:lnTo>
                <a:lnTo>
                  <a:pt x="434789" y="326749"/>
                </a:lnTo>
                <a:lnTo>
                  <a:pt x="446913" y="329030"/>
                </a:lnTo>
                <a:lnTo>
                  <a:pt x="459381" y="332888"/>
                </a:lnTo>
                <a:lnTo>
                  <a:pt x="471814" y="338210"/>
                </a:lnTo>
                <a:lnTo>
                  <a:pt x="483831" y="344882"/>
                </a:lnTo>
                <a:lnTo>
                  <a:pt x="495052" y="352790"/>
                </a:lnTo>
                <a:lnTo>
                  <a:pt x="505098" y="361819"/>
                </a:lnTo>
                <a:lnTo>
                  <a:pt x="513587" y="371856"/>
                </a:lnTo>
                <a:lnTo>
                  <a:pt x="504443" y="371856"/>
                </a:lnTo>
                <a:lnTo>
                  <a:pt x="496406" y="364927"/>
                </a:lnTo>
                <a:lnTo>
                  <a:pt x="486120" y="357277"/>
                </a:lnTo>
                <a:lnTo>
                  <a:pt x="474900" y="350259"/>
                </a:lnTo>
                <a:lnTo>
                  <a:pt x="462972" y="344213"/>
                </a:lnTo>
                <a:lnTo>
                  <a:pt x="450562" y="339475"/>
                </a:lnTo>
                <a:lnTo>
                  <a:pt x="437894" y="336385"/>
                </a:lnTo>
                <a:lnTo>
                  <a:pt x="425195" y="335279"/>
                </a:lnTo>
                <a:lnTo>
                  <a:pt x="416954" y="335547"/>
                </a:lnTo>
                <a:lnTo>
                  <a:pt x="402325" y="337396"/>
                </a:lnTo>
                <a:lnTo>
                  <a:pt x="388791" y="340786"/>
                </a:lnTo>
                <a:lnTo>
                  <a:pt x="376331" y="345459"/>
                </a:lnTo>
                <a:lnTo>
                  <a:pt x="364924" y="351159"/>
                </a:lnTo>
                <a:lnTo>
                  <a:pt x="354548" y="357630"/>
                </a:lnTo>
                <a:lnTo>
                  <a:pt x="345181" y="364614"/>
                </a:lnTo>
                <a:lnTo>
                  <a:pt x="336803" y="371856"/>
                </a:lnTo>
                <a:lnTo>
                  <a:pt x="326135" y="371856"/>
                </a:lnTo>
                <a:close/>
              </a:path>
              <a:path w="1659635" h="2638044">
                <a:moveTo>
                  <a:pt x="526764" y="371902"/>
                </a:moveTo>
                <a:lnTo>
                  <a:pt x="527017" y="343915"/>
                </a:lnTo>
                <a:lnTo>
                  <a:pt x="533400" y="335279"/>
                </a:lnTo>
                <a:lnTo>
                  <a:pt x="539697" y="319295"/>
                </a:lnTo>
                <a:lnTo>
                  <a:pt x="545732" y="308999"/>
                </a:lnTo>
                <a:lnTo>
                  <a:pt x="553211" y="298703"/>
                </a:lnTo>
                <a:lnTo>
                  <a:pt x="553272" y="282627"/>
                </a:lnTo>
                <a:lnTo>
                  <a:pt x="563879" y="289560"/>
                </a:lnTo>
                <a:lnTo>
                  <a:pt x="554456" y="312476"/>
                </a:lnTo>
                <a:lnTo>
                  <a:pt x="547928" y="323636"/>
                </a:lnTo>
                <a:lnTo>
                  <a:pt x="541861" y="335182"/>
                </a:lnTo>
                <a:lnTo>
                  <a:pt x="536289" y="347090"/>
                </a:lnTo>
                <a:lnTo>
                  <a:pt x="531245" y="359338"/>
                </a:lnTo>
                <a:lnTo>
                  <a:pt x="526764" y="371902"/>
                </a:lnTo>
                <a:close/>
              </a:path>
              <a:path w="1659635" h="2638044">
                <a:moveTo>
                  <a:pt x="522879" y="384759"/>
                </a:moveTo>
                <a:lnTo>
                  <a:pt x="519624" y="397886"/>
                </a:lnTo>
                <a:lnTo>
                  <a:pt x="522366" y="354112"/>
                </a:lnTo>
                <a:lnTo>
                  <a:pt x="527017" y="343915"/>
                </a:lnTo>
                <a:lnTo>
                  <a:pt x="526764" y="371902"/>
                </a:lnTo>
                <a:lnTo>
                  <a:pt x="522879" y="384759"/>
                </a:lnTo>
                <a:close/>
              </a:path>
              <a:path w="1659635" h="2638044">
                <a:moveTo>
                  <a:pt x="517034" y="411260"/>
                </a:moveTo>
                <a:lnTo>
                  <a:pt x="515142" y="424856"/>
                </a:lnTo>
                <a:lnTo>
                  <a:pt x="516064" y="367431"/>
                </a:lnTo>
                <a:lnTo>
                  <a:pt x="522366" y="354112"/>
                </a:lnTo>
                <a:lnTo>
                  <a:pt x="519624" y="397886"/>
                </a:lnTo>
                <a:lnTo>
                  <a:pt x="517034" y="411260"/>
                </a:lnTo>
                <a:close/>
              </a:path>
              <a:path w="1659635" h="2638044">
                <a:moveTo>
                  <a:pt x="510339" y="405774"/>
                </a:moveTo>
                <a:lnTo>
                  <a:pt x="512627" y="392834"/>
                </a:lnTo>
                <a:lnTo>
                  <a:pt x="513587" y="380999"/>
                </a:lnTo>
                <a:lnTo>
                  <a:pt x="516064" y="367431"/>
                </a:lnTo>
                <a:lnTo>
                  <a:pt x="515142" y="424856"/>
                </a:lnTo>
                <a:lnTo>
                  <a:pt x="513982" y="438653"/>
                </a:lnTo>
                <a:lnTo>
                  <a:pt x="513587" y="452627"/>
                </a:lnTo>
                <a:lnTo>
                  <a:pt x="510339" y="405774"/>
                </a:lnTo>
                <a:close/>
              </a:path>
              <a:path w="1659635" h="2638044">
                <a:moveTo>
                  <a:pt x="526764" y="931339"/>
                </a:moveTo>
                <a:lnTo>
                  <a:pt x="527017" y="902945"/>
                </a:lnTo>
                <a:lnTo>
                  <a:pt x="533400" y="888491"/>
                </a:lnTo>
                <a:lnTo>
                  <a:pt x="539697" y="872507"/>
                </a:lnTo>
                <a:lnTo>
                  <a:pt x="545732" y="862211"/>
                </a:lnTo>
                <a:lnTo>
                  <a:pt x="553211" y="851916"/>
                </a:lnTo>
                <a:lnTo>
                  <a:pt x="553307" y="842983"/>
                </a:lnTo>
                <a:lnTo>
                  <a:pt x="563879" y="851916"/>
                </a:lnTo>
                <a:lnTo>
                  <a:pt x="554456" y="872023"/>
                </a:lnTo>
                <a:lnTo>
                  <a:pt x="547928" y="883530"/>
                </a:lnTo>
                <a:lnTo>
                  <a:pt x="541861" y="895239"/>
                </a:lnTo>
                <a:lnTo>
                  <a:pt x="536289" y="907125"/>
                </a:lnTo>
                <a:lnTo>
                  <a:pt x="531245" y="919166"/>
                </a:lnTo>
                <a:lnTo>
                  <a:pt x="526764" y="931339"/>
                </a:lnTo>
                <a:close/>
              </a:path>
              <a:path w="1659635" h="2638044">
                <a:moveTo>
                  <a:pt x="522879" y="943620"/>
                </a:moveTo>
                <a:lnTo>
                  <a:pt x="519624" y="955986"/>
                </a:lnTo>
                <a:lnTo>
                  <a:pt x="522366" y="913846"/>
                </a:lnTo>
                <a:lnTo>
                  <a:pt x="527017" y="902945"/>
                </a:lnTo>
                <a:lnTo>
                  <a:pt x="526764" y="931339"/>
                </a:lnTo>
                <a:lnTo>
                  <a:pt x="522879" y="943620"/>
                </a:lnTo>
                <a:close/>
              </a:path>
              <a:path w="1659635" h="2638044">
                <a:moveTo>
                  <a:pt x="517034" y="968414"/>
                </a:moveTo>
                <a:lnTo>
                  <a:pt x="515142" y="980882"/>
                </a:lnTo>
                <a:lnTo>
                  <a:pt x="516064" y="922756"/>
                </a:lnTo>
                <a:lnTo>
                  <a:pt x="522366" y="913846"/>
                </a:lnTo>
                <a:lnTo>
                  <a:pt x="519624" y="955986"/>
                </a:lnTo>
                <a:lnTo>
                  <a:pt x="517034" y="968414"/>
                </a:lnTo>
                <a:close/>
              </a:path>
              <a:path w="1659635" h="2638044">
                <a:moveTo>
                  <a:pt x="516064" y="922756"/>
                </a:moveTo>
                <a:lnTo>
                  <a:pt x="515142" y="980882"/>
                </a:lnTo>
                <a:lnTo>
                  <a:pt x="513982" y="993364"/>
                </a:lnTo>
                <a:lnTo>
                  <a:pt x="513587" y="1005840"/>
                </a:lnTo>
                <a:lnTo>
                  <a:pt x="513587" y="925067"/>
                </a:lnTo>
                <a:lnTo>
                  <a:pt x="516064" y="922756"/>
                </a:lnTo>
                <a:close/>
              </a:path>
              <a:path w="1659635" h="2638044">
                <a:moveTo>
                  <a:pt x="504720" y="917826"/>
                </a:moveTo>
                <a:lnTo>
                  <a:pt x="513587" y="925067"/>
                </a:lnTo>
                <a:lnTo>
                  <a:pt x="513587" y="934212"/>
                </a:lnTo>
                <a:lnTo>
                  <a:pt x="504443" y="934212"/>
                </a:lnTo>
                <a:lnTo>
                  <a:pt x="496406" y="924629"/>
                </a:lnTo>
                <a:lnTo>
                  <a:pt x="494186" y="910842"/>
                </a:lnTo>
                <a:lnTo>
                  <a:pt x="504720" y="917826"/>
                </a:lnTo>
                <a:close/>
              </a:path>
              <a:path w="1659635" h="2638044">
                <a:moveTo>
                  <a:pt x="326135" y="934212"/>
                </a:moveTo>
                <a:lnTo>
                  <a:pt x="328469" y="922992"/>
                </a:lnTo>
                <a:lnTo>
                  <a:pt x="336941" y="916465"/>
                </a:lnTo>
                <a:lnTo>
                  <a:pt x="346860" y="910189"/>
                </a:lnTo>
                <a:lnTo>
                  <a:pt x="358020" y="904354"/>
                </a:lnTo>
                <a:lnTo>
                  <a:pt x="370215" y="899153"/>
                </a:lnTo>
                <a:lnTo>
                  <a:pt x="383236" y="894775"/>
                </a:lnTo>
                <a:lnTo>
                  <a:pt x="396878" y="891411"/>
                </a:lnTo>
                <a:lnTo>
                  <a:pt x="410933" y="889253"/>
                </a:lnTo>
                <a:lnTo>
                  <a:pt x="425195" y="888491"/>
                </a:lnTo>
                <a:lnTo>
                  <a:pt x="431484" y="888759"/>
                </a:lnTo>
                <a:lnTo>
                  <a:pt x="443935" y="890608"/>
                </a:lnTo>
                <a:lnTo>
                  <a:pt x="456859" y="893998"/>
                </a:lnTo>
                <a:lnTo>
                  <a:pt x="469827" y="898671"/>
                </a:lnTo>
                <a:lnTo>
                  <a:pt x="482412" y="904372"/>
                </a:lnTo>
                <a:lnTo>
                  <a:pt x="494186" y="910842"/>
                </a:lnTo>
                <a:lnTo>
                  <a:pt x="496406" y="924629"/>
                </a:lnTo>
                <a:lnTo>
                  <a:pt x="486120" y="915677"/>
                </a:lnTo>
                <a:lnTo>
                  <a:pt x="474900" y="908731"/>
                </a:lnTo>
                <a:lnTo>
                  <a:pt x="462972" y="903623"/>
                </a:lnTo>
                <a:lnTo>
                  <a:pt x="450562" y="900184"/>
                </a:lnTo>
                <a:lnTo>
                  <a:pt x="437894" y="898245"/>
                </a:lnTo>
                <a:lnTo>
                  <a:pt x="425195" y="897636"/>
                </a:lnTo>
                <a:lnTo>
                  <a:pt x="416954" y="897776"/>
                </a:lnTo>
                <a:lnTo>
                  <a:pt x="402325" y="898848"/>
                </a:lnTo>
                <a:lnTo>
                  <a:pt x="388791" y="901084"/>
                </a:lnTo>
                <a:lnTo>
                  <a:pt x="376331" y="904611"/>
                </a:lnTo>
                <a:lnTo>
                  <a:pt x="364924" y="909560"/>
                </a:lnTo>
                <a:lnTo>
                  <a:pt x="354548" y="916057"/>
                </a:lnTo>
                <a:lnTo>
                  <a:pt x="345181" y="924231"/>
                </a:lnTo>
                <a:lnTo>
                  <a:pt x="336803" y="934212"/>
                </a:lnTo>
                <a:lnTo>
                  <a:pt x="326135" y="934212"/>
                </a:lnTo>
                <a:close/>
              </a:path>
              <a:path w="1659635" h="2638044">
                <a:moveTo>
                  <a:pt x="526764" y="1486794"/>
                </a:moveTo>
                <a:lnTo>
                  <a:pt x="526854" y="1461608"/>
                </a:lnTo>
                <a:lnTo>
                  <a:pt x="533400" y="1450847"/>
                </a:lnTo>
                <a:lnTo>
                  <a:pt x="539697" y="1434863"/>
                </a:lnTo>
                <a:lnTo>
                  <a:pt x="545732" y="1424567"/>
                </a:lnTo>
                <a:lnTo>
                  <a:pt x="553211" y="1414271"/>
                </a:lnTo>
                <a:lnTo>
                  <a:pt x="553307" y="1398184"/>
                </a:lnTo>
                <a:lnTo>
                  <a:pt x="563879" y="1405128"/>
                </a:lnTo>
                <a:lnTo>
                  <a:pt x="554456" y="1427662"/>
                </a:lnTo>
                <a:lnTo>
                  <a:pt x="547928" y="1438736"/>
                </a:lnTo>
                <a:lnTo>
                  <a:pt x="541861" y="1450205"/>
                </a:lnTo>
                <a:lnTo>
                  <a:pt x="536289" y="1462049"/>
                </a:lnTo>
                <a:lnTo>
                  <a:pt x="531245" y="1474251"/>
                </a:lnTo>
                <a:lnTo>
                  <a:pt x="526764" y="1486794"/>
                </a:lnTo>
                <a:close/>
              </a:path>
              <a:path w="1659635" h="2638044">
                <a:moveTo>
                  <a:pt x="522879" y="1499659"/>
                </a:moveTo>
                <a:lnTo>
                  <a:pt x="519624" y="1512829"/>
                </a:lnTo>
                <a:lnTo>
                  <a:pt x="522037" y="1474096"/>
                </a:lnTo>
                <a:lnTo>
                  <a:pt x="526854" y="1461608"/>
                </a:lnTo>
                <a:lnTo>
                  <a:pt x="526764" y="1486794"/>
                </a:lnTo>
                <a:lnTo>
                  <a:pt x="522879" y="1499659"/>
                </a:lnTo>
                <a:close/>
              </a:path>
              <a:path w="1659635" h="2638044">
                <a:moveTo>
                  <a:pt x="517034" y="1526285"/>
                </a:moveTo>
                <a:lnTo>
                  <a:pt x="515142" y="1540010"/>
                </a:lnTo>
                <a:lnTo>
                  <a:pt x="515218" y="1484582"/>
                </a:lnTo>
                <a:lnTo>
                  <a:pt x="522037" y="1474096"/>
                </a:lnTo>
                <a:lnTo>
                  <a:pt x="519624" y="1512829"/>
                </a:lnTo>
                <a:lnTo>
                  <a:pt x="517034" y="1526285"/>
                </a:lnTo>
                <a:close/>
              </a:path>
              <a:path w="1659635" h="2638044">
                <a:moveTo>
                  <a:pt x="515218" y="1484582"/>
                </a:moveTo>
                <a:lnTo>
                  <a:pt x="515142" y="1540010"/>
                </a:lnTo>
                <a:lnTo>
                  <a:pt x="513982" y="1553986"/>
                </a:lnTo>
                <a:lnTo>
                  <a:pt x="513587" y="1568195"/>
                </a:lnTo>
                <a:lnTo>
                  <a:pt x="513587" y="1485900"/>
                </a:lnTo>
                <a:lnTo>
                  <a:pt x="515218" y="1484582"/>
                </a:lnTo>
                <a:close/>
              </a:path>
              <a:path w="1659635" h="2638044">
                <a:moveTo>
                  <a:pt x="526764" y="2046230"/>
                </a:moveTo>
                <a:lnTo>
                  <a:pt x="527017" y="2020315"/>
                </a:lnTo>
                <a:lnTo>
                  <a:pt x="533400" y="2011679"/>
                </a:lnTo>
                <a:lnTo>
                  <a:pt x="539697" y="1997219"/>
                </a:lnTo>
                <a:lnTo>
                  <a:pt x="545732" y="1986923"/>
                </a:lnTo>
                <a:lnTo>
                  <a:pt x="553211" y="1976628"/>
                </a:lnTo>
                <a:lnTo>
                  <a:pt x="553307" y="1960540"/>
                </a:lnTo>
                <a:lnTo>
                  <a:pt x="563879" y="1967484"/>
                </a:lnTo>
                <a:lnTo>
                  <a:pt x="554456" y="1987209"/>
                </a:lnTo>
                <a:lnTo>
                  <a:pt x="547928" y="1998631"/>
                </a:lnTo>
                <a:lnTo>
                  <a:pt x="541861" y="2010261"/>
                </a:lnTo>
                <a:lnTo>
                  <a:pt x="536289" y="2022083"/>
                </a:lnTo>
                <a:lnTo>
                  <a:pt x="531245" y="2034079"/>
                </a:lnTo>
                <a:lnTo>
                  <a:pt x="526764" y="2046230"/>
                </a:lnTo>
                <a:close/>
              </a:path>
              <a:path w="1659635" h="2638044">
                <a:moveTo>
                  <a:pt x="522879" y="2058519"/>
                </a:moveTo>
                <a:lnTo>
                  <a:pt x="519624" y="2070928"/>
                </a:lnTo>
                <a:lnTo>
                  <a:pt x="522366" y="2030512"/>
                </a:lnTo>
                <a:lnTo>
                  <a:pt x="527017" y="2020315"/>
                </a:lnTo>
                <a:lnTo>
                  <a:pt x="526764" y="2046230"/>
                </a:lnTo>
                <a:lnTo>
                  <a:pt x="522879" y="2058519"/>
                </a:lnTo>
                <a:close/>
              </a:path>
              <a:path w="1659635" h="2638044">
                <a:moveTo>
                  <a:pt x="517034" y="2083439"/>
                </a:moveTo>
                <a:lnTo>
                  <a:pt x="515142" y="2096035"/>
                </a:lnTo>
                <a:lnTo>
                  <a:pt x="516064" y="2043831"/>
                </a:lnTo>
                <a:lnTo>
                  <a:pt x="522366" y="2030512"/>
                </a:lnTo>
                <a:lnTo>
                  <a:pt x="519624" y="2070928"/>
                </a:lnTo>
                <a:lnTo>
                  <a:pt x="517034" y="2083439"/>
                </a:lnTo>
                <a:close/>
              </a:path>
              <a:path w="1659635" h="2638044">
                <a:moveTo>
                  <a:pt x="510463" y="2082077"/>
                </a:moveTo>
                <a:lnTo>
                  <a:pt x="512668" y="2069095"/>
                </a:lnTo>
                <a:lnTo>
                  <a:pt x="513587" y="2057399"/>
                </a:lnTo>
                <a:lnTo>
                  <a:pt x="516064" y="2043831"/>
                </a:lnTo>
                <a:lnTo>
                  <a:pt x="515142" y="2096035"/>
                </a:lnTo>
                <a:lnTo>
                  <a:pt x="513982" y="2108697"/>
                </a:lnTo>
                <a:lnTo>
                  <a:pt x="513587" y="2121407"/>
                </a:lnTo>
                <a:lnTo>
                  <a:pt x="510463" y="2082077"/>
                </a:lnTo>
                <a:close/>
              </a:path>
              <a:path w="1659635" h="2638044">
                <a:moveTo>
                  <a:pt x="537508" y="2590295"/>
                </a:moveTo>
                <a:lnTo>
                  <a:pt x="533262" y="2602108"/>
                </a:lnTo>
                <a:lnTo>
                  <a:pt x="529619" y="2614013"/>
                </a:lnTo>
                <a:lnTo>
                  <a:pt x="526607" y="2625997"/>
                </a:lnTo>
                <a:lnTo>
                  <a:pt x="524255" y="2638044"/>
                </a:lnTo>
                <a:lnTo>
                  <a:pt x="527017" y="2579345"/>
                </a:lnTo>
                <a:lnTo>
                  <a:pt x="533400" y="2564892"/>
                </a:lnTo>
                <a:lnTo>
                  <a:pt x="537508" y="2590295"/>
                </a:lnTo>
                <a:close/>
              </a:path>
              <a:path w="1659635" h="2638044">
                <a:moveTo>
                  <a:pt x="524255" y="2638044"/>
                </a:moveTo>
                <a:lnTo>
                  <a:pt x="513587" y="2638044"/>
                </a:lnTo>
                <a:lnTo>
                  <a:pt x="516064" y="2599156"/>
                </a:lnTo>
                <a:lnTo>
                  <a:pt x="522366" y="2590246"/>
                </a:lnTo>
                <a:lnTo>
                  <a:pt x="527017" y="2579345"/>
                </a:lnTo>
                <a:lnTo>
                  <a:pt x="524255" y="2638044"/>
                </a:lnTo>
                <a:close/>
              </a:path>
              <a:path w="1659635" h="2638044">
                <a:moveTo>
                  <a:pt x="516064" y="2599156"/>
                </a:moveTo>
                <a:lnTo>
                  <a:pt x="513587" y="2638044"/>
                </a:lnTo>
                <a:lnTo>
                  <a:pt x="513587" y="2601468"/>
                </a:lnTo>
                <a:lnTo>
                  <a:pt x="516064" y="2599156"/>
                </a:lnTo>
                <a:close/>
              </a:path>
              <a:path w="1659635" h="2638044">
                <a:moveTo>
                  <a:pt x="504720" y="2594227"/>
                </a:moveTo>
                <a:lnTo>
                  <a:pt x="513587" y="2601468"/>
                </a:lnTo>
                <a:lnTo>
                  <a:pt x="513587" y="2610612"/>
                </a:lnTo>
                <a:lnTo>
                  <a:pt x="504443" y="2601468"/>
                </a:lnTo>
                <a:lnTo>
                  <a:pt x="498755" y="2596684"/>
                </a:lnTo>
                <a:lnTo>
                  <a:pt x="494186" y="2587242"/>
                </a:lnTo>
                <a:lnTo>
                  <a:pt x="504720" y="2594227"/>
                </a:lnTo>
                <a:close/>
              </a:path>
              <a:path w="1659635" h="2638044">
                <a:moveTo>
                  <a:pt x="326135" y="2610612"/>
                </a:moveTo>
                <a:lnTo>
                  <a:pt x="328469" y="2599392"/>
                </a:lnTo>
                <a:lnTo>
                  <a:pt x="336941" y="2592865"/>
                </a:lnTo>
                <a:lnTo>
                  <a:pt x="346860" y="2586589"/>
                </a:lnTo>
                <a:lnTo>
                  <a:pt x="358020" y="2580754"/>
                </a:lnTo>
                <a:lnTo>
                  <a:pt x="370215" y="2575553"/>
                </a:lnTo>
                <a:lnTo>
                  <a:pt x="383236" y="2571175"/>
                </a:lnTo>
                <a:lnTo>
                  <a:pt x="396878" y="2567811"/>
                </a:lnTo>
                <a:lnTo>
                  <a:pt x="410933" y="2565653"/>
                </a:lnTo>
                <a:lnTo>
                  <a:pt x="425195" y="2564892"/>
                </a:lnTo>
                <a:lnTo>
                  <a:pt x="431484" y="2565159"/>
                </a:lnTo>
                <a:lnTo>
                  <a:pt x="443935" y="2567008"/>
                </a:lnTo>
                <a:lnTo>
                  <a:pt x="456859" y="2570398"/>
                </a:lnTo>
                <a:lnTo>
                  <a:pt x="469827" y="2575071"/>
                </a:lnTo>
                <a:lnTo>
                  <a:pt x="482412" y="2580772"/>
                </a:lnTo>
                <a:lnTo>
                  <a:pt x="494186" y="2587242"/>
                </a:lnTo>
                <a:lnTo>
                  <a:pt x="498755" y="2596684"/>
                </a:lnTo>
                <a:lnTo>
                  <a:pt x="488300" y="2589764"/>
                </a:lnTo>
                <a:lnTo>
                  <a:pt x="476784" y="2584102"/>
                </a:lnTo>
                <a:lnTo>
                  <a:pt x="464462" y="2579698"/>
                </a:lnTo>
                <a:lnTo>
                  <a:pt x="451587" y="2576552"/>
                </a:lnTo>
                <a:lnTo>
                  <a:pt x="438413" y="2574665"/>
                </a:lnTo>
                <a:lnTo>
                  <a:pt x="425195" y="2574036"/>
                </a:lnTo>
                <a:lnTo>
                  <a:pt x="420556" y="2574078"/>
                </a:lnTo>
                <a:lnTo>
                  <a:pt x="405185" y="2574892"/>
                </a:lnTo>
                <a:lnTo>
                  <a:pt x="390989" y="2576738"/>
                </a:lnTo>
                <a:lnTo>
                  <a:pt x="377944" y="2579618"/>
                </a:lnTo>
                <a:lnTo>
                  <a:pt x="366026" y="2583531"/>
                </a:lnTo>
                <a:lnTo>
                  <a:pt x="355213" y="2588477"/>
                </a:lnTo>
                <a:lnTo>
                  <a:pt x="345480" y="2594456"/>
                </a:lnTo>
                <a:lnTo>
                  <a:pt x="336803" y="2601468"/>
                </a:lnTo>
                <a:lnTo>
                  <a:pt x="326135" y="2610612"/>
                </a:lnTo>
                <a:close/>
              </a:path>
              <a:path w="1659635" h="2638044">
                <a:moveTo>
                  <a:pt x="566757" y="2533125"/>
                </a:moveTo>
                <a:lnTo>
                  <a:pt x="559934" y="2544259"/>
                </a:lnTo>
                <a:lnTo>
                  <a:pt x="553568" y="2555557"/>
                </a:lnTo>
                <a:lnTo>
                  <a:pt x="547690" y="2567005"/>
                </a:lnTo>
                <a:lnTo>
                  <a:pt x="542326" y="2578590"/>
                </a:lnTo>
                <a:lnTo>
                  <a:pt x="539127" y="2549696"/>
                </a:lnTo>
                <a:lnTo>
                  <a:pt x="545519" y="2539344"/>
                </a:lnTo>
                <a:lnTo>
                  <a:pt x="553211" y="2529839"/>
                </a:lnTo>
                <a:lnTo>
                  <a:pt x="563879" y="2520695"/>
                </a:lnTo>
                <a:lnTo>
                  <a:pt x="566757" y="2533125"/>
                </a:lnTo>
                <a:close/>
              </a:path>
              <a:path w="1659635" h="2638044">
                <a:moveTo>
                  <a:pt x="601402" y="254915"/>
                </a:moveTo>
                <a:lnTo>
                  <a:pt x="592822" y="263274"/>
                </a:lnTo>
                <a:lnTo>
                  <a:pt x="584498" y="272157"/>
                </a:lnTo>
                <a:lnTo>
                  <a:pt x="576466" y="281542"/>
                </a:lnTo>
                <a:lnTo>
                  <a:pt x="568759" y="291406"/>
                </a:lnTo>
                <a:lnTo>
                  <a:pt x="563879" y="289560"/>
                </a:lnTo>
                <a:lnTo>
                  <a:pt x="565467" y="282719"/>
                </a:lnTo>
                <a:lnTo>
                  <a:pt x="572727" y="272423"/>
                </a:lnTo>
                <a:lnTo>
                  <a:pt x="583691" y="262127"/>
                </a:lnTo>
                <a:lnTo>
                  <a:pt x="592835" y="252983"/>
                </a:lnTo>
                <a:lnTo>
                  <a:pt x="601402" y="254915"/>
                </a:lnTo>
                <a:close/>
              </a:path>
              <a:path w="1659635" h="2638044">
                <a:moveTo>
                  <a:pt x="561411" y="301725"/>
                </a:moveTo>
                <a:lnTo>
                  <a:pt x="554456" y="312476"/>
                </a:lnTo>
                <a:lnTo>
                  <a:pt x="563879" y="289560"/>
                </a:lnTo>
                <a:lnTo>
                  <a:pt x="568759" y="291406"/>
                </a:lnTo>
                <a:lnTo>
                  <a:pt x="561411" y="301725"/>
                </a:lnTo>
                <a:close/>
              </a:path>
              <a:path w="1659635" h="2638044">
                <a:moveTo>
                  <a:pt x="539697" y="319295"/>
                </a:moveTo>
                <a:lnTo>
                  <a:pt x="533400" y="335279"/>
                </a:lnTo>
                <a:lnTo>
                  <a:pt x="531034" y="333081"/>
                </a:lnTo>
                <a:lnTo>
                  <a:pt x="521108" y="324686"/>
                </a:lnTo>
                <a:lnTo>
                  <a:pt x="510534" y="317020"/>
                </a:lnTo>
                <a:lnTo>
                  <a:pt x="499395" y="310150"/>
                </a:lnTo>
                <a:lnTo>
                  <a:pt x="487770" y="304148"/>
                </a:lnTo>
                <a:lnTo>
                  <a:pt x="475740" y="299081"/>
                </a:lnTo>
                <a:lnTo>
                  <a:pt x="463387" y="295019"/>
                </a:lnTo>
                <a:lnTo>
                  <a:pt x="450791" y="292032"/>
                </a:lnTo>
                <a:lnTo>
                  <a:pt x="438034" y="290189"/>
                </a:lnTo>
                <a:lnTo>
                  <a:pt x="425195" y="289560"/>
                </a:lnTo>
                <a:lnTo>
                  <a:pt x="438314" y="289907"/>
                </a:lnTo>
                <a:lnTo>
                  <a:pt x="451430" y="291007"/>
                </a:lnTo>
                <a:lnTo>
                  <a:pt x="464370" y="292936"/>
                </a:lnTo>
                <a:lnTo>
                  <a:pt x="477046" y="295769"/>
                </a:lnTo>
                <a:lnTo>
                  <a:pt x="489372" y="299582"/>
                </a:lnTo>
                <a:lnTo>
                  <a:pt x="501258" y="304449"/>
                </a:lnTo>
                <a:lnTo>
                  <a:pt x="512616" y="310447"/>
                </a:lnTo>
                <a:lnTo>
                  <a:pt x="523360" y="317651"/>
                </a:lnTo>
                <a:lnTo>
                  <a:pt x="533400" y="326135"/>
                </a:lnTo>
                <a:lnTo>
                  <a:pt x="539697" y="319295"/>
                </a:lnTo>
                <a:close/>
              </a:path>
              <a:path w="1659635" h="2638044">
                <a:moveTo>
                  <a:pt x="601402" y="808505"/>
                </a:moveTo>
                <a:lnTo>
                  <a:pt x="592822" y="818318"/>
                </a:lnTo>
                <a:lnTo>
                  <a:pt x="584498" y="828471"/>
                </a:lnTo>
                <a:lnTo>
                  <a:pt x="576466" y="838941"/>
                </a:lnTo>
                <a:lnTo>
                  <a:pt x="568759" y="849706"/>
                </a:lnTo>
                <a:lnTo>
                  <a:pt x="564068" y="847491"/>
                </a:lnTo>
                <a:lnTo>
                  <a:pt x="567588" y="834172"/>
                </a:lnTo>
                <a:lnTo>
                  <a:pt x="574563" y="823975"/>
                </a:lnTo>
                <a:lnTo>
                  <a:pt x="583691" y="815340"/>
                </a:lnTo>
                <a:lnTo>
                  <a:pt x="592835" y="815340"/>
                </a:lnTo>
                <a:lnTo>
                  <a:pt x="601402" y="808505"/>
                </a:lnTo>
                <a:close/>
              </a:path>
              <a:path w="1659635" h="2638044">
                <a:moveTo>
                  <a:pt x="563879" y="851916"/>
                </a:moveTo>
                <a:lnTo>
                  <a:pt x="564068" y="847491"/>
                </a:lnTo>
                <a:lnTo>
                  <a:pt x="568759" y="849706"/>
                </a:lnTo>
                <a:lnTo>
                  <a:pt x="561411" y="860741"/>
                </a:lnTo>
                <a:lnTo>
                  <a:pt x="554456" y="872023"/>
                </a:lnTo>
                <a:lnTo>
                  <a:pt x="563879" y="851916"/>
                </a:lnTo>
                <a:close/>
              </a:path>
              <a:path w="1659635" h="2638044">
                <a:moveTo>
                  <a:pt x="539697" y="872507"/>
                </a:moveTo>
                <a:lnTo>
                  <a:pt x="533400" y="888491"/>
                </a:lnTo>
                <a:lnTo>
                  <a:pt x="523426" y="882455"/>
                </a:lnTo>
                <a:lnTo>
                  <a:pt x="512687" y="876529"/>
                </a:lnTo>
                <a:lnTo>
                  <a:pt x="501332" y="870904"/>
                </a:lnTo>
                <a:lnTo>
                  <a:pt x="489449" y="865730"/>
                </a:lnTo>
                <a:lnTo>
                  <a:pt x="477126" y="861159"/>
                </a:lnTo>
                <a:lnTo>
                  <a:pt x="464451" y="857341"/>
                </a:lnTo>
                <a:lnTo>
                  <a:pt x="451513" y="854428"/>
                </a:lnTo>
                <a:lnTo>
                  <a:pt x="438398" y="852569"/>
                </a:lnTo>
                <a:lnTo>
                  <a:pt x="425195" y="851916"/>
                </a:lnTo>
                <a:lnTo>
                  <a:pt x="413527" y="852266"/>
                </a:lnTo>
                <a:lnTo>
                  <a:pt x="399327" y="853642"/>
                </a:lnTo>
                <a:lnTo>
                  <a:pt x="385700" y="855954"/>
                </a:lnTo>
                <a:lnTo>
                  <a:pt x="372644" y="859083"/>
                </a:lnTo>
                <a:lnTo>
                  <a:pt x="360160" y="862914"/>
                </a:lnTo>
                <a:lnTo>
                  <a:pt x="348249" y="867328"/>
                </a:lnTo>
                <a:lnTo>
                  <a:pt x="336909" y="872210"/>
                </a:lnTo>
                <a:lnTo>
                  <a:pt x="326142" y="877443"/>
                </a:lnTo>
                <a:lnTo>
                  <a:pt x="315947" y="882909"/>
                </a:lnTo>
                <a:lnTo>
                  <a:pt x="306323" y="888491"/>
                </a:lnTo>
                <a:lnTo>
                  <a:pt x="306323" y="879347"/>
                </a:lnTo>
                <a:lnTo>
                  <a:pt x="313908" y="874914"/>
                </a:lnTo>
                <a:lnTo>
                  <a:pt x="323985" y="869414"/>
                </a:lnTo>
                <a:lnTo>
                  <a:pt x="334634" y="864124"/>
                </a:lnTo>
                <a:lnTo>
                  <a:pt x="345855" y="859160"/>
                </a:lnTo>
                <a:lnTo>
                  <a:pt x="357648" y="854639"/>
                </a:lnTo>
                <a:lnTo>
                  <a:pt x="370013" y="850678"/>
                </a:lnTo>
                <a:lnTo>
                  <a:pt x="382951" y="847394"/>
                </a:lnTo>
                <a:lnTo>
                  <a:pt x="396460" y="844904"/>
                </a:lnTo>
                <a:lnTo>
                  <a:pt x="410542" y="843324"/>
                </a:lnTo>
                <a:lnTo>
                  <a:pt x="425195" y="842771"/>
                </a:lnTo>
                <a:lnTo>
                  <a:pt x="438314" y="843416"/>
                </a:lnTo>
                <a:lnTo>
                  <a:pt x="451430" y="845268"/>
                </a:lnTo>
                <a:lnTo>
                  <a:pt x="464370" y="848176"/>
                </a:lnTo>
                <a:lnTo>
                  <a:pt x="477046" y="851988"/>
                </a:lnTo>
                <a:lnTo>
                  <a:pt x="489372" y="856555"/>
                </a:lnTo>
                <a:lnTo>
                  <a:pt x="501258" y="861725"/>
                </a:lnTo>
                <a:lnTo>
                  <a:pt x="512616" y="867348"/>
                </a:lnTo>
                <a:lnTo>
                  <a:pt x="523360" y="873272"/>
                </a:lnTo>
                <a:lnTo>
                  <a:pt x="533400" y="879347"/>
                </a:lnTo>
                <a:lnTo>
                  <a:pt x="539697" y="872507"/>
                </a:lnTo>
                <a:close/>
              </a:path>
              <a:path w="1659635" h="2638044">
                <a:moveTo>
                  <a:pt x="601402" y="1370482"/>
                </a:moveTo>
                <a:lnTo>
                  <a:pt x="592822" y="1378820"/>
                </a:lnTo>
                <a:lnTo>
                  <a:pt x="584498" y="1387658"/>
                </a:lnTo>
                <a:lnTo>
                  <a:pt x="576466" y="1396979"/>
                </a:lnTo>
                <a:lnTo>
                  <a:pt x="568759" y="1406765"/>
                </a:lnTo>
                <a:lnTo>
                  <a:pt x="563879" y="1405128"/>
                </a:lnTo>
                <a:lnTo>
                  <a:pt x="565467" y="1398287"/>
                </a:lnTo>
                <a:lnTo>
                  <a:pt x="572727" y="1387991"/>
                </a:lnTo>
                <a:lnTo>
                  <a:pt x="583691" y="1377695"/>
                </a:lnTo>
                <a:lnTo>
                  <a:pt x="592835" y="1368551"/>
                </a:lnTo>
                <a:lnTo>
                  <a:pt x="601402" y="1370482"/>
                </a:lnTo>
                <a:close/>
              </a:path>
              <a:path w="1659635" h="2638044">
                <a:moveTo>
                  <a:pt x="561411" y="1416999"/>
                </a:moveTo>
                <a:lnTo>
                  <a:pt x="554456" y="1427662"/>
                </a:lnTo>
                <a:lnTo>
                  <a:pt x="563879" y="1405128"/>
                </a:lnTo>
                <a:lnTo>
                  <a:pt x="568759" y="1406765"/>
                </a:lnTo>
                <a:lnTo>
                  <a:pt x="561411" y="1416999"/>
                </a:lnTo>
                <a:close/>
              </a:path>
              <a:path w="1659635" h="2638044">
                <a:moveTo>
                  <a:pt x="539697" y="1434863"/>
                </a:moveTo>
                <a:lnTo>
                  <a:pt x="533400" y="1450847"/>
                </a:lnTo>
                <a:lnTo>
                  <a:pt x="523426" y="1442413"/>
                </a:lnTo>
                <a:lnTo>
                  <a:pt x="512687" y="1435201"/>
                </a:lnTo>
                <a:lnTo>
                  <a:pt x="501332" y="1429196"/>
                </a:lnTo>
                <a:lnTo>
                  <a:pt x="489449" y="1424321"/>
                </a:lnTo>
                <a:lnTo>
                  <a:pt x="477126" y="1420502"/>
                </a:lnTo>
                <a:lnTo>
                  <a:pt x="464451" y="1417663"/>
                </a:lnTo>
                <a:lnTo>
                  <a:pt x="451513" y="1415729"/>
                </a:lnTo>
                <a:lnTo>
                  <a:pt x="438398" y="1414623"/>
                </a:lnTo>
                <a:lnTo>
                  <a:pt x="425195" y="1414271"/>
                </a:lnTo>
                <a:lnTo>
                  <a:pt x="413527" y="1414456"/>
                </a:lnTo>
                <a:lnTo>
                  <a:pt x="399327" y="1415247"/>
                </a:lnTo>
                <a:lnTo>
                  <a:pt x="385700" y="1416715"/>
                </a:lnTo>
                <a:lnTo>
                  <a:pt x="372644" y="1418918"/>
                </a:lnTo>
                <a:lnTo>
                  <a:pt x="360160" y="1421915"/>
                </a:lnTo>
                <a:lnTo>
                  <a:pt x="348249" y="1425763"/>
                </a:lnTo>
                <a:lnTo>
                  <a:pt x="336909" y="1430523"/>
                </a:lnTo>
                <a:lnTo>
                  <a:pt x="326142" y="1436251"/>
                </a:lnTo>
                <a:lnTo>
                  <a:pt x="315947" y="1443006"/>
                </a:lnTo>
                <a:lnTo>
                  <a:pt x="306323" y="1450847"/>
                </a:lnTo>
                <a:lnTo>
                  <a:pt x="306323" y="1441703"/>
                </a:lnTo>
                <a:lnTo>
                  <a:pt x="313908" y="1435394"/>
                </a:lnTo>
                <a:lnTo>
                  <a:pt x="323985" y="1428419"/>
                </a:lnTo>
                <a:lnTo>
                  <a:pt x="334634" y="1422483"/>
                </a:lnTo>
                <a:lnTo>
                  <a:pt x="345855" y="1417528"/>
                </a:lnTo>
                <a:lnTo>
                  <a:pt x="357648" y="1413495"/>
                </a:lnTo>
                <a:lnTo>
                  <a:pt x="370013" y="1410327"/>
                </a:lnTo>
                <a:lnTo>
                  <a:pt x="382951" y="1407965"/>
                </a:lnTo>
                <a:lnTo>
                  <a:pt x="396460" y="1406350"/>
                </a:lnTo>
                <a:lnTo>
                  <a:pt x="410542" y="1405423"/>
                </a:lnTo>
                <a:lnTo>
                  <a:pt x="425195" y="1405128"/>
                </a:lnTo>
                <a:lnTo>
                  <a:pt x="438314" y="1405475"/>
                </a:lnTo>
                <a:lnTo>
                  <a:pt x="451430" y="1406575"/>
                </a:lnTo>
                <a:lnTo>
                  <a:pt x="464370" y="1408504"/>
                </a:lnTo>
                <a:lnTo>
                  <a:pt x="477046" y="1411337"/>
                </a:lnTo>
                <a:lnTo>
                  <a:pt x="489372" y="1415150"/>
                </a:lnTo>
                <a:lnTo>
                  <a:pt x="501258" y="1420017"/>
                </a:lnTo>
                <a:lnTo>
                  <a:pt x="512616" y="1426015"/>
                </a:lnTo>
                <a:lnTo>
                  <a:pt x="523360" y="1433219"/>
                </a:lnTo>
                <a:lnTo>
                  <a:pt x="533400" y="1441703"/>
                </a:lnTo>
                <a:lnTo>
                  <a:pt x="539697" y="1434863"/>
                </a:lnTo>
                <a:close/>
              </a:path>
              <a:path w="1659635" h="2638044">
                <a:moveTo>
                  <a:pt x="601403" y="1924072"/>
                </a:moveTo>
                <a:lnTo>
                  <a:pt x="592822" y="1933864"/>
                </a:lnTo>
                <a:lnTo>
                  <a:pt x="584498" y="1943972"/>
                </a:lnTo>
                <a:lnTo>
                  <a:pt x="576466" y="1954378"/>
                </a:lnTo>
                <a:lnTo>
                  <a:pt x="568759" y="1965065"/>
                </a:lnTo>
                <a:lnTo>
                  <a:pt x="563879" y="1967484"/>
                </a:lnTo>
                <a:lnTo>
                  <a:pt x="565467" y="1960643"/>
                </a:lnTo>
                <a:lnTo>
                  <a:pt x="572727" y="1950347"/>
                </a:lnTo>
                <a:lnTo>
                  <a:pt x="583691" y="1940052"/>
                </a:lnTo>
                <a:lnTo>
                  <a:pt x="592835" y="1930907"/>
                </a:lnTo>
                <a:lnTo>
                  <a:pt x="601403" y="1924072"/>
                </a:lnTo>
                <a:close/>
              </a:path>
              <a:path w="1659635" h="2638044">
                <a:moveTo>
                  <a:pt x="561411" y="1976014"/>
                </a:moveTo>
                <a:lnTo>
                  <a:pt x="554456" y="1987209"/>
                </a:lnTo>
                <a:lnTo>
                  <a:pt x="563879" y="1967484"/>
                </a:lnTo>
                <a:lnTo>
                  <a:pt x="568759" y="1965065"/>
                </a:lnTo>
                <a:lnTo>
                  <a:pt x="561411" y="1976014"/>
                </a:lnTo>
                <a:close/>
              </a:path>
              <a:path w="1659635" h="2638044">
                <a:moveTo>
                  <a:pt x="371204" y="1966488"/>
                </a:moveTo>
                <a:lnTo>
                  <a:pt x="383883" y="1963004"/>
                </a:lnTo>
                <a:lnTo>
                  <a:pt x="397108" y="1960449"/>
                </a:lnTo>
                <a:lnTo>
                  <a:pt x="410879" y="1958876"/>
                </a:lnTo>
                <a:lnTo>
                  <a:pt x="425195" y="1958339"/>
                </a:lnTo>
                <a:lnTo>
                  <a:pt x="428400" y="1958379"/>
                </a:lnTo>
                <a:lnTo>
                  <a:pt x="441226" y="1959318"/>
                </a:lnTo>
                <a:lnTo>
                  <a:pt x="453951" y="1961453"/>
                </a:lnTo>
                <a:lnTo>
                  <a:pt x="466493" y="1964714"/>
                </a:lnTo>
                <a:lnTo>
                  <a:pt x="478773" y="1969033"/>
                </a:lnTo>
                <a:lnTo>
                  <a:pt x="490710" y="1974340"/>
                </a:lnTo>
                <a:lnTo>
                  <a:pt x="502221" y="1980565"/>
                </a:lnTo>
                <a:lnTo>
                  <a:pt x="513227" y="1987640"/>
                </a:lnTo>
                <a:lnTo>
                  <a:pt x="523647" y="1995494"/>
                </a:lnTo>
                <a:lnTo>
                  <a:pt x="533400" y="2004060"/>
                </a:lnTo>
                <a:lnTo>
                  <a:pt x="539697" y="1997219"/>
                </a:lnTo>
                <a:lnTo>
                  <a:pt x="533400" y="2011679"/>
                </a:lnTo>
                <a:lnTo>
                  <a:pt x="531465" y="2009974"/>
                </a:lnTo>
                <a:lnTo>
                  <a:pt x="521518" y="2001932"/>
                </a:lnTo>
                <a:lnTo>
                  <a:pt x="510915" y="1994529"/>
                </a:lnTo>
                <a:lnTo>
                  <a:pt x="499736" y="1987846"/>
                </a:lnTo>
                <a:lnTo>
                  <a:pt x="488066" y="1981966"/>
                </a:lnTo>
                <a:lnTo>
                  <a:pt x="475984" y="1976971"/>
                </a:lnTo>
                <a:lnTo>
                  <a:pt x="463574" y="1972944"/>
                </a:lnTo>
                <a:lnTo>
                  <a:pt x="450918" y="1969965"/>
                </a:lnTo>
                <a:lnTo>
                  <a:pt x="438098" y="1968118"/>
                </a:lnTo>
                <a:lnTo>
                  <a:pt x="425195" y="1967484"/>
                </a:lnTo>
                <a:lnTo>
                  <a:pt x="411017" y="1968008"/>
                </a:lnTo>
                <a:lnTo>
                  <a:pt x="397184" y="1969570"/>
                </a:lnTo>
                <a:lnTo>
                  <a:pt x="383901" y="1972104"/>
                </a:lnTo>
                <a:lnTo>
                  <a:pt x="371204" y="1966488"/>
                </a:lnTo>
                <a:close/>
              </a:path>
              <a:path w="1659635" h="2638044">
                <a:moveTo>
                  <a:pt x="306323" y="2011679"/>
                </a:moveTo>
                <a:lnTo>
                  <a:pt x="306583" y="2003826"/>
                </a:lnTo>
                <a:lnTo>
                  <a:pt x="315989" y="1995918"/>
                </a:lnTo>
                <a:lnTo>
                  <a:pt x="325941" y="1988612"/>
                </a:lnTo>
                <a:lnTo>
                  <a:pt x="336438" y="1981961"/>
                </a:lnTo>
                <a:lnTo>
                  <a:pt x="347481" y="1976020"/>
                </a:lnTo>
                <a:lnTo>
                  <a:pt x="359070" y="1970845"/>
                </a:lnTo>
                <a:lnTo>
                  <a:pt x="371204" y="1966488"/>
                </a:lnTo>
                <a:lnTo>
                  <a:pt x="383901" y="1972104"/>
                </a:lnTo>
                <a:lnTo>
                  <a:pt x="371168" y="1975546"/>
                </a:lnTo>
                <a:lnTo>
                  <a:pt x="358985" y="1979833"/>
                </a:lnTo>
                <a:lnTo>
                  <a:pt x="347352" y="1984900"/>
                </a:lnTo>
                <a:lnTo>
                  <a:pt x="336270" y="1990682"/>
                </a:lnTo>
                <a:lnTo>
                  <a:pt x="325737" y="1997116"/>
                </a:lnTo>
                <a:lnTo>
                  <a:pt x="315755" y="2004136"/>
                </a:lnTo>
                <a:lnTo>
                  <a:pt x="306323" y="2011679"/>
                </a:lnTo>
                <a:close/>
              </a:path>
              <a:path w="1659635" h="2638044">
                <a:moveTo>
                  <a:pt x="583691" y="2493263"/>
                </a:moveTo>
                <a:lnTo>
                  <a:pt x="572226" y="2487161"/>
                </a:lnTo>
                <a:lnTo>
                  <a:pt x="582140" y="2485647"/>
                </a:lnTo>
                <a:lnTo>
                  <a:pt x="592835" y="2493263"/>
                </a:lnTo>
                <a:lnTo>
                  <a:pt x="589686" y="2500857"/>
                </a:lnTo>
                <a:lnTo>
                  <a:pt x="581662" y="2511410"/>
                </a:lnTo>
                <a:lnTo>
                  <a:pt x="574010" y="2522171"/>
                </a:lnTo>
                <a:lnTo>
                  <a:pt x="572727" y="2503559"/>
                </a:lnTo>
                <a:lnTo>
                  <a:pt x="583691" y="2493263"/>
                </a:lnTo>
                <a:close/>
              </a:path>
              <a:path w="1659635" h="2638044">
                <a:moveTo>
                  <a:pt x="566757" y="2533125"/>
                </a:moveTo>
                <a:lnTo>
                  <a:pt x="563879" y="2520695"/>
                </a:lnTo>
                <a:lnTo>
                  <a:pt x="565467" y="2513855"/>
                </a:lnTo>
                <a:lnTo>
                  <a:pt x="572727" y="2503559"/>
                </a:lnTo>
                <a:lnTo>
                  <a:pt x="574010" y="2522171"/>
                </a:lnTo>
                <a:lnTo>
                  <a:pt x="566757" y="2533125"/>
                </a:lnTo>
                <a:close/>
              </a:path>
              <a:path w="1659635" h="2638044">
                <a:moveTo>
                  <a:pt x="286511" y="2529839"/>
                </a:moveTo>
                <a:lnTo>
                  <a:pt x="287380" y="2514264"/>
                </a:lnTo>
                <a:lnTo>
                  <a:pt x="297868" y="2508502"/>
                </a:lnTo>
                <a:lnTo>
                  <a:pt x="308749" y="2503440"/>
                </a:lnTo>
                <a:lnTo>
                  <a:pt x="320027" y="2499045"/>
                </a:lnTo>
                <a:lnTo>
                  <a:pt x="331707" y="2495287"/>
                </a:lnTo>
                <a:lnTo>
                  <a:pt x="343796" y="2492133"/>
                </a:lnTo>
                <a:lnTo>
                  <a:pt x="356298" y="2489552"/>
                </a:lnTo>
                <a:lnTo>
                  <a:pt x="369219" y="2487512"/>
                </a:lnTo>
                <a:lnTo>
                  <a:pt x="382564" y="2485980"/>
                </a:lnTo>
                <a:lnTo>
                  <a:pt x="396338" y="2484925"/>
                </a:lnTo>
                <a:lnTo>
                  <a:pt x="410547" y="2484316"/>
                </a:lnTo>
                <a:lnTo>
                  <a:pt x="425195" y="2484120"/>
                </a:lnTo>
                <a:lnTo>
                  <a:pt x="428999" y="2484138"/>
                </a:lnTo>
                <a:lnTo>
                  <a:pt x="441993" y="2484493"/>
                </a:lnTo>
                <a:lnTo>
                  <a:pt x="454992" y="2485327"/>
                </a:lnTo>
                <a:lnTo>
                  <a:pt x="467947" y="2486679"/>
                </a:lnTo>
                <a:lnTo>
                  <a:pt x="480806" y="2488587"/>
                </a:lnTo>
                <a:lnTo>
                  <a:pt x="493519" y="2491088"/>
                </a:lnTo>
                <a:lnTo>
                  <a:pt x="506035" y="2494221"/>
                </a:lnTo>
                <a:lnTo>
                  <a:pt x="518303" y="2498024"/>
                </a:lnTo>
                <a:lnTo>
                  <a:pt x="530272" y="2502534"/>
                </a:lnTo>
                <a:lnTo>
                  <a:pt x="541892" y="2507791"/>
                </a:lnTo>
                <a:lnTo>
                  <a:pt x="553111" y="2513832"/>
                </a:lnTo>
                <a:lnTo>
                  <a:pt x="563879" y="2520695"/>
                </a:lnTo>
                <a:lnTo>
                  <a:pt x="553211" y="2529839"/>
                </a:lnTo>
                <a:lnTo>
                  <a:pt x="547729" y="2526161"/>
                </a:lnTo>
                <a:lnTo>
                  <a:pt x="536365" y="2519267"/>
                </a:lnTo>
                <a:lnTo>
                  <a:pt x="524931" y="2513302"/>
                </a:lnTo>
                <a:lnTo>
                  <a:pt x="513378" y="2508216"/>
                </a:lnTo>
                <a:lnTo>
                  <a:pt x="501659" y="2503964"/>
                </a:lnTo>
                <a:lnTo>
                  <a:pt x="489726" y="2500496"/>
                </a:lnTo>
                <a:lnTo>
                  <a:pt x="477533" y="2497765"/>
                </a:lnTo>
                <a:lnTo>
                  <a:pt x="465031" y="2495724"/>
                </a:lnTo>
                <a:lnTo>
                  <a:pt x="452172" y="2494325"/>
                </a:lnTo>
                <a:lnTo>
                  <a:pt x="438909" y="2493521"/>
                </a:lnTo>
                <a:lnTo>
                  <a:pt x="425195" y="2493263"/>
                </a:lnTo>
                <a:lnTo>
                  <a:pt x="420603" y="2493282"/>
                </a:lnTo>
                <a:lnTo>
                  <a:pt x="405524" y="2493637"/>
                </a:lnTo>
                <a:lnTo>
                  <a:pt x="391271" y="2494471"/>
                </a:lnTo>
                <a:lnTo>
                  <a:pt x="377760" y="2495823"/>
                </a:lnTo>
                <a:lnTo>
                  <a:pt x="364910" y="2497731"/>
                </a:lnTo>
                <a:lnTo>
                  <a:pt x="352637" y="2500232"/>
                </a:lnTo>
                <a:lnTo>
                  <a:pt x="340860" y="2503365"/>
                </a:lnTo>
                <a:lnTo>
                  <a:pt x="329495" y="2507167"/>
                </a:lnTo>
                <a:lnTo>
                  <a:pt x="318460" y="2511678"/>
                </a:lnTo>
                <a:lnTo>
                  <a:pt x="307673" y="2516935"/>
                </a:lnTo>
                <a:lnTo>
                  <a:pt x="297051" y="2522976"/>
                </a:lnTo>
                <a:lnTo>
                  <a:pt x="286511" y="2529839"/>
                </a:lnTo>
                <a:close/>
              </a:path>
              <a:path w="1659635" h="2638044">
                <a:moveTo>
                  <a:pt x="237743" y="2484120"/>
                </a:moveTo>
                <a:lnTo>
                  <a:pt x="238761" y="2476272"/>
                </a:lnTo>
                <a:lnTo>
                  <a:pt x="247991" y="2484768"/>
                </a:lnTo>
                <a:lnTo>
                  <a:pt x="257555" y="2493263"/>
                </a:lnTo>
                <a:lnTo>
                  <a:pt x="264491" y="2500104"/>
                </a:lnTo>
                <a:lnTo>
                  <a:pt x="273504" y="2510400"/>
                </a:lnTo>
                <a:lnTo>
                  <a:pt x="277367" y="2520695"/>
                </a:lnTo>
                <a:lnTo>
                  <a:pt x="283214" y="2548398"/>
                </a:lnTo>
                <a:lnTo>
                  <a:pt x="276662" y="2537202"/>
                </a:lnTo>
                <a:lnTo>
                  <a:pt x="269675" y="2526180"/>
                </a:lnTo>
                <a:lnTo>
                  <a:pt x="262272" y="2515346"/>
                </a:lnTo>
                <a:lnTo>
                  <a:pt x="254470" y="2504715"/>
                </a:lnTo>
                <a:lnTo>
                  <a:pt x="246288" y="2494302"/>
                </a:lnTo>
                <a:lnTo>
                  <a:pt x="237743" y="2484120"/>
                </a:lnTo>
                <a:close/>
              </a:path>
              <a:path w="1659635" h="2638044">
                <a:moveTo>
                  <a:pt x="225271" y="2451116"/>
                </a:moveTo>
                <a:lnTo>
                  <a:pt x="227075" y="2465831"/>
                </a:lnTo>
                <a:lnTo>
                  <a:pt x="229322" y="2467776"/>
                </a:lnTo>
                <a:lnTo>
                  <a:pt x="238761" y="2476272"/>
                </a:lnTo>
                <a:lnTo>
                  <a:pt x="237743" y="2484120"/>
                </a:lnTo>
                <a:lnTo>
                  <a:pt x="237574" y="2483964"/>
                </a:lnTo>
                <a:lnTo>
                  <a:pt x="228030" y="2475545"/>
                </a:lnTo>
                <a:lnTo>
                  <a:pt x="225271" y="2451116"/>
                </a:lnTo>
                <a:close/>
              </a:path>
              <a:path w="1659635" h="2638044">
                <a:moveTo>
                  <a:pt x="218166" y="2467581"/>
                </a:moveTo>
                <a:lnTo>
                  <a:pt x="207993" y="2460073"/>
                </a:lnTo>
                <a:lnTo>
                  <a:pt x="212187" y="2444221"/>
                </a:lnTo>
                <a:lnTo>
                  <a:pt x="217932" y="2456687"/>
                </a:lnTo>
                <a:lnTo>
                  <a:pt x="225271" y="2451116"/>
                </a:lnTo>
                <a:lnTo>
                  <a:pt x="228030" y="2475545"/>
                </a:lnTo>
                <a:lnTo>
                  <a:pt x="218166" y="2467581"/>
                </a:lnTo>
                <a:close/>
              </a:path>
              <a:path w="1659635" h="2638044">
                <a:moveTo>
                  <a:pt x="207993" y="2460073"/>
                </a:moveTo>
                <a:lnTo>
                  <a:pt x="201021" y="2369940"/>
                </a:lnTo>
                <a:lnTo>
                  <a:pt x="204569" y="2354515"/>
                </a:lnTo>
                <a:lnTo>
                  <a:pt x="207272" y="2406821"/>
                </a:lnTo>
                <a:lnTo>
                  <a:pt x="207608" y="2419288"/>
                </a:lnTo>
                <a:lnTo>
                  <a:pt x="208996" y="2431754"/>
                </a:lnTo>
                <a:lnTo>
                  <a:pt x="212187" y="2444221"/>
                </a:lnTo>
                <a:lnTo>
                  <a:pt x="207993" y="2460073"/>
                </a:lnTo>
                <a:close/>
              </a:path>
              <a:path w="1659635" h="2638044">
                <a:moveTo>
                  <a:pt x="211198" y="2362192"/>
                </a:moveTo>
                <a:lnTo>
                  <a:pt x="209012" y="2375057"/>
                </a:lnTo>
                <a:lnTo>
                  <a:pt x="207701" y="2388269"/>
                </a:lnTo>
                <a:lnTo>
                  <a:pt x="207264" y="2401823"/>
                </a:lnTo>
                <a:lnTo>
                  <a:pt x="207272" y="2406821"/>
                </a:lnTo>
                <a:lnTo>
                  <a:pt x="204569" y="2354515"/>
                </a:lnTo>
                <a:lnTo>
                  <a:pt x="209446" y="2339510"/>
                </a:lnTo>
                <a:lnTo>
                  <a:pt x="211198" y="2362192"/>
                </a:lnTo>
                <a:close/>
              </a:path>
              <a:path w="1659635" h="2638044">
                <a:moveTo>
                  <a:pt x="152796" y="2362036"/>
                </a:moveTo>
                <a:lnTo>
                  <a:pt x="157015" y="2342911"/>
                </a:lnTo>
                <a:lnTo>
                  <a:pt x="158495" y="2420112"/>
                </a:lnTo>
                <a:lnTo>
                  <a:pt x="169810" y="2425857"/>
                </a:lnTo>
                <a:lnTo>
                  <a:pt x="181276" y="2433086"/>
                </a:lnTo>
                <a:lnTo>
                  <a:pt x="190433" y="2440315"/>
                </a:lnTo>
                <a:lnTo>
                  <a:pt x="198119" y="2447544"/>
                </a:lnTo>
                <a:lnTo>
                  <a:pt x="207993" y="2460073"/>
                </a:lnTo>
                <a:lnTo>
                  <a:pt x="197519" y="2453019"/>
                </a:lnTo>
                <a:lnTo>
                  <a:pt x="186754" y="2446420"/>
                </a:lnTo>
                <a:lnTo>
                  <a:pt x="175707" y="2440277"/>
                </a:lnTo>
                <a:lnTo>
                  <a:pt x="164387" y="2434589"/>
                </a:lnTo>
                <a:lnTo>
                  <a:pt x="152803" y="2429355"/>
                </a:lnTo>
                <a:lnTo>
                  <a:pt x="152796" y="2362036"/>
                </a:lnTo>
                <a:close/>
              </a:path>
              <a:path w="1659635" h="2638044">
                <a:moveTo>
                  <a:pt x="162420" y="2362498"/>
                </a:moveTo>
                <a:lnTo>
                  <a:pt x="160256" y="2375552"/>
                </a:lnTo>
                <a:lnTo>
                  <a:pt x="158940" y="2388680"/>
                </a:lnTo>
                <a:lnTo>
                  <a:pt x="158495" y="2401823"/>
                </a:lnTo>
                <a:lnTo>
                  <a:pt x="158495" y="2420112"/>
                </a:lnTo>
                <a:lnTo>
                  <a:pt x="157015" y="2342911"/>
                </a:lnTo>
                <a:lnTo>
                  <a:pt x="162824" y="2324380"/>
                </a:lnTo>
                <a:lnTo>
                  <a:pt x="162420" y="2362498"/>
                </a:lnTo>
                <a:close/>
              </a:path>
              <a:path w="1659635" h="2638044">
                <a:moveTo>
                  <a:pt x="140966" y="2424577"/>
                </a:moveTo>
                <a:lnTo>
                  <a:pt x="128884" y="2420254"/>
                </a:lnTo>
                <a:lnTo>
                  <a:pt x="129869" y="2409832"/>
                </a:lnTo>
                <a:lnTo>
                  <a:pt x="140125" y="2414001"/>
                </a:lnTo>
                <a:lnTo>
                  <a:pt x="149351" y="2420112"/>
                </a:lnTo>
                <a:lnTo>
                  <a:pt x="152803" y="2429355"/>
                </a:lnTo>
                <a:lnTo>
                  <a:pt x="140966" y="2424577"/>
                </a:lnTo>
                <a:close/>
              </a:path>
              <a:path w="1659635" h="2638044">
                <a:moveTo>
                  <a:pt x="102798" y="2377265"/>
                </a:moveTo>
                <a:lnTo>
                  <a:pt x="105961" y="2364014"/>
                </a:lnTo>
                <a:lnTo>
                  <a:pt x="109727" y="2401823"/>
                </a:lnTo>
                <a:lnTo>
                  <a:pt x="116783" y="2404902"/>
                </a:lnTo>
                <a:lnTo>
                  <a:pt x="129869" y="2409832"/>
                </a:lnTo>
                <a:lnTo>
                  <a:pt x="128884" y="2420254"/>
                </a:lnTo>
                <a:lnTo>
                  <a:pt x="116566" y="2416386"/>
                </a:lnTo>
                <a:lnTo>
                  <a:pt x="104023" y="2412973"/>
                </a:lnTo>
                <a:lnTo>
                  <a:pt x="102798" y="2377265"/>
                </a:lnTo>
                <a:close/>
              </a:path>
              <a:path w="1659635" h="2638044">
                <a:moveTo>
                  <a:pt x="104023" y="2412973"/>
                </a:moveTo>
                <a:lnTo>
                  <a:pt x="91262" y="2410015"/>
                </a:lnTo>
                <a:lnTo>
                  <a:pt x="99059" y="2401823"/>
                </a:lnTo>
                <a:lnTo>
                  <a:pt x="100154" y="2390146"/>
                </a:lnTo>
                <a:lnTo>
                  <a:pt x="102798" y="2377265"/>
                </a:lnTo>
                <a:lnTo>
                  <a:pt x="104023" y="2412973"/>
                </a:lnTo>
                <a:close/>
              </a:path>
              <a:path w="1659635" h="2638044">
                <a:moveTo>
                  <a:pt x="99059" y="2401823"/>
                </a:moveTo>
                <a:lnTo>
                  <a:pt x="91262" y="2410015"/>
                </a:lnTo>
                <a:lnTo>
                  <a:pt x="93473" y="2374848"/>
                </a:lnTo>
                <a:lnTo>
                  <a:pt x="97620" y="2387664"/>
                </a:lnTo>
                <a:lnTo>
                  <a:pt x="99059" y="2401823"/>
                </a:lnTo>
                <a:close/>
              </a:path>
              <a:path w="1659635" h="2638044">
                <a:moveTo>
                  <a:pt x="10667" y="2330195"/>
                </a:moveTo>
                <a:lnTo>
                  <a:pt x="25967" y="2331124"/>
                </a:lnTo>
                <a:lnTo>
                  <a:pt x="10667" y="2339339"/>
                </a:lnTo>
                <a:lnTo>
                  <a:pt x="0" y="2339339"/>
                </a:lnTo>
                <a:lnTo>
                  <a:pt x="0" y="2330195"/>
                </a:lnTo>
                <a:lnTo>
                  <a:pt x="10667" y="2330195"/>
                </a:lnTo>
                <a:close/>
              </a:path>
              <a:path w="1659635" h="2638044">
                <a:moveTo>
                  <a:pt x="632124" y="229319"/>
                </a:moveTo>
                <a:lnTo>
                  <a:pt x="622252" y="236908"/>
                </a:lnTo>
                <a:lnTo>
                  <a:pt x="612709" y="244801"/>
                </a:lnTo>
                <a:lnTo>
                  <a:pt x="603503" y="252983"/>
                </a:lnTo>
                <a:lnTo>
                  <a:pt x="601402" y="254915"/>
                </a:lnTo>
                <a:lnTo>
                  <a:pt x="592835" y="252983"/>
                </a:lnTo>
                <a:lnTo>
                  <a:pt x="594270" y="247719"/>
                </a:lnTo>
                <a:lnTo>
                  <a:pt x="601992" y="237667"/>
                </a:lnTo>
                <a:lnTo>
                  <a:pt x="612648" y="227075"/>
                </a:lnTo>
                <a:lnTo>
                  <a:pt x="623316" y="227075"/>
                </a:lnTo>
                <a:lnTo>
                  <a:pt x="632124" y="229319"/>
                </a:lnTo>
                <a:close/>
              </a:path>
              <a:path w="1659635" h="2638044">
                <a:moveTo>
                  <a:pt x="592835" y="252983"/>
                </a:moveTo>
                <a:lnTo>
                  <a:pt x="583691" y="262127"/>
                </a:lnTo>
                <a:lnTo>
                  <a:pt x="581769" y="260796"/>
                </a:lnTo>
                <a:lnTo>
                  <a:pt x="570338" y="253198"/>
                </a:lnTo>
                <a:lnTo>
                  <a:pt x="558922" y="246186"/>
                </a:lnTo>
                <a:lnTo>
                  <a:pt x="547490" y="239762"/>
                </a:lnTo>
                <a:lnTo>
                  <a:pt x="536008" y="233931"/>
                </a:lnTo>
                <a:lnTo>
                  <a:pt x="524446" y="228696"/>
                </a:lnTo>
                <a:lnTo>
                  <a:pt x="536358" y="221651"/>
                </a:lnTo>
                <a:lnTo>
                  <a:pt x="548176" y="226848"/>
                </a:lnTo>
                <a:lnTo>
                  <a:pt x="559757" y="232584"/>
                </a:lnTo>
                <a:lnTo>
                  <a:pt x="571077" y="238854"/>
                </a:lnTo>
                <a:lnTo>
                  <a:pt x="582111" y="245655"/>
                </a:lnTo>
                <a:lnTo>
                  <a:pt x="592835" y="252983"/>
                </a:lnTo>
                <a:close/>
              </a:path>
              <a:path w="1659635" h="2638044">
                <a:moveTo>
                  <a:pt x="536358" y="221651"/>
                </a:moveTo>
                <a:lnTo>
                  <a:pt x="524446" y="228696"/>
                </a:lnTo>
                <a:lnTo>
                  <a:pt x="512771" y="224063"/>
                </a:lnTo>
                <a:lnTo>
                  <a:pt x="500951" y="220034"/>
                </a:lnTo>
                <a:lnTo>
                  <a:pt x="488955" y="216614"/>
                </a:lnTo>
                <a:lnTo>
                  <a:pt x="476749" y="213807"/>
                </a:lnTo>
                <a:lnTo>
                  <a:pt x="464302" y="211617"/>
                </a:lnTo>
                <a:lnTo>
                  <a:pt x="451582" y="210048"/>
                </a:lnTo>
                <a:lnTo>
                  <a:pt x="438557" y="209103"/>
                </a:lnTo>
                <a:lnTo>
                  <a:pt x="425195" y="208787"/>
                </a:lnTo>
                <a:lnTo>
                  <a:pt x="412743" y="208995"/>
                </a:lnTo>
                <a:lnTo>
                  <a:pt x="398628" y="209765"/>
                </a:lnTo>
                <a:lnTo>
                  <a:pt x="385014" y="211100"/>
                </a:lnTo>
                <a:lnTo>
                  <a:pt x="371864" y="212997"/>
                </a:lnTo>
                <a:lnTo>
                  <a:pt x="359140" y="215453"/>
                </a:lnTo>
                <a:lnTo>
                  <a:pt x="346805" y="218465"/>
                </a:lnTo>
                <a:lnTo>
                  <a:pt x="334820" y="222028"/>
                </a:lnTo>
                <a:lnTo>
                  <a:pt x="323147" y="226139"/>
                </a:lnTo>
                <a:lnTo>
                  <a:pt x="311749" y="230795"/>
                </a:lnTo>
                <a:lnTo>
                  <a:pt x="300588" y="235992"/>
                </a:lnTo>
                <a:lnTo>
                  <a:pt x="289626" y="241728"/>
                </a:lnTo>
                <a:lnTo>
                  <a:pt x="278825" y="247998"/>
                </a:lnTo>
                <a:lnTo>
                  <a:pt x="268147" y="254799"/>
                </a:lnTo>
                <a:lnTo>
                  <a:pt x="257555" y="262127"/>
                </a:lnTo>
                <a:lnTo>
                  <a:pt x="254344" y="270022"/>
                </a:lnTo>
                <a:lnTo>
                  <a:pt x="246154" y="261236"/>
                </a:lnTo>
                <a:lnTo>
                  <a:pt x="237743" y="252983"/>
                </a:lnTo>
                <a:lnTo>
                  <a:pt x="235596" y="251071"/>
                </a:lnTo>
                <a:lnTo>
                  <a:pt x="238297" y="237015"/>
                </a:lnTo>
                <a:lnTo>
                  <a:pt x="247758" y="245314"/>
                </a:lnTo>
                <a:lnTo>
                  <a:pt x="257555" y="252983"/>
                </a:lnTo>
                <a:lnTo>
                  <a:pt x="265090" y="246706"/>
                </a:lnTo>
                <a:lnTo>
                  <a:pt x="274486" y="239827"/>
                </a:lnTo>
                <a:lnTo>
                  <a:pt x="284457" y="233478"/>
                </a:lnTo>
                <a:lnTo>
                  <a:pt x="294979" y="227663"/>
                </a:lnTo>
                <a:lnTo>
                  <a:pt x="306027" y="222386"/>
                </a:lnTo>
                <a:lnTo>
                  <a:pt x="317579" y="217649"/>
                </a:lnTo>
                <a:lnTo>
                  <a:pt x="329609" y="213457"/>
                </a:lnTo>
                <a:lnTo>
                  <a:pt x="342093" y="209813"/>
                </a:lnTo>
                <a:lnTo>
                  <a:pt x="355008" y="206720"/>
                </a:lnTo>
                <a:lnTo>
                  <a:pt x="368329" y="204182"/>
                </a:lnTo>
                <a:lnTo>
                  <a:pt x="382032" y="202201"/>
                </a:lnTo>
                <a:lnTo>
                  <a:pt x="396094" y="200783"/>
                </a:lnTo>
                <a:lnTo>
                  <a:pt x="410489" y="199929"/>
                </a:lnTo>
                <a:lnTo>
                  <a:pt x="425195" y="199643"/>
                </a:lnTo>
                <a:lnTo>
                  <a:pt x="436161" y="199851"/>
                </a:lnTo>
                <a:lnTo>
                  <a:pt x="449010" y="200621"/>
                </a:lnTo>
                <a:lnTo>
                  <a:pt x="461815" y="201956"/>
                </a:lnTo>
                <a:lnTo>
                  <a:pt x="474551" y="203854"/>
                </a:lnTo>
                <a:lnTo>
                  <a:pt x="487194" y="206310"/>
                </a:lnTo>
                <a:lnTo>
                  <a:pt x="499721" y="209321"/>
                </a:lnTo>
                <a:lnTo>
                  <a:pt x="512106" y="212884"/>
                </a:lnTo>
                <a:lnTo>
                  <a:pt x="524327" y="216995"/>
                </a:lnTo>
                <a:lnTo>
                  <a:pt x="536358" y="221651"/>
                </a:lnTo>
                <a:close/>
              </a:path>
              <a:path w="1659635" h="2638044">
                <a:moveTo>
                  <a:pt x="632525" y="782847"/>
                </a:moveTo>
                <a:lnTo>
                  <a:pt x="622512" y="790196"/>
                </a:lnTo>
                <a:lnTo>
                  <a:pt x="612834" y="797979"/>
                </a:lnTo>
                <a:lnTo>
                  <a:pt x="603503" y="806195"/>
                </a:lnTo>
                <a:lnTo>
                  <a:pt x="601402" y="808505"/>
                </a:lnTo>
                <a:lnTo>
                  <a:pt x="592835" y="815340"/>
                </a:lnTo>
                <a:lnTo>
                  <a:pt x="594637" y="808499"/>
                </a:lnTo>
                <a:lnTo>
                  <a:pt x="602352" y="798203"/>
                </a:lnTo>
                <a:lnTo>
                  <a:pt x="612648" y="787908"/>
                </a:lnTo>
                <a:lnTo>
                  <a:pt x="623316" y="778763"/>
                </a:lnTo>
                <a:lnTo>
                  <a:pt x="632525" y="782847"/>
                </a:lnTo>
                <a:close/>
              </a:path>
              <a:path w="1659635" h="2638044">
                <a:moveTo>
                  <a:pt x="257555" y="815340"/>
                </a:moveTo>
                <a:lnTo>
                  <a:pt x="274486" y="801724"/>
                </a:lnTo>
                <a:lnTo>
                  <a:pt x="284457" y="795240"/>
                </a:lnTo>
                <a:lnTo>
                  <a:pt x="294979" y="789356"/>
                </a:lnTo>
                <a:lnTo>
                  <a:pt x="306027" y="784066"/>
                </a:lnTo>
                <a:lnTo>
                  <a:pt x="317579" y="779361"/>
                </a:lnTo>
                <a:lnTo>
                  <a:pt x="329609" y="775236"/>
                </a:lnTo>
                <a:lnTo>
                  <a:pt x="342093" y="771683"/>
                </a:lnTo>
                <a:lnTo>
                  <a:pt x="355008" y="768695"/>
                </a:lnTo>
                <a:lnTo>
                  <a:pt x="368329" y="766267"/>
                </a:lnTo>
                <a:lnTo>
                  <a:pt x="382032" y="764389"/>
                </a:lnTo>
                <a:lnTo>
                  <a:pt x="396094" y="763057"/>
                </a:lnTo>
                <a:lnTo>
                  <a:pt x="410489" y="762263"/>
                </a:lnTo>
                <a:lnTo>
                  <a:pt x="425195" y="762000"/>
                </a:lnTo>
                <a:lnTo>
                  <a:pt x="436161" y="762191"/>
                </a:lnTo>
                <a:lnTo>
                  <a:pt x="449010" y="762906"/>
                </a:lnTo>
                <a:lnTo>
                  <a:pt x="461815" y="764158"/>
                </a:lnTo>
                <a:lnTo>
                  <a:pt x="474551" y="765954"/>
                </a:lnTo>
                <a:lnTo>
                  <a:pt x="487194" y="768301"/>
                </a:lnTo>
                <a:lnTo>
                  <a:pt x="499721" y="771205"/>
                </a:lnTo>
                <a:lnTo>
                  <a:pt x="512106" y="774674"/>
                </a:lnTo>
                <a:lnTo>
                  <a:pt x="524327" y="778715"/>
                </a:lnTo>
                <a:lnTo>
                  <a:pt x="536358" y="783333"/>
                </a:lnTo>
                <a:lnTo>
                  <a:pt x="548176" y="788537"/>
                </a:lnTo>
                <a:lnTo>
                  <a:pt x="559757" y="794332"/>
                </a:lnTo>
                <a:lnTo>
                  <a:pt x="571077" y="800727"/>
                </a:lnTo>
                <a:lnTo>
                  <a:pt x="582111" y="807727"/>
                </a:lnTo>
                <a:lnTo>
                  <a:pt x="592835" y="815340"/>
                </a:lnTo>
                <a:lnTo>
                  <a:pt x="583691" y="815340"/>
                </a:lnTo>
                <a:lnTo>
                  <a:pt x="572577" y="809443"/>
                </a:lnTo>
                <a:lnTo>
                  <a:pt x="560974" y="803665"/>
                </a:lnTo>
                <a:lnTo>
                  <a:pt x="549360" y="798301"/>
                </a:lnTo>
                <a:lnTo>
                  <a:pt x="537701" y="793368"/>
                </a:lnTo>
                <a:lnTo>
                  <a:pt x="525963" y="788883"/>
                </a:lnTo>
                <a:lnTo>
                  <a:pt x="514113" y="784863"/>
                </a:lnTo>
                <a:lnTo>
                  <a:pt x="502117" y="781324"/>
                </a:lnTo>
                <a:lnTo>
                  <a:pt x="489942" y="778283"/>
                </a:lnTo>
                <a:lnTo>
                  <a:pt x="477553" y="775758"/>
                </a:lnTo>
                <a:lnTo>
                  <a:pt x="464918" y="773764"/>
                </a:lnTo>
                <a:lnTo>
                  <a:pt x="452002" y="772320"/>
                </a:lnTo>
                <a:lnTo>
                  <a:pt x="438773" y="771440"/>
                </a:lnTo>
                <a:lnTo>
                  <a:pt x="425195" y="771144"/>
                </a:lnTo>
                <a:lnTo>
                  <a:pt x="415507" y="771257"/>
                </a:lnTo>
                <a:lnTo>
                  <a:pt x="401085" y="771868"/>
                </a:lnTo>
                <a:lnTo>
                  <a:pt x="387187" y="772996"/>
                </a:lnTo>
                <a:lnTo>
                  <a:pt x="373773" y="774624"/>
                </a:lnTo>
                <a:lnTo>
                  <a:pt x="360804" y="776740"/>
                </a:lnTo>
                <a:lnTo>
                  <a:pt x="348239" y="779329"/>
                </a:lnTo>
                <a:lnTo>
                  <a:pt x="336040" y="782377"/>
                </a:lnTo>
                <a:lnTo>
                  <a:pt x="324167" y="785868"/>
                </a:lnTo>
                <a:lnTo>
                  <a:pt x="312580" y="789790"/>
                </a:lnTo>
                <a:lnTo>
                  <a:pt x="301239" y="794126"/>
                </a:lnTo>
                <a:lnTo>
                  <a:pt x="290106" y="798864"/>
                </a:lnTo>
                <a:lnTo>
                  <a:pt x="279141" y="803989"/>
                </a:lnTo>
                <a:lnTo>
                  <a:pt x="268304" y="809485"/>
                </a:lnTo>
                <a:lnTo>
                  <a:pt x="257555" y="815340"/>
                </a:lnTo>
                <a:close/>
              </a:path>
              <a:path w="1659635" h="2638044">
                <a:moveTo>
                  <a:pt x="612648" y="1350263"/>
                </a:moveTo>
                <a:lnTo>
                  <a:pt x="605070" y="1343465"/>
                </a:lnTo>
                <a:lnTo>
                  <a:pt x="612325" y="1333986"/>
                </a:lnTo>
                <a:lnTo>
                  <a:pt x="623316" y="1341120"/>
                </a:lnTo>
                <a:lnTo>
                  <a:pt x="612709" y="1360155"/>
                </a:lnTo>
                <a:lnTo>
                  <a:pt x="603503" y="1368551"/>
                </a:lnTo>
                <a:lnTo>
                  <a:pt x="601402" y="1370482"/>
                </a:lnTo>
                <a:lnTo>
                  <a:pt x="599986" y="1355394"/>
                </a:lnTo>
                <a:lnTo>
                  <a:pt x="612648" y="1350263"/>
                </a:lnTo>
                <a:close/>
              </a:path>
              <a:path w="1659635" h="2638044">
                <a:moveTo>
                  <a:pt x="601402" y="1370482"/>
                </a:moveTo>
                <a:lnTo>
                  <a:pt x="592835" y="1368551"/>
                </a:lnTo>
                <a:lnTo>
                  <a:pt x="592941" y="1366964"/>
                </a:lnTo>
                <a:lnTo>
                  <a:pt x="599986" y="1355394"/>
                </a:lnTo>
                <a:lnTo>
                  <a:pt x="601402" y="1370482"/>
                </a:lnTo>
                <a:close/>
              </a:path>
              <a:path w="1659635" h="2638044">
                <a:moveTo>
                  <a:pt x="592835" y="1368551"/>
                </a:moveTo>
                <a:lnTo>
                  <a:pt x="583691" y="1377695"/>
                </a:lnTo>
                <a:lnTo>
                  <a:pt x="581333" y="1375993"/>
                </a:lnTo>
                <a:lnTo>
                  <a:pt x="569936" y="1368129"/>
                </a:lnTo>
                <a:lnTo>
                  <a:pt x="558554" y="1360894"/>
                </a:lnTo>
                <a:lnTo>
                  <a:pt x="547154" y="1354288"/>
                </a:lnTo>
                <a:lnTo>
                  <a:pt x="535704" y="1348311"/>
                </a:lnTo>
                <a:lnTo>
                  <a:pt x="524174" y="1342964"/>
                </a:lnTo>
                <a:lnTo>
                  <a:pt x="512530" y="1338245"/>
                </a:lnTo>
                <a:lnTo>
                  <a:pt x="524520" y="1335211"/>
                </a:lnTo>
                <a:lnTo>
                  <a:pt x="536516" y="1340205"/>
                </a:lnTo>
                <a:lnTo>
                  <a:pt x="548300" y="1345506"/>
                </a:lnTo>
                <a:lnTo>
                  <a:pt x="559848" y="1351052"/>
                </a:lnTo>
                <a:lnTo>
                  <a:pt x="571136" y="1356783"/>
                </a:lnTo>
                <a:lnTo>
                  <a:pt x="582140" y="1362636"/>
                </a:lnTo>
                <a:lnTo>
                  <a:pt x="592835" y="1368551"/>
                </a:lnTo>
                <a:close/>
              </a:path>
              <a:path w="1659635" h="2638044">
                <a:moveTo>
                  <a:pt x="524520" y="1335211"/>
                </a:moveTo>
                <a:lnTo>
                  <a:pt x="512530" y="1338245"/>
                </a:lnTo>
                <a:lnTo>
                  <a:pt x="500742" y="1334156"/>
                </a:lnTo>
                <a:lnTo>
                  <a:pt x="488777" y="1330696"/>
                </a:lnTo>
                <a:lnTo>
                  <a:pt x="476604" y="1327865"/>
                </a:lnTo>
                <a:lnTo>
                  <a:pt x="464191" y="1325663"/>
                </a:lnTo>
                <a:lnTo>
                  <a:pt x="451507" y="1324090"/>
                </a:lnTo>
                <a:lnTo>
                  <a:pt x="438518" y="1323146"/>
                </a:lnTo>
                <a:lnTo>
                  <a:pt x="425195" y="1322832"/>
                </a:lnTo>
                <a:lnTo>
                  <a:pt x="412248" y="1323056"/>
                </a:lnTo>
                <a:lnTo>
                  <a:pt x="398187" y="1323846"/>
                </a:lnTo>
                <a:lnTo>
                  <a:pt x="384624" y="1325205"/>
                </a:lnTo>
                <a:lnTo>
                  <a:pt x="371521" y="1327133"/>
                </a:lnTo>
                <a:lnTo>
                  <a:pt x="358841" y="1329629"/>
                </a:lnTo>
                <a:lnTo>
                  <a:pt x="346547" y="1332695"/>
                </a:lnTo>
                <a:lnTo>
                  <a:pt x="334600" y="1336329"/>
                </a:lnTo>
                <a:lnTo>
                  <a:pt x="322963" y="1340532"/>
                </a:lnTo>
                <a:lnTo>
                  <a:pt x="311599" y="1345304"/>
                </a:lnTo>
                <a:lnTo>
                  <a:pt x="300470" y="1350645"/>
                </a:lnTo>
                <a:lnTo>
                  <a:pt x="289539" y="1356554"/>
                </a:lnTo>
                <a:lnTo>
                  <a:pt x="278768" y="1363032"/>
                </a:lnTo>
                <a:lnTo>
                  <a:pt x="268119" y="1370080"/>
                </a:lnTo>
                <a:lnTo>
                  <a:pt x="257555" y="1377695"/>
                </a:lnTo>
                <a:lnTo>
                  <a:pt x="254344" y="1385536"/>
                </a:lnTo>
                <a:lnTo>
                  <a:pt x="246154" y="1376790"/>
                </a:lnTo>
                <a:lnTo>
                  <a:pt x="237743" y="1368551"/>
                </a:lnTo>
                <a:lnTo>
                  <a:pt x="246565" y="1359167"/>
                </a:lnTo>
                <a:lnTo>
                  <a:pt x="257555" y="1368551"/>
                </a:lnTo>
                <a:lnTo>
                  <a:pt x="265404" y="1363292"/>
                </a:lnTo>
                <a:lnTo>
                  <a:pt x="274794" y="1357428"/>
                </a:lnTo>
                <a:lnTo>
                  <a:pt x="284756" y="1351681"/>
                </a:lnTo>
                <a:lnTo>
                  <a:pt x="295265" y="1346111"/>
                </a:lnTo>
                <a:lnTo>
                  <a:pt x="306297" y="1340780"/>
                </a:lnTo>
                <a:lnTo>
                  <a:pt x="317829" y="1335749"/>
                </a:lnTo>
                <a:lnTo>
                  <a:pt x="329836" y="1331080"/>
                </a:lnTo>
                <a:lnTo>
                  <a:pt x="342295" y="1326834"/>
                </a:lnTo>
                <a:lnTo>
                  <a:pt x="355182" y="1323073"/>
                </a:lnTo>
                <a:lnTo>
                  <a:pt x="368472" y="1319858"/>
                </a:lnTo>
                <a:lnTo>
                  <a:pt x="382143" y="1317251"/>
                </a:lnTo>
                <a:lnTo>
                  <a:pt x="396169" y="1315312"/>
                </a:lnTo>
                <a:lnTo>
                  <a:pt x="410528" y="1314104"/>
                </a:lnTo>
                <a:lnTo>
                  <a:pt x="425195" y="1313687"/>
                </a:lnTo>
                <a:lnTo>
                  <a:pt x="436605" y="1314017"/>
                </a:lnTo>
                <a:lnTo>
                  <a:pt x="449419" y="1315141"/>
                </a:lnTo>
                <a:lnTo>
                  <a:pt x="462188" y="1317001"/>
                </a:lnTo>
                <a:lnTo>
                  <a:pt x="474888" y="1319537"/>
                </a:lnTo>
                <a:lnTo>
                  <a:pt x="487495" y="1322688"/>
                </a:lnTo>
                <a:lnTo>
                  <a:pt x="499985" y="1326391"/>
                </a:lnTo>
                <a:lnTo>
                  <a:pt x="512335" y="1330586"/>
                </a:lnTo>
                <a:lnTo>
                  <a:pt x="524520" y="1335211"/>
                </a:lnTo>
                <a:close/>
              </a:path>
              <a:path w="1659635" h="2638044">
                <a:moveTo>
                  <a:pt x="632460" y="1900917"/>
                </a:moveTo>
                <a:lnTo>
                  <a:pt x="622470" y="1907675"/>
                </a:lnTo>
                <a:lnTo>
                  <a:pt x="612814" y="1914631"/>
                </a:lnTo>
                <a:lnTo>
                  <a:pt x="603503" y="1921763"/>
                </a:lnTo>
                <a:lnTo>
                  <a:pt x="601403" y="1924072"/>
                </a:lnTo>
                <a:lnTo>
                  <a:pt x="592835" y="1930907"/>
                </a:lnTo>
                <a:lnTo>
                  <a:pt x="594637" y="1924067"/>
                </a:lnTo>
                <a:lnTo>
                  <a:pt x="602352" y="1913771"/>
                </a:lnTo>
                <a:lnTo>
                  <a:pt x="612648" y="1903476"/>
                </a:lnTo>
                <a:lnTo>
                  <a:pt x="623316" y="1903476"/>
                </a:lnTo>
                <a:lnTo>
                  <a:pt x="632460" y="1900917"/>
                </a:lnTo>
                <a:close/>
              </a:path>
              <a:path w="1659635" h="2638044">
                <a:moveTo>
                  <a:pt x="592835" y="1930907"/>
                </a:moveTo>
                <a:lnTo>
                  <a:pt x="583691" y="1940052"/>
                </a:lnTo>
                <a:lnTo>
                  <a:pt x="581333" y="1938349"/>
                </a:lnTo>
                <a:lnTo>
                  <a:pt x="569936" y="1930485"/>
                </a:lnTo>
                <a:lnTo>
                  <a:pt x="558554" y="1923250"/>
                </a:lnTo>
                <a:lnTo>
                  <a:pt x="547154" y="1916644"/>
                </a:lnTo>
                <a:lnTo>
                  <a:pt x="535704" y="1910667"/>
                </a:lnTo>
                <a:lnTo>
                  <a:pt x="524174" y="1905320"/>
                </a:lnTo>
                <a:lnTo>
                  <a:pt x="512530" y="1900601"/>
                </a:lnTo>
                <a:lnTo>
                  <a:pt x="524520" y="1893744"/>
                </a:lnTo>
                <a:lnTo>
                  <a:pt x="536516" y="1898516"/>
                </a:lnTo>
                <a:lnTo>
                  <a:pt x="548300" y="1903856"/>
                </a:lnTo>
                <a:lnTo>
                  <a:pt x="559848" y="1909766"/>
                </a:lnTo>
                <a:lnTo>
                  <a:pt x="571136" y="1916244"/>
                </a:lnTo>
                <a:lnTo>
                  <a:pt x="582140" y="1923291"/>
                </a:lnTo>
                <a:lnTo>
                  <a:pt x="592835" y="1930907"/>
                </a:lnTo>
                <a:close/>
              </a:path>
              <a:path w="1659635" h="2638044">
                <a:moveTo>
                  <a:pt x="524520" y="1893744"/>
                </a:moveTo>
                <a:lnTo>
                  <a:pt x="512530" y="1900601"/>
                </a:lnTo>
                <a:lnTo>
                  <a:pt x="500742" y="1896512"/>
                </a:lnTo>
                <a:lnTo>
                  <a:pt x="488777" y="1893052"/>
                </a:lnTo>
                <a:lnTo>
                  <a:pt x="476604" y="1890221"/>
                </a:lnTo>
                <a:lnTo>
                  <a:pt x="464191" y="1888019"/>
                </a:lnTo>
                <a:lnTo>
                  <a:pt x="451507" y="1886446"/>
                </a:lnTo>
                <a:lnTo>
                  <a:pt x="438518" y="1885502"/>
                </a:lnTo>
                <a:lnTo>
                  <a:pt x="425195" y="1885187"/>
                </a:lnTo>
                <a:lnTo>
                  <a:pt x="412248" y="1885412"/>
                </a:lnTo>
                <a:lnTo>
                  <a:pt x="398187" y="1886202"/>
                </a:lnTo>
                <a:lnTo>
                  <a:pt x="384624" y="1887561"/>
                </a:lnTo>
                <a:lnTo>
                  <a:pt x="371521" y="1889489"/>
                </a:lnTo>
                <a:lnTo>
                  <a:pt x="358841" y="1891985"/>
                </a:lnTo>
                <a:lnTo>
                  <a:pt x="346547" y="1895051"/>
                </a:lnTo>
                <a:lnTo>
                  <a:pt x="334600" y="1898685"/>
                </a:lnTo>
                <a:lnTo>
                  <a:pt x="322963" y="1902888"/>
                </a:lnTo>
                <a:lnTo>
                  <a:pt x="311599" y="1907660"/>
                </a:lnTo>
                <a:lnTo>
                  <a:pt x="300470" y="1913001"/>
                </a:lnTo>
                <a:lnTo>
                  <a:pt x="289539" y="1918910"/>
                </a:lnTo>
                <a:lnTo>
                  <a:pt x="278768" y="1925388"/>
                </a:lnTo>
                <a:lnTo>
                  <a:pt x="268119" y="1932436"/>
                </a:lnTo>
                <a:lnTo>
                  <a:pt x="257555" y="1940052"/>
                </a:lnTo>
                <a:lnTo>
                  <a:pt x="254344" y="1941568"/>
                </a:lnTo>
                <a:lnTo>
                  <a:pt x="246154" y="1931504"/>
                </a:lnTo>
                <a:lnTo>
                  <a:pt x="237743" y="1921763"/>
                </a:lnTo>
                <a:lnTo>
                  <a:pt x="237574" y="1921634"/>
                </a:lnTo>
                <a:lnTo>
                  <a:pt x="238761" y="1913916"/>
                </a:lnTo>
                <a:lnTo>
                  <a:pt x="247991" y="1922412"/>
                </a:lnTo>
                <a:lnTo>
                  <a:pt x="257555" y="1930907"/>
                </a:lnTo>
                <a:lnTo>
                  <a:pt x="265404" y="1924109"/>
                </a:lnTo>
                <a:lnTo>
                  <a:pt x="274794" y="1916999"/>
                </a:lnTo>
                <a:lnTo>
                  <a:pt x="284756" y="1910458"/>
                </a:lnTo>
                <a:lnTo>
                  <a:pt x="295265" y="1904485"/>
                </a:lnTo>
                <a:lnTo>
                  <a:pt x="306297" y="1899081"/>
                </a:lnTo>
                <a:lnTo>
                  <a:pt x="317829" y="1894246"/>
                </a:lnTo>
                <a:lnTo>
                  <a:pt x="329836" y="1889980"/>
                </a:lnTo>
                <a:lnTo>
                  <a:pt x="342295" y="1886282"/>
                </a:lnTo>
                <a:lnTo>
                  <a:pt x="355182" y="1883154"/>
                </a:lnTo>
                <a:lnTo>
                  <a:pt x="368472" y="1880594"/>
                </a:lnTo>
                <a:lnTo>
                  <a:pt x="382143" y="1878603"/>
                </a:lnTo>
                <a:lnTo>
                  <a:pt x="396169" y="1877181"/>
                </a:lnTo>
                <a:lnTo>
                  <a:pt x="410528" y="1876328"/>
                </a:lnTo>
                <a:lnTo>
                  <a:pt x="425195" y="1876044"/>
                </a:lnTo>
                <a:lnTo>
                  <a:pt x="436605" y="1876268"/>
                </a:lnTo>
                <a:lnTo>
                  <a:pt x="449419" y="1877058"/>
                </a:lnTo>
                <a:lnTo>
                  <a:pt x="462188" y="1878417"/>
                </a:lnTo>
                <a:lnTo>
                  <a:pt x="474888" y="1880345"/>
                </a:lnTo>
                <a:lnTo>
                  <a:pt x="487495" y="1882841"/>
                </a:lnTo>
                <a:lnTo>
                  <a:pt x="499985" y="1885907"/>
                </a:lnTo>
                <a:lnTo>
                  <a:pt x="512335" y="1889541"/>
                </a:lnTo>
                <a:lnTo>
                  <a:pt x="524520" y="1893744"/>
                </a:lnTo>
                <a:close/>
              </a:path>
              <a:path w="1659635" h="2638044">
                <a:moveTo>
                  <a:pt x="632460" y="2460204"/>
                </a:moveTo>
                <a:lnTo>
                  <a:pt x="622470" y="2467721"/>
                </a:lnTo>
                <a:lnTo>
                  <a:pt x="612814" y="2475693"/>
                </a:lnTo>
                <a:lnTo>
                  <a:pt x="603503" y="2484120"/>
                </a:lnTo>
                <a:lnTo>
                  <a:pt x="598052" y="2490527"/>
                </a:lnTo>
                <a:lnTo>
                  <a:pt x="592835" y="2493263"/>
                </a:lnTo>
                <a:lnTo>
                  <a:pt x="594637" y="2486423"/>
                </a:lnTo>
                <a:lnTo>
                  <a:pt x="602352" y="2476127"/>
                </a:lnTo>
                <a:lnTo>
                  <a:pt x="612648" y="2465831"/>
                </a:lnTo>
                <a:lnTo>
                  <a:pt x="623316" y="2456687"/>
                </a:lnTo>
                <a:lnTo>
                  <a:pt x="632460" y="2460204"/>
                </a:lnTo>
                <a:close/>
              </a:path>
              <a:path w="1659635" h="2638044">
                <a:moveTo>
                  <a:pt x="257555" y="2493263"/>
                </a:moveTo>
                <a:lnTo>
                  <a:pt x="274795" y="2479355"/>
                </a:lnTo>
                <a:lnTo>
                  <a:pt x="284756" y="2472814"/>
                </a:lnTo>
                <a:lnTo>
                  <a:pt x="295265" y="2466841"/>
                </a:lnTo>
                <a:lnTo>
                  <a:pt x="306297" y="2461437"/>
                </a:lnTo>
                <a:lnTo>
                  <a:pt x="317829" y="2456602"/>
                </a:lnTo>
                <a:lnTo>
                  <a:pt x="329836" y="2452336"/>
                </a:lnTo>
                <a:lnTo>
                  <a:pt x="342295" y="2448638"/>
                </a:lnTo>
                <a:lnTo>
                  <a:pt x="355182" y="2445510"/>
                </a:lnTo>
                <a:lnTo>
                  <a:pt x="368472" y="2442950"/>
                </a:lnTo>
                <a:lnTo>
                  <a:pt x="382143" y="2440959"/>
                </a:lnTo>
                <a:lnTo>
                  <a:pt x="396169" y="2439537"/>
                </a:lnTo>
                <a:lnTo>
                  <a:pt x="410528" y="2438684"/>
                </a:lnTo>
                <a:lnTo>
                  <a:pt x="425195" y="2438399"/>
                </a:lnTo>
                <a:lnTo>
                  <a:pt x="436605" y="2438624"/>
                </a:lnTo>
                <a:lnTo>
                  <a:pt x="449419" y="2439414"/>
                </a:lnTo>
                <a:lnTo>
                  <a:pt x="462188" y="2440773"/>
                </a:lnTo>
                <a:lnTo>
                  <a:pt x="474888" y="2442701"/>
                </a:lnTo>
                <a:lnTo>
                  <a:pt x="487495" y="2445197"/>
                </a:lnTo>
                <a:lnTo>
                  <a:pt x="499985" y="2448263"/>
                </a:lnTo>
                <a:lnTo>
                  <a:pt x="512335" y="2451897"/>
                </a:lnTo>
                <a:lnTo>
                  <a:pt x="524520" y="2456100"/>
                </a:lnTo>
                <a:lnTo>
                  <a:pt x="536516" y="2460872"/>
                </a:lnTo>
                <a:lnTo>
                  <a:pt x="548300" y="2466213"/>
                </a:lnTo>
                <a:lnTo>
                  <a:pt x="559848" y="2472122"/>
                </a:lnTo>
                <a:lnTo>
                  <a:pt x="571136" y="2478600"/>
                </a:lnTo>
                <a:lnTo>
                  <a:pt x="582140" y="2485647"/>
                </a:lnTo>
                <a:lnTo>
                  <a:pt x="572226" y="2487161"/>
                </a:lnTo>
                <a:lnTo>
                  <a:pt x="560652" y="2481338"/>
                </a:lnTo>
                <a:lnTo>
                  <a:pt x="549067" y="2475890"/>
                </a:lnTo>
                <a:lnTo>
                  <a:pt x="537436" y="2470842"/>
                </a:lnTo>
                <a:lnTo>
                  <a:pt x="525725" y="2466220"/>
                </a:lnTo>
                <a:lnTo>
                  <a:pt x="513903" y="2462047"/>
                </a:lnTo>
                <a:lnTo>
                  <a:pt x="501935" y="2458349"/>
                </a:lnTo>
                <a:lnTo>
                  <a:pt x="489787" y="2455152"/>
                </a:lnTo>
                <a:lnTo>
                  <a:pt x="477427" y="2452480"/>
                </a:lnTo>
                <a:lnTo>
                  <a:pt x="464822" y="2450358"/>
                </a:lnTo>
                <a:lnTo>
                  <a:pt x="451936" y="2448811"/>
                </a:lnTo>
                <a:lnTo>
                  <a:pt x="438739" y="2447865"/>
                </a:lnTo>
                <a:lnTo>
                  <a:pt x="425195" y="2447544"/>
                </a:lnTo>
                <a:lnTo>
                  <a:pt x="415073" y="2447679"/>
                </a:lnTo>
                <a:lnTo>
                  <a:pt x="400699" y="2448356"/>
                </a:lnTo>
                <a:lnTo>
                  <a:pt x="386846" y="2449583"/>
                </a:lnTo>
                <a:lnTo>
                  <a:pt x="373474" y="2451339"/>
                </a:lnTo>
                <a:lnTo>
                  <a:pt x="360543" y="2453602"/>
                </a:lnTo>
                <a:lnTo>
                  <a:pt x="348014" y="2456351"/>
                </a:lnTo>
                <a:lnTo>
                  <a:pt x="335849" y="2459564"/>
                </a:lnTo>
                <a:lnTo>
                  <a:pt x="324007" y="2463221"/>
                </a:lnTo>
                <a:lnTo>
                  <a:pt x="312450" y="2467299"/>
                </a:lnTo>
                <a:lnTo>
                  <a:pt x="301137" y="2471777"/>
                </a:lnTo>
                <a:lnTo>
                  <a:pt x="290031" y="2476634"/>
                </a:lnTo>
                <a:lnTo>
                  <a:pt x="279092" y="2481848"/>
                </a:lnTo>
                <a:lnTo>
                  <a:pt x="268279" y="2487399"/>
                </a:lnTo>
                <a:lnTo>
                  <a:pt x="257555" y="2493263"/>
                </a:lnTo>
                <a:close/>
              </a:path>
              <a:path w="1659635" h="2638044">
                <a:moveTo>
                  <a:pt x="583691" y="199643"/>
                </a:moveTo>
                <a:lnTo>
                  <a:pt x="586638" y="196308"/>
                </a:lnTo>
                <a:lnTo>
                  <a:pt x="592835" y="208787"/>
                </a:lnTo>
                <a:lnTo>
                  <a:pt x="601669" y="210810"/>
                </a:lnTo>
                <a:lnTo>
                  <a:pt x="612325" y="217691"/>
                </a:lnTo>
                <a:lnTo>
                  <a:pt x="623316" y="227075"/>
                </a:lnTo>
                <a:lnTo>
                  <a:pt x="612648" y="227075"/>
                </a:lnTo>
                <a:lnTo>
                  <a:pt x="606957" y="222918"/>
                </a:lnTo>
                <a:lnTo>
                  <a:pt x="597022" y="216149"/>
                </a:lnTo>
                <a:lnTo>
                  <a:pt x="586619" y="209651"/>
                </a:lnTo>
                <a:lnTo>
                  <a:pt x="583691" y="199643"/>
                </a:lnTo>
                <a:close/>
              </a:path>
              <a:path w="1659635" h="2638044">
                <a:moveTo>
                  <a:pt x="592061" y="184260"/>
                </a:moveTo>
                <a:lnTo>
                  <a:pt x="592835" y="172212"/>
                </a:lnTo>
                <a:lnTo>
                  <a:pt x="593547" y="117647"/>
                </a:lnTo>
                <a:lnTo>
                  <a:pt x="597825" y="130638"/>
                </a:lnTo>
                <a:lnTo>
                  <a:pt x="600945" y="144092"/>
                </a:lnTo>
                <a:lnTo>
                  <a:pt x="600342" y="197273"/>
                </a:lnTo>
                <a:lnTo>
                  <a:pt x="592835" y="208787"/>
                </a:lnTo>
                <a:lnTo>
                  <a:pt x="592061" y="184260"/>
                </a:lnTo>
                <a:close/>
              </a:path>
              <a:path w="1659635" h="2638044">
                <a:moveTo>
                  <a:pt x="553211" y="181356"/>
                </a:moveTo>
                <a:lnTo>
                  <a:pt x="562044" y="187376"/>
                </a:lnTo>
                <a:lnTo>
                  <a:pt x="572701" y="192510"/>
                </a:lnTo>
                <a:lnTo>
                  <a:pt x="583691" y="199643"/>
                </a:lnTo>
                <a:lnTo>
                  <a:pt x="586619" y="209651"/>
                </a:lnTo>
                <a:lnTo>
                  <a:pt x="575784" y="203454"/>
                </a:lnTo>
                <a:lnTo>
                  <a:pt x="564553" y="197587"/>
                </a:lnTo>
                <a:lnTo>
                  <a:pt x="553211" y="181356"/>
                </a:lnTo>
                <a:close/>
              </a:path>
              <a:path w="1659635" h="2638044">
                <a:moveTo>
                  <a:pt x="552961" y="192078"/>
                </a:moveTo>
                <a:lnTo>
                  <a:pt x="541046" y="186956"/>
                </a:lnTo>
                <a:lnTo>
                  <a:pt x="544067" y="181356"/>
                </a:lnTo>
                <a:lnTo>
                  <a:pt x="545160" y="132074"/>
                </a:lnTo>
                <a:lnTo>
                  <a:pt x="549554" y="144944"/>
                </a:lnTo>
                <a:lnTo>
                  <a:pt x="552277" y="158357"/>
                </a:lnTo>
                <a:lnTo>
                  <a:pt x="553211" y="172212"/>
                </a:lnTo>
                <a:lnTo>
                  <a:pt x="553211" y="181356"/>
                </a:lnTo>
                <a:lnTo>
                  <a:pt x="564553" y="197587"/>
                </a:lnTo>
                <a:lnTo>
                  <a:pt x="552961" y="192078"/>
                </a:lnTo>
                <a:close/>
              </a:path>
              <a:path w="1659635" h="2638044">
                <a:moveTo>
                  <a:pt x="504443" y="163068"/>
                </a:moveTo>
                <a:lnTo>
                  <a:pt x="508402" y="166146"/>
                </a:lnTo>
                <a:lnTo>
                  <a:pt x="520054" y="171076"/>
                </a:lnTo>
                <a:lnTo>
                  <a:pt x="532919" y="175245"/>
                </a:lnTo>
                <a:lnTo>
                  <a:pt x="544067" y="181356"/>
                </a:lnTo>
                <a:lnTo>
                  <a:pt x="541046" y="186956"/>
                </a:lnTo>
                <a:lnTo>
                  <a:pt x="528842" y="182251"/>
                </a:lnTo>
                <a:lnTo>
                  <a:pt x="516388" y="177991"/>
                </a:lnTo>
                <a:lnTo>
                  <a:pt x="504443" y="163068"/>
                </a:lnTo>
                <a:close/>
              </a:path>
              <a:path w="1659635" h="2638044">
                <a:moveTo>
                  <a:pt x="503717" y="174205"/>
                </a:moveTo>
                <a:lnTo>
                  <a:pt x="490868" y="170923"/>
                </a:lnTo>
                <a:lnTo>
                  <a:pt x="493775" y="163068"/>
                </a:lnTo>
                <a:lnTo>
                  <a:pt x="498367" y="137703"/>
                </a:lnTo>
                <a:lnTo>
                  <a:pt x="502859" y="150206"/>
                </a:lnTo>
                <a:lnTo>
                  <a:pt x="504443" y="163068"/>
                </a:lnTo>
                <a:lnTo>
                  <a:pt x="516388" y="177991"/>
                </a:lnTo>
                <a:lnTo>
                  <a:pt x="503717" y="174205"/>
                </a:lnTo>
                <a:close/>
              </a:path>
              <a:path w="1659635" h="2638044">
                <a:moveTo>
                  <a:pt x="490868" y="170923"/>
                </a:moveTo>
                <a:lnTo>
                  <a:pt x="477875" y="168172"/>
                </a:lnTo>
                <a:lnTo>
                  <a:pt x="481121" y="163068"/>
                </a:lnTo>
                <a:lnTo>
                  <a:pt x="493775" y="163068"/>
                </a:lnTo>
                <a:lnTo>
                  <a:pt x="490868" y="170923"/>
                </a:lnTo>
                <a:close/>
              </a:path>
              <a:path w="1659635" h="2638044">
                <a:moveTo>
                  <a:pt x="345948" y="163068"/>
                </a:moveTo>
                <a:lnTo>
                  <a:pt x="385571" y="163068"/>
                </a:lnTo>
                <a:lnTo>
                  <a:pt x="387996" y="152781"/>
                </a:lnTo>
                <a:lnTo>
                  <a:pt x="396770" y="143256"/>
                </a:lnTo>
                <a:lnTo>
                  <a:pt x="391185" y="164765"/>
                </a:lnTo>
                <a:lnTo>
                  <a:pt x="377416" y="166432"/>
                </a:lnTo>
                <a:lnTo>
                  <a:pt x="363920" y="168627"/>
                </a:lnTo>
                <a:lnTo>
                  <a:pt x="350709" y="171325"/>
                </a:lnTo>
                <a:lnTo>
                  <a:pt x="345948" y="163068"/>
                </a:lnTo>
                <a:close/>
              </a:path>
              <a:path w="1659635" h="2638044">
                <a:moveTo>
                  <a:pt x="345948" y="163068"/>
                </a:moveTo>
                <a:lnTo>
                  <a:pt x="350709" y="171325"/>
                </a:lnTo>
                <a:lnTo>
                  <a:pt x="338316" y="150560"/>
                </a:lnTo>
                <a:lnTo>
                  <a:pt x="342483" y="138777"/>
                </a:lnTo>
                <a:lnTo>
                  <a:pt x="349058" y="127599"/>
                </a:lnTo>
                <a:lnTo>
                  <a:pt x="347718" y="149849"/>
                </a:lnTo>
                <a:lnTo>
                  <a:pt x="345948" y="163068"/>
                </a:lnTo>
                <a:close/>
              </a:path>
              <a:path w="1659635" h="2638044">
                <a:moveTo>
                  <a:pt x="337791" y="174501"/>
                </a:moveTo>
                <a:lnTo>
                  <a:pt x="325178" y="178130"/>
                </a:lnTo>
                <a:lnTo>
                  <a:pt x="325655" y="169178"/>
                </a:lnTo>
                <a:lnTo>
                  <a:pt x="336803" y="163068"/>
                </a:lnTo>
                <a:lnTo>
                  <a:pt x="336805" y="162651"/>
                </a:lnTo>
                <a:lnTo>
                  <a:pt x="338316" y="150560"/>
                </a:lnTo>
                <a:lnTo>
                  <a:pt x="350709" y="171325"/>
                </a:lnTo>
                <a:lnTo>
                  <a:pt x="337791" y="174501"/>
                </a:lnTo>
                <a:close/>
              </a:path>
              <a:path w="1659635" h="2638044">
                <a:moveTo>
                  <a:pt x="312880" y="182187"/>
                </a:moveTo>
                <a:lnTo>
                  <a:pt x="300907" y="186648"/>
                </a:lnTo>
                <a:lnTo>
                  <a:pt x="301137" y="178277"/>
                </a:lnTo>
                <a:lnTo>
                  <a:pt x="312790" y="173347"/>
                </a:lnTo>
                <a:lnTo>
                  <a:pt x="325655" y="169178"/>
                </a:lnTo>
                <a:lnTo>
                  <a:pt x="325178" y="178130"/>
                </a:lnTo>
                <a:lnTo>
                  <a:pt x="312880" y="182187"/>
                </a:lnTo>
                <a:close/>
              </a:path>
              <a:path w="1659635" h="2638044">
                <a:moveTo>
                  <a:pt x="297179" y="181356"/>
                </a:moveTo>
                <a:lnTo>
                  <a:pt x="301137" y="178277"/>
                </a:lnTo>
                <a:lnTo>
                  <a:pt x="300907" y="186648"/>
                </a:lnTo>
                <a:lnTo>
                  <a:pt x="289270" y="191487"/>
                </a:lnTo>
                <a:lnTo>
                  <a:pt x="290974" y="142283"/>
                </a:lnTo>
                <a:lnTo>
                  <a:pt x="295539" y="130084"/>
                </a:lnTo>
                <a:lnTo>
                  <a:pt x="297179" y="172212"/>
                </a:lnTo>
                <a:lnTo>
                  <a:pt x="297179" y="181356"/>
                </a:lnTo>
                <a:close/>
              </a:path>
              <a:path w="1659635" h="2638044">
                <a:moveTo>
                  <a:pt x="289270" y="191487"/>
                </a:moveTo>
                <a:lnTo>
                  <a:pt x="286592" y="168136"/>
                </a:lnTo>
                <a:lnTo>
                  <a:pt x="287964" y="154996"/>
                </a:lnTo>
                <a:lnTo>
                  <a:pt x="290974" y="142283"/>
                </a:lnTo>
                <a:lnTo>
                  <a:pt x="289270" y="191487"/>
                </a:lnTo>
                <a:close/>
              </a:path>
              <a:path w="1659635" h="2638044">
                <a:moveTo>
                  <a:pt x="267043" y="202201"/>
                </a:moveTo>
                <a:lnTo>
                  <a:pt x="256475" y="208027"/>
                </a:lnTo>
                <a:lnTo>
                  <a:pt x="257555" y="199643"/>
                </a:lnTo>
                <a:lnTo>
                  <a:pt x="264895" y="194072"/>
                </a:lnTo>
                <a:lnTo>
                  <a:pt x="275865" y="188688"/>
                </a:lnTo>
                <a:lnTo>
                  <a:pt x="277978" y="196680"/>
                </a:lnTo>
                <a:lnTo>
                  <a:pt x="267043" y="202201"/>
                </a:lnTo>
                <a:close/>
              </a:path>
              <a:path w="1659635" h="2638044">
                <a:moveTo>
                  <a:pt x="211405" y="208684"/>
                </a:moveTo>
                <a:lnTo>
                  <a:pt x="217932" y="217931"/>
                </a:lnTo>
                <a:lnTo>
                  <a:pt x="217932" y="227075"/>
                </a:lnTo>
                <a:lnTo>
                  <a:pt x="225271" y="220146"/>
                </a:lnTo>
                <a:lnTo>
                  <a:pt x="236241" y="212093"/>
                </a:lnTo>
                <a:lnTo>
                  <a:pt x="236481" y="220488"/>
                </a:lnTo>
                <a:lnTo>
                  <a:pt x="227075" y="227075"/>
                </a:lnTo>
                <a:lnTo>
                  <a:pt x="226091" y="242954"/>
                </a:lnTo>
                <a:lnTo>
                  <a:pt x="216277" y="235129"/>
                </a:lnTo>
                <a:lnTo>
                  <a:pt x="211405" y="208684"/>
                </a:lnTo>
                <a:close/>
              </a:path>
              <a:path w="1659635" h="2638044">
                <a:moveTo>
                  <a:pt x="207264" y="172212"/>
                </a:moveTo>
                <a:lnTo>
                  <a:pt x="207335" y="182490"/>
                </a:lnTo>
                <a:lnTo>
                  <a:pt x="208295" y="196509"/>
                </a:lnTo>
                <a:lnTo>
                  <a:pt x="211405" y="208684"/>
                </a:lnTo>
                <a:lnTo>
                  <a:pt x="216277" y="235129"/>
                </a:lnTo>
                <a:lnTo>
                  <a:pt x="206161" y="227614"/>
                </a:lnTo>
                <a:lnTo>
                  <a:pt x="207264" y="172212"/>
                </a:lnTo>
                <a:close/>
              </a:path>
              <a:path w="1659635" h="2638044">
                <a:moveTo>
                  <a:pt x="632459" y="217931"/>
                </a:moveTo>
                <a:lnTo>
                  <a:pt x="632459" y="172212"/>
                </a:lnTo>
                <a:lnTo>
                  <a:pt x="634200" y="118492"/>
                </a:lnTo>
                <a:lnTo>
                  <a:pt x="632459" y="217931"/>
                </a:lnTo>
                <a:close/>
              </a:path>
              <a:path w="1659635" h="2638044">
                <a:moveTo>
                  <a:pt x="632459" y="1312600"/>
                </a:moveTo>
                <a:lnTo>
                  <a:pt x="632459" y="1287779"/>
                </a:lnTo>
                <a:lnTo>
                  <a:pt x="635277" y="1239420"/>
                </a:lnTo>
                <a:lnTo>
                  <a:pt x="632459" y="1338507"/>
                </a:lnTo>
                <a:lnTo>
                  <a:pt x="632459" y="1312600"/>
                </a:lnTo>
                <a:close/>
              </a:path>
              <a:path w="1659635" h="2638044">
                <a:moveTo>
                  <a:pt x="632460" y="1900917"/>
                </a:moveTo>
                <a:lnTo>
                  <a:pt x="623316" y="1903476"/>
                </a:lnTo>
                <a:lnTo>
                  <a:pt x="627470" y="1885105"/>
                </a:lnTo>
                <a:lnTo>
                  <a:pt x="630981" y="1873315"/>
                </a:lnTo>
                <a:lnTo>
                  <a:pt x="632274" y="1861890"/>
                </a:lnTo>
                <a:lnTo>
                  <a:pt x="632459" y="1848612"/>
                </a:lnTo>
                <a:lnTo>
                  <a:pt x="635277" y="1797867"/>
                </a:lnTo>
                <a:lnTo>
                  <a:pt x="641603" y="1885187"/>
                </a:lnTo>
                <a:lnTo>
                  <a:pt x="642777" y="1894384"/>
                </a:lnTo>
                <a:lnTo>
                  <a:pt x="632460" y="1900917"/>
                </a:lnTo>
                <a:close/>
              </a:path>
              <a:path w="1659635" h="2638044">
                <a:moveTo>
                  <a:pt x="583691" y="1876044"/>
                </a:moveTo>
                <a:lnTo>
                  <a:pt x="586638" y="1872708"/>
                </a:lnTo>
                <a:lnTo>
                  <a:pt x="592835" y="1885187"/>
                </a:lnTo>
                <a:lnTo>
                  <a:pt x="601669" y="1887210"/>
                </a:lnTo>
                <a:lnTo>
                  <a:pt x="612325" y="1894091"/>
                </a:lnTo>
                <a:lnTo>
                  <a:pt x="623316" y="1903476"/>
                </a:lnTo>
                <a:lnTo>
                  <a:pt x="612648" y="1903476"/>
                </a:lnTo>
                <a:lnTo>
                  <a:pt x="606957" y="1899318"/>
                </a:lnTo>
                <a:lnTo>
                  <a:pt x="597022" y="1892549"/>
                </a:lnTo>
                <a:lnTo>
                  <a:pt x="586619" y="1886051"/>
                </a:lnTo>
                <a:lnTo>
                  <a:pt x="583691" y="1876044"/>
                </a:lnTo>
                <a:close/>
              </a:path>
              <a:path w="1659635" h="2638044">
                <a:moveTo>
                  <a:pt x="592061" y="1860660"/>
                </a:moveTo>
                <a:lnTo>
                  <a:pt x="592835" y="1848612"/>
                </a:lnTo>
                <a:lnTo>
                  <a:pt x="594031" y="1794935"/>
                </a:lnTo>
                <a:lnTo>
                  <a:pt x="598103" y="1807964"/>
                </a:lnTo>
                <a:lnTo>
                  <a:pt x="601071" y="1821292"/>
                </a:lnTo>
                <a:lnTo>
                  <a:pt x="600342" y="1869609"/>
                </a:lnTo>
                <a:lnTo>
                  <a:pt x="592835" y="1885187"/>
                </a:lnTo>
                <a:lnTo>
                  <a:pt x="592061" y="1860660"/>
                </a:lnTo>
                <a:close/>
              </a:path>
              <a:path w="1659635" h="2638044">
                <a:moveTo>
                  <a:pt x="553211" y="1857755"/>
                </a:moveTo>
                <a:lnTo>
                  <a:pt x="562044" y="1863776"/>
                </a:lnTo>
                <a:lnTo>
                  <a:pt x="572701" y="1868910"/>
                </a:lnTo>
                <a:lnTo>
                  <a:pt x="583691" y="1876044"/>
                </a:lnTo>
                <a:lnTo>
                  <a:pt x="586619" y="1886051"/>
                </a:lnTo>
                <a:lnTo>
                  <a:pt x="575784" y="1879854"/>
                </a:lnTo>
                <a:lnTo>
                  <a:pt x="564553" y="1873987"/>
                </a:lnTo>
                <a:lnTo>
                  <a:pt x="553211" y="1857755"/>
                </a:lnTo>
                <a:close/>
              </a:path>
              <a:path w="1659635" h="2638044">
                <a:moveTo>
                  <a:pt x="552961" y="1868478"/>
                </a:moveTo>
                <a:lnTo>
                  <a:pt x="541046" y="1863356"/>
                </a:lnTo>
                <a:lnTo>
                  <a:pt x="544067" y="1857755"/>
                </a:lnTo>
                <a:lnTo>
                  <a:pt x="545697" y="1805735"/>
                </a:lnTo>
                <a:lnTo>
                  <a:pt x="549801" y="1819392"/>
                </a:lnTo>
                <a:lnTo>
                  <a:pt x="552341" y="1833711"/>
                </a:lnTo>
                <a:lnTo>
                  <a:pt x="553211" y="1848612"/>
                </a:lnTo>
                <a:lnTo>
                  <a:pt x="553211" y="1857755"/>
                </a:lnTo>
                <a:lnTo>
                  <a:pt x="564553" y="1873987"/>
                </a:lnTo>
                <a:lnTo>
                  <a:pt x="552961" y="1868478"/>
                </a:lnTo>
                <a:close/>
              </a:path>
              <a:path w="1659635" h="2638044">
                <a:moveTo>
                  <a:pt x="504443" y="1839468"/>
                </a:moveTo>
                <a:lnTo>
                  <a:pt x="508402" y="1842546"/>
                </a:lnTo>
                <a:lnTo>
                  <a:pt x="520054" y="1847476"/>
                </a:lnTo>
                <a:lnTo>
                  <a:pt x="532919" y="1851645"/>
                </a:lnTo>
                <a:lnTo>
                  <a:pt x="544067" y="1857755"/>
                </a:lnTo>
                <a:lnTo>
                  <a:pt x="541046" y="1863356"/>
                </a:lnTo>
                <a:lnTo>
                  <a:pt x="528842" y="1858651"/>
                </a:lnTo>
                <a:lnTo>
                  <a:pt x="516388" y="1854391"/>
                </a:lnTo>
                <a:lnTo>
                  <a:pt x="504443" y="1839468"/>
                </a:lnTo>
                <a:close/>
              </a:path>
              <a:path w="1659635" h="2638044">
                <a:moveTo>
                  <a:pt x="503717" y="1850605"/>
                </a:moveTo>
                <a:lnTo>
                  <a:pt x="490868" y="1847323"/>
                </a:lnTo>
                <a:lnTo>
                  <a:pt x="493775" y="1839468"/>
                </a:lnTo>
                <a:lnTo>
                  <a:pt x="498255" y="1814717"/>
                </a:lnTo>
                <a:lnTo>
                  <a:pt x="502829" y="1826965"/>
                </a:lnTo>
                <a:lnTo>
                  <a:pt x="504443" y="1839468"/>
                </a:lnTo>
                <a:lnTo>
                  <a:pt x="516388" y="1854391"/>
                </a:lnTo>
                <a:lnTo>
                  <a:pt x="503717" y="1850605"/>
                </a:lnTo>
                <a:close/>
              </a:path>
              <a:path w="1659635" h="2638044">
                <a:moveTo>
                  <a:pt x="490868" y="1847323"/>
                </a:moveTo>
                <a:lnTo>
                  <a:pt x="477875" y="1844572"/>
                </a:lnTo>
                <a:lnTo>
                  <a:pt x="481726" y="1838799"/>
                </a:lnTo>
                <a:lnTo>
                  <a:pt x="493775" y="1839468"/>
                </a:lnTo>
                <a:lnTo>
                  <a:pt x="490868" y="1847323"/>
                </a:lnTo>
                <a:close/>
              </a:path>
              <a:path w="1659635" h="2638044">
                <a:moveTo>
                  <a:pt x="345948" y="1839468"/>
                </a:moveTo>
                <a:lnTo>
                  <a:pt x="347951" y="1839465"/>
                </a:lnTo>
                <a:lnTo>
                  <a:pt x="357962" y="1838984"/>
                </a:lnTo>
                <a:lnTo>
                  <a:pt x="369759" y="1836494"/>
                </a:lnTo>
                <a:lnTo>
                  <a:pt x="385571" y="1830323"/>
                </a:lnTo>
                <a:lnTo>
                  <a:pt x="387689" y="1824856"/>
                </a:lnTo>
                <a:lnTo>
                  <a:pt x="396366" y="1815736"/>
                </a:lnTo>
                <a:lnTo>
                  <a:pt x="391185" y="1841165"/>
                </a:lnTo>
                <a:lnTo>
                  <a:pt x="377416" y="1842832"/>
                </a:lnTo>
                <a:lnTo>
                  <a:pt x="363920" y="1845027"/>
                </a:lnTo>
                <a:lnTo>
                  <a:pt x="350709" y="1847725"/>
                </a:lnTo>
                <a:lnTo>
                  <a:pt x="345948" y="1839468"/>
                </a:lnTo>
                <a:close/>
              </a:path>
              <a:path w="1659635" h="2638044">
                <a:moveTo>
                  <a:pt x="345948" y="1839468"/>
                </a:moveTo>
                <a:lnTo>
                  <a:pt x="350709" y="1847725"/>
                </a:lnTo>
                <a:lnTo>
                  <a:pt x="338126" y="1828213"/>
                </a:lnTo>
                <a:lnTo>
                  <a:pt x="342165" y="1816660"/>
                </a:lnTo>
                <a:lnTo>
                  <a:pt x="348669" y="1805615"/>
                </a:lnTo>
                <a:lnTo>
                  <a:pt x="347751" y="1826636"/>
                </a:lnTo>
                <a:lnTo>
                  <a:pt x="345948" y="1839468"/>
                </a:lnTo>
                <a:close/>
              </a:path>
              <a:path w="1659635" h="2638044">
                <a:moveTo>
                  <a:pt x="337791" y="1850901"/>
                </a:moveTo>
                <a:lnTo>
                  <a:pt x="325178" y="1854530"/>
                </a:lnTo>
                <a:lnTo>
                  <a:pt x="325655" y="1845578"/>
                </a:lnTo>
                <a:lnTo>
                  <a:pt x="336803" y="1839468"/>
                </a:lnTo>
                <a:lnTo>
                  <a:pt x="338126" y="1828213"/>
                </a:lnTo>
                <a:lnTo>
                  <a:pt x="350709" y="1847725"/>
                </a:lnTo>
                <a:lnTo>
                  <a:pt x="337791" y="1850901"/>
                </a:lnTo>
                <a:close/>
              </a:path>
              <a:path w="1659635" h="2638044">
                <a:moveTo>
                  <a:pt x="312880" y="1858587"/>
                </a:moveTo>
                <a:lnTo>
                  <a:pt x="300907" y="1863048"/>
                </a:lnTo>
                <a:lnTo>
                  <a:pt x="301137" y="1854677"/>
                </a:lnTo>
                <a:lnTo>
                  <a:pt x="312790" y="1849747"/>
                </a:lnTo>
                <a:lnTo>
                  <a:pt x="325655" y="1845578"/>
                </a:lnTo>
                <a:lnTo>
                  <a:pt x="325178" y="1854530"/>
                </a:lnTo>
                <a:lnTo>
                  <a:pt x="312880" y="1858587"/>
                </a:lnTo>
                <a:close/>
              </a:path>
              <a:path w="1659635" h="2638044">
                <a:moveTo>
                  <a:pt x="297179" y="1857755"/>
                </a:moveTo>
                <a:lnTo>
                  <a:pt x="301137" y="1854677"/>
                </a:lnTo>
                <a:lnTo>
                  <a:pt x="300907" y="1863048"/>
                </a:lnTo>
                <a:lnTo>
                  <a:pt x="289270" y="1867887"/>
                </a:lnTo>
                <a:lnTo>
                  <a:pt x="292556" y="1810227"/>
                </a:lnTo>
                <a:lnTo>
                  <a:pt x="297179" y="1848612"/>
                </a:lnTo>
                <a:lnTo>
                  <a:pt x="297179" y="1857755"/>
                </a:lnTo>
                <a:close/>
              </a:path>
              <a:path w="1659635" h="2638044">
                <a:moveTo>
                  <a:pt x="289270" y="1867887"/>
                </a:moveTo>
                <a:lnTo>
                  <a:pt x="287002" y="1837417"/>
                </a:lnTo>
                <a:lnTo>
                  <a:pt x="289028" y="1823529"/>
                </a:lnTo>
                <a:lnTo>
                  <a:pt x="292556" y="1810227"/>
                </a:lnTo>
                <a:lnTo>
                  <a:pt x="289270" y="1867887"/>
                </a:lnTo>
                <a:close/>
              </a:path>
              <a:path w="1659635" h="2638044">
                <a:moveTo>
                  <a:pt x="228030" y="1914504"/>
                </a:moveTo>
                <a:lnTo>
                  <a:pt x="219169" y="1902247"/>
                </a:lnTo>
                <a:lnTo>
                  <a:pt x="228352" y="1893512"/>
                </a:lnTo>
                <a:lnTo>
                  <a:pt x="237788" y="1884778"/>
                </a:lnTo>
                <a:lnTo>
                  <a:pt x="246887" y="1876044"/>
                </a:lnTo>
                <a:lnTo>
                  <a:pt x="256475" y="1884427"/>
                </a:lnTo>
                <a:lnTo>
                  <a:pt x="246284" y="1890531"/>
                </a:lnTo>
                <a:lnTo>
                  <a:pt x="236481" y="1896889"/>
                </a:lnTo>
                <a:lnTo>
                  <a:pt x="227075" y="1903476"/>
                </a:lnTo>
                <a:lnTo>
                  <a:pt x="228030" y="1914504"/>
                </a:lnTo>
                <a:close/>
              </a:path>
              <a:path w="1659635" h="2638044">
                <a:moveTo>
                  <a:pt x="632460" y="2460204"/>
                </a:moveTo>
                <a:lnTo>
                  <a:pt x="623316" y="2456687"/>
                </a:lnTo>
                <a:lnTo>
                  <a:pt x="625493" y="2451932"/>
                </a:lnTo>
                <a:lnTo>
                  <a:pt x="629520" y="2439405"/>
                </a:lnTo>
                <a:lnTo>
                  <a:pt x="631588" y="2426878"/>
                </a:lnTo>
                <a:lnTo>
                  <a:pt x="632350" y="2414351"/>
                </a:lnTo>
                <a:lnTo>
                  <a:pt x="632459" y="2401823"/>
                </a:lnTo>
                <a:lnTo>
                  <a:pt x="635277" y="2354515"/>
                </a:lnTo>
                <a:lnTo>
                  <a:pt x="641603" y="2447544"/>
                </a:lnTo>
                <a:lnTo>
                  <a:pt x="642777" y="2453142"/>
                </a:lnTo>
                <a:lnTo>
                  <a:pt x="632460" y="2460204"/>
                </a:lnTo>
                <a:close/>
              </a:path>
              <a:path w="1659635" h="2638044">
                <a:moveTo>
                  <a:pt x="583691" y="2438399"/>
                </a:moveTo>
                <a:lnTo>
                  <a:pt x="590039" y="2427163"/>
                </a:lnTo>
                <a:lnTo>
                  <a:pt x="592835" y="2438399"/>
                </a:lnTo>
                <a:lnTo>
                  <a:pt x="601669" y="2446017"/>
                </a:lnTo>
                <a:lnTo>
                  <a:pt x="612325" y="2453603"/>
                </a:lnTo>
                <a:lnTo>
                  <a:pt x="623316" y="2456687"/>
                </a:lnTo>
                <a:lnTo>
                  <a:pt x="612648" y="2465831"/>
                </a:lnTo>
                <a:lnTo>
                  <a:pt x="606957" y="2460703"/>
                </a:lnTo>
                <a:lnTo>
                  <a:pt x="597022" y="2452642"/>
                </a:lnTo>
                <a:lnTo>
                  <a:pt x="586619" y="2445234"/>
                </a:lnTo>
                <a:lnTo>
                  <a:pt x="583691" y="2438399"/>
                </a:lnTo>
                <a:close/>
              </a:path>
              <a:path w="1659635" h="2638044">
                <a:moveTo>
                  <a:pt x="592486" y="2413478"/>
                </a:moveTo>
                <a:lnTo>
                  <a:pt x="592835" y="2401823"/>
                </a:lnTo>
                <a:lnTo>
                  <a:pt x="593547" y="2347859"/>
                </a:lnTo>
                <a:lnTo>
                  <a:pt x="597825" y="2360761"/>
                </a:lnTo>
                <a:lnTo>
                  <a:pt x="600945" y="2374089"/>
                </a:lnTo>
                <a:lnTo>
                  <a:pt x="600342" y="2428917"/>
                </a:lnTo>
                <a:lnTo>
                  <a:pt x="592835" y="2438399"/>
                </a:lnTo>
                <a:lnTo>
                  <a:pt x="592486" y="2413478"/>
                </a:lnTo>
                <a:close/>
              </a:path>
              <a:path w="1659635" h="2638044">
                <a:moveTo>
                  <a:pt x="553211" y="2420112"/>
                </a:moveTo>
                <a:lnTo>
                  <a:pt x="562044" y="2422134"/>
                </a:lnTo>
                <a:lnTo>
                  <a:pt x="572701" y="2429015"/>
                </a:lnTo>
                <a:lnTo>
                  <a:pt x="583691" y="2438399"/>
                </a:lnTo>
                <a:lnTo>
                  <a:pt x="586619" y="2445234"/>
                </a:lnTo>
                <a:lnTo>
                  <a:pt x="575784" y="2438465"/>
                </a:lnTo>
                <a:lnTo>
                  <a:pt x="564553" y="2432321"/>
                </a:lnTo>
                <a:lnTo>
                  <a:pt x="553211" y="2420112"/>
                </a:lnTo>
                <a:close/>
              </a:path>
              <a:path w="1659635" h="2638044">
                <a:moveTo>
                  <a:pt x="549554" y="2375043"/>
                </a:moveTo>
                <a:lnTo>
                  <a:pt x="552277" y="2388256"/>
                </a:lnTo>
                <a:lnTo>
                  <a:pt x="553211" y="2401823"/>
                </a:lnTo>
                <a:lnTo>
                  <a:pt x="553211" y="2420112"/>
                </a:lnTo>
                <a:lnTo>
                  <a:pt x="552961" y="2426787"/>
                </a:lnTo>
                <a:lnTo>
                  <a:pt x="549554" y="2375043"/>
                </a:lnTo>
                <a:close/>
              </a:path>
              <a:path w="1659635" h="2638044">
                <a:moveTo>
                  <a:pt x="504443" y="2401823"/>
                </a:moveTo>
                <a:lnTo>
                  <a:pt x="506296" y="2401928"/>
                </a:lnTo>
                <a:lnTo>
                  <a:pt x="518203" y="2404722"/>
                </a:lnTo>
                <a:lnTo>
                  <a:pt x="532000" y="2408849"/>
                </a:lnTo>
                <a:lnTo>
                  <a:pt x="544067" y="2410968"/>
                </a:lnTo>
                <a:lnTo>
                  <a:pt x="545160" y="2362297"/>
                </a:lnTo>
                <a:lnTo>
                  <a:pt x="549554" y="2375043"/>
                </a:lnTo>
                <a:lnTo>
                  <a:pt x="552961" y="2426787"/>
                </a:lnTo>
                <a:lnTo>
                  <a:pt x="541046" y="2421849"/>
                </a:lnTo>
                <a:lnTo>
                  <a:pt x="528842" y="2417492"/>
                </a:lnTo>
                <a:lnTo>
                  <a:pt x="516388" y="2413701"/>
                </a:lnTo>
                <a:lnTo>
                  <a:pt x="504443" y="2401823"/>
                </a:lnTo>
                <a:close/>
              </a:path>
              <a:path w="1659635" h="2638044">
                <a:moveTo>
                  <a:pt x="503717" y="2410463"/>
                </a:moveTo>
                <a:lnTo>
                  <a:pt x="490868" y="2407763"/>
                </a:lnTo>
                <a:lnTo>
                  <a:pt x="493775" y="2401823"/>
                </a:lnTo>
                <a:lnTo>
                  <a:pt x="498255" y="2373284"/>
                </a:lnTo>
                <a:lnTo>
                  <a:pt x="502829" y="2386789"/>
                </a:lnTo>
                <a:lnTo>
                  <a:pt x="504443" y="2401823"/>
                </a:lnTo>
                <a:lnTo>
                  <a:pt x="516388" y="2413701"/>
                </a:lnTo>
                <a:lnTo>
                  <a:pt x="503717" y="2410463"/>
                </a:lnTo>
                <a:close/>
              </a:path>
              <a:path w="1659635" h="2638044">
                <a:moveTo>
                  <a:pt x="490868" y="2407763"/>
                </a:moveTo>
                <a:lnTo>
                  <a:pt x="477875" y="2405586"/>
                </a:lnTo>
                <a:lnTo>
                  <a:pt x="481726" y="2398363"/>
                </a:lnTo>
                <a:lnTo>
                  <a:pt x="493775" y="2401823"/>
                </a:lnTo>
                <a:lnTo>
                  <a:pt x="490868" y="2407763"/>
                </a:lnTo>
                <a:close/>
              </a:path>
              <a:path w="1659635" h="2638044">
                <a:moveTo>
                  <a:pt x="345948" y="2401823"/>
                </a:moveTo>
                <a:lnTo>
                  <a:pt x="347951" y="2400200"/>
                </a:lnTo>
                <a:lnTo>
                  <a:pt x="357962" y="2394908"/>
                </a:lnTo>
                <a:lnTo>
                  <a:pt x="369759" y="2392958"/>
                </a:lnTo>
                <a:lnTo>
                  <a:pt x="385571" y="2392679"/>
                </a:lnTo>
                <a:lnTo>
                  <a:pt x="387996" y="2382393"/>
                </a:lnTo>
                <a:lnTo>
                  <a:pt x="396770" y="2372868"/>
                </a:lnTo>
                <a:lnTo>
                  <a:pt x="391185" y="2403022"/>
                </a:lnTo>
                <a:lnTo>
                  <a:pt x="377416" y="2404256"/>
                </a:lnTo>
                <a:lnTo>
                  <a:pt x="363920" y="2405941"/>
                </a:lnTo>
                <a:lnTo>
                  <a:pt x="350709" y="2408088"/>
                </a:lnTo>
                <a:lnTo>
                  <a:pt x="345948" y="2401823"/>
                </a:lnTo>
                <a:close/>
              </a:path>
              <a:path w="1659635" h="2638044">
                <a:moveTo>
                  <a:pt x="297179" y="2410968"/>
                </a:moveTo>
                <a:lnTo>
                  <a:pt x="299032" y="2410863"/>
                </a:lnTo>
                <a:lnTo>
                  <a:pt x="310939" y="2408069"/>
                </a:lnTo>
                <a:lnTo>
                  <a:pt x="324736" y="2403942"/>
                </a:lnTo>
                <a:lnTo>
                  <a:pt x="336803" y="2401823"/>
                </a:lnTo>
                <a:lnTo>
                  <a:pt x="338126" y="2388229"/>
                </a:lnTo>
                <a:lnTo>
                  <a:pt x="342165" y="2375354"/>
                </a:lnTo>
                <a:lnTo>
                  <a:pt x="348669" y="2363908"/>
                </a:lnTo>
                <a:lnTo>
                  <a:pt x="345948" y="2401823"/>
                </a:lnTo>
                <a:lnTo>
                  <a:pt x="337791" y="2410712"/>
                </a:lnTo>
                <a:lnTo>
                  <a:pt x="325178" y="2413823"/>
                </a:lnTo>
                <a:lnTo>
                  <a:pt x="312880" y="2417434"/>
                </a:lnTo>
                <a:lnTo>
                  <a:pt x="300907" y="2421558"/>
                </a:lnTo>
                <a:lnTo>
                  <a:pt x="297179" y="2410968"/>
                </a:lnTo>
                <a:close/>
              </a:path>
              <a:path w="1659635" h="2638044">
                <a:moveTo>
                  <a:pt x="302310" y="2376910"/>
                </a:moveTo>
                <a:lnTo>
                  <a:pt x="298536" y="2389188"/>
                </a:lnTo>
                <a:lnTo>
                  <a:pt x="297179" y="2401823"/>
                </a:lnTo>
                <a:lnTo>
                  <a:pt x="297179" y="2410968"/>
                </a:lnTo>
                <a:lnTo>
                  <a:pt x="289270" y="2426208"/>
                </a:lnTo>
                <a:lnTo>
                  <a:pt x="287964" y="2384953"/>
                </a:lnTo>
                <a:lnTo>
                  <a:pt x="290974" y="2372413"/>
                </a:lnTo>
                <a:lnTo>
                  <a:pt x="295539" y="2360321"/>
                </a:lnTo>
                <a:lnTo>
                  <a:pt x="301578" y="2348772"/>
                </a:lnTo>
                <a:lnTo>
                  <a:pt x="302310" y="2376910"/>
                </a:lnTo>
                <a:close/>
              </a:path>
              <a:path w="1659635" h="2638044">
                <a:moveTo>
                  <a:pt x="257555" y="2438399"/>
                </a:moveTo>
                <a:lnTo>
                  <a:pt x="264895" y="2431470"/>
                </a:lnTo>
                <a:lnTo>
                  <a:pt x="275865" y="2423418"/>
                </a:lnTo>
                <a:lnTo>
                  <a:pt x="286511" y="2420112"/>
                </a:lnTo>
                <a:lnTo>
                  <a:pt x="289270" y="2426208"/>
                </a:lnTo>
                <a:lnTo>
                  <a:pt x="277978" y="2431395"/>
                </a:lnTo>
                <a:lnTo>
                  <a:pt x="267043" y="2437132"/>
                </a:lnTo>
                <a:lnTo>
                  <a:pt x="257555" y="2438399"/>
                </a:lnTo>
                <a:close/>
              </a:path>
              <a:path w="1659635" h="2638044">
                <a:moveTo>
                  <a:pt x="256475" y="2443432"/>
                </a:moveTo>
                <a:lnTo>
                  <a:pt x="250048" y="2426885"/>
                </a:lnTo>
                <a:lnTo>
                  <a:pt x="257555" y="2438399"/>
                </a:lnTo>
                <a:lnTo>
                  <a:pt x="267043" y="2437132"/>
                </a:lnTo>
                <a:lnTo>
                  <a:pt x="256475" y="2443432"/>
                </a:lnTo>
                <a:close/>
              </a:path>
              <a:path w="1659635" h="2638044">
                <a:moveTo>
                  <a:pt x="227075" y="2465831"/>
                </a:moveTo>
                <a:lnTo>
                  <a:pt x="225271" y="2451116"/>
                </a:lnTo>
                <a:lnTo>
                  <a:pt x="236241" y="2445732"/>
                </a:lnTo>
                <a:lnTo>
                  <a:pt x="236481" y="2457769"/>
                </a:lnTo>
                <a:lnTo>
                  <a:pt x="227075" y="2465831"/>
                </a:lnTo>
                <a:close/>
              </a:path>
              <a:path w="1659635" h="2638044">
                <a:moveTo>
                  <a:pt x="632525" y="782847"/>
                </a:moveTo>
                <a:lnTo>
                  <a:pt x="623316" y="778763"/>
                </a:lnTo>
                <a:lnTo>
                  <a:pt x="632459" y="778763"/>
                </a:lnTo>
                <a:lnTo>
                  <a:pt x="632459" y="744462"/>
                </a:lnTo>
                <a:lnTo>
                  <a:pt x="635277" y="683235"/>
                </a:lnTo>
                <a:lnTo>
                  <a:pt x="641603" y="771144"/>
                </a:lnTo>
                <a:lnTo>
                  <a:pt x="642867" y="775934"/>
                </a:lnTo>
                <a:lnTo>
                  <a:pt x="632525" y="782847"/>
                </a:lnTo>
                <a:close/>
              </a:path>
              <a:path w="1659635" h="2638044">
                <a:moveTo>
                  <a:pt x="586638" y="758664"/>
                </a:moveTo>
                <a:lnTo>
                  <a:pt x="592061" y="746616"/>
                </a:lnTo>
                <a:lnTo>
                  <a:pt x="592835" y="762000"/>
                </a:lnTo>
                <a:lnTo>
                  <a:pt x="601198" y="768949"/>
                </a:lnTo>
                <a:lnTo>
                  <a:pt x="612092" y="776013"/>
                </a:lnTo>
                <a:lnTo>
                  <a:pt x="623316" y="778763"/>
                </a:lnTo>
                <a:lnTo>
                  <a:pt x="612648" y="787908"/>
                </a:lnTo>
                <a:lnTo>
                  <a:pt x="607315" y="784163"/>
                </a:lnTo>
                <a:lnTo>
                  <a:pt x="597373" y="777624"/>
                </a:lnTo>
                <a:lnTo>
                  <a:pt x="586960" y="771322"/>
                </a:lnTo>
                <a:lnTo>
                  <a:pt x="586638" y="758664"/>
                </a:lnTo>
                <a:close/>
              </a:path>
              <a:path w="1659635" h="2638044">
                <a:moveTo>
                  <a:pt x="592061" y="746616"/>
                </a:moveTo>
                <a:lnTo>
                  <a:pt x="592835" y="734567"/>
                </a:lnTo>
                <a:lnTo>
                  <a:pt x="594031" y="676746"/>
                </a:lnTo>
                <a:lnTo>
                  <a:pt x="598103" y="690396"/>
                </a:lnTo>
                <a:lnTo>
                  <a:pt x="601071" y="704607"/>
                </a:lnTo>
                <a:lnTo>
                  <a:pt x="601543" y="750163"/>
                </a:lnTo>
                <a:lnTo>
                  <a:pt x="592835" y="762000"/>
                </a:lnTo>
                <a:lnTo>
                  <a:pt x="592061" y="746616"/>
                </a:lnTo>
                <a:close/>
              </a:path>
              <a:path w="1659635" h="2638044">
                <a:moveTo>
                  <a:pt x="586638" y="758664"/>
                </a:moveTo>
                <a:lnTo>
                  <a:pt x="586960" y="771322"/>
                </a:lnTo>
                <a:lnTo>
                  <a:pt x="576111" y="765290"/>
                </a:lnTo>
                <a:lnTo>
                  <a:pt x="564862" y="759559"/>
                </a:lnTo>
                <a:lnTo>
                  <a:pt x="553251" y="754160"/>
                </a:lnTo>
                <a:lnTo>
                  <a:pt x="552351" y="719455"/>
                </a:lnTo>
                <a:lnTo>
                  <a:pt x="553211" y="734567"/>
                </a:lnTo>
                <a:lnTo>
                  <a:pt x="553211" y="743712"/>
                </a:lnTo>
                <a:lnTo>
                  <a:pt x="562044" y="745734"/>
                </a:lnTo>
                <a:lnTo>
                  <a:pt x="572701" y="752615"/>
                </a:lnTo>
                <a:lnTo>
                  <a:pt x="583691" y="762000"/>
                </a:lnTo>
                <a:lnTo>
                  <a:pt x="586638" y="758664"/>
                </a:lnTo>
                <a:close/>
              </a:path>
              <a:path w="1659635" h="2638044">
                <a:moveTo>
                  <a:pt x="553251" y="754160"/>
                </a:moveTo>
                <a:lnTo>
                  <a:pt x="541313" y="749126"/>
                </a:lnTo>
                <a:lnTo>
                  <a:pt x="544067" y="734567"/>
                </a:lnTo>
                <a:lnTo>
                  <a:pt x="545783" y="691154"/>
                </a:lnTo>
                <a:lnTo>
                  <a:pt x="549840" y="704959"/>
                </a:lnTo>
                <a:lnTo>
                  <a:pt x="552351" y="719455"/>
                </a:lnTo>
                <a:lnTo>
                  <a:pt x="553251" y="754160"/>
                </a:lnTo>
                <a:close/>
              </a:path>
              <a:path w="1659635" h="2638044">
                <a:moveTo>
                  <a:pt x="504443" y="725424"/>
                </a:moveTo>
                <a:lnTo>
                  <a:pt x="506296" y="725528"/>
                </a:lnTo>
                <a:lnTo>
                  <a:pt x="518203" y="728322"/>
                </a:lnTo>
                <a:lnTo>
                  <a:pt x="532000" y="732449"/>
                </a:lnTo>
                <a:lnTo>
                  <a:pt x="544067" y="734567"/>
                </a:lnTo>
                <a:lnTo>
                  <a:pt x="541313" y="749126"/>
                </a:lnTo>
                <a:lnTo>
                  <a:pt x="529086" y="744488"/>
                </a:lnTo>
                <a:lnTo>
                  <a:pt x="516604" y="740278"/>
                </a:lnTo>
                <a:lnTo>
                  <a:pt x="504443" y="725424"/>
                </a:lnTo>
                <a:close/>
              </a:path>
              <a:path w="1659635" h="2638044">
                <a:moveTo>
                  <a:pt x="503906" y="736526"/>
                </a:moveTo>
                <a:lnTo>
                  <a:pt x="491027" y="733265"/>
                </a:lnTo>
                <a:lnTo>
                  <a:pt x="493775" y="725424"/>
                </a:lnTo>
                <a:lnTo>
                  <a:pt x="498367" y="700059"/>
                </a:lnTo>
                <a:lnTo>
                  <a:pt x="502859" y="712562"/>
                </a:lnTo>
                <a:lnTo>
                  <a:pt x="504443" y="725424"/>
                </a:lnTo>
                <a:lnTo>
                  <a:pt x="516604" y="740278"/>
                </a:lnTo>
                <a:lnTo>
                  <a:pt x="503906" y="736526"/>
                </a:lnTo>
                <a:close/>
              </a:path>
              <a:path w="1659635" h="2638044">
                <a:moveTo>
                  <a:pt x="454843" y="707648"/>
                </a:moveTo>
                <a:lnTo>
                  <a:pt x="464819" y="716279"/>
                </a:lnTo>
                <a:lnTo>
                  <a:pt x="469414" y="716933"/>
                </a:lnTo>
                <a:lnTo>
                  <a:pt x="481726" y="721963"/>
                </a:lnTo>
                <a:lnTo>
                  <a:pt x="493775" y="725424"/>
                </a:lnTo>
                <a:lnTo>
                  <a:pt x="491027" y="733265"/>
                </a:lnTo>
                <a:lnTo>
                  <a:pt x="478004" y="730526"/>
                </a:lnTo>
                <a:lnTo>
                  <a:pt x="464872" y="728341"/>
                </a:lnTo>
                <a:lnTo>
                  <a:pt x="454843" y="707648"/>
                </a:lnTo>
                <a:close/>
              </a:path>
              <a:path w="1659635" h="2638044">
                <a:moveTo>
                  <a:pt x="345948" y="725424"/>
                </a:moveTo>
                <a:lnTo>
                  <a:pt x="347951" y="725319"/>
                </a:lnTo>
                <a:lnTo>
                  <a:pt x="357962" y="722525"/>
                </a:lnTo>
                <a:lnTo>
                  <a:pt x="369759" y="718398"/>
                </a:lnTo>
                <a:lnTo>
                  <a:pt x="385571" y="716279"/>
                </a:lnTo>
                <a:lnTo>
                  <a:pt x="387996" y="705993"/>
                </a:lnTo>
                <a:lnTo>
                  <a:pt x="396770" y="696468"/>
                </a:lnTo>
                <a:lnTo>
                  <a:pt x="391619" y="727074"/>
                </a:lnTo>
                <a:lnTo>
                  <a:pt x="377811" y="728719"/>
                </a:lnTo>
                <a:lnTo>
                  <a:pt x="364278" y="730889"/>
                </a:lnTo>
                <a:lnTo>
                  <a:pt x="351029" y="733555"/>
                </a:lnTo>
                <a:lnTo>
                  <a:pt x="345948" y="725424"/>
                </a:lnTo>
                <a:close/>
              </a:path>
              <a:path w="1659635" h="2638044">
                <a:moveTo>
                  <a:pt x="345948" y="725424"/>
                </a:moveTo>
                <a:lnTo>
                  <a:pt x="351029" y="733555"/>
                </a:lnTo>
                <a:lnTo>
                  <a:pt x="338076" y="736692"/>
                </a:lnTo>
                <a:lnTo>
                  <a:pt x="338316" y="712916"/>
                </a:lnTo>
                <a:lnTo>
                  <a:pt x="342483" y="701133"/>
                </a:lnTo>
                <a:lnTo>
                  <a:pt x="349058" y="689955"/>
                </a:lnTo>
                <a:lnTo>
                  <a:pt x="347718" y="712205"/>
                </a:lnTo>
                <a:lnTo>
                  <a:pt x="345948" y="725424"/>
                </a:lnTo>
                <a:close/>
              </a:path>
              <a:path w="1659635" h="2638044">
                <a:moveTo>
                  <a:pt x="297179" y="734567"/>
                </a:moveTo>
                <a:lnTo>
                  <a:pt x="299032" y="734463"/>
                </a:lnTo>
                <a:lnTo>
                  <a:pt x="310939" y="731669"/>
                </a:lnTo>
                <a:lnTo>
                  <a:pt x="324736" y="727542"/>
                </a:lnTo>
                <a:lnTo>
                  <a:pt x="336803" y="725424"/>
                </a:lnTo>
                <a:lnTo>
                  <a:pt x="336805" y="725007"/>
                </a:lnTo>
                <a:lnTo>
                  <a:pt x="338316" y="712916"/>
                </a:lnTo>
                <a:lnTo>
                  <a:pt x="338076" y="736692"/>
                </a:lnTo>
                <a:lnTo>
                  <a:pt x="325428" y="740270"/>
                </a:lnTo>
                <a:lnTo>
                  <a:pt x="313097" y="744264"/>
                </a:lnTo>
                <a:lnTo>
                  <a:pt x="301091" y="748646"/>
                </a:lnTo>
                <a:lnTo>
                  <a:pt x="297179" y="734567"/>
                </a:lnTo>
                <a:close/>
              </a:path>
              <a:path w="1659635" h="2638044">
                <a:moveTo>
                  <a:pt x="289423" y="753389"/>
                </a:moveTo>
                <a:lnTo>
                  <a:pt x="287102" y="722043"/>
                </a:lnTo>
                <a:lnTo>
                  <a:pt x="289230" y="708016"/>
                </a:lnTo>
                <a:lnTo>
                  <a:pt x="292837" y="694612"/>
                </a:lnTo>
                <a:lnTo>
                  <a:pt x="297179" y="734567"/>
                </a:lnTo>
                <a:lnTo>
                  <a:pt x="301091" y="748646"/>
                </a:lnTo>
                <a:lnTo>
                  <a:pt x="289423" y="753389"/>
                </a:lnTo>
                <a:close/>
              </a:path>
              <a:path w="1659635" h="2638044">
                <a:moveTo>
                  <a:pt x="267139" y="763850"/>
                </a:moveTo>
                <a:lnTo>
                  <a:pt x="256545" y="769513"/>
                </a:lnTo>
                <a:lnTo>
                  <a:pt x="257555" y="762000"/>
                </a:lnTo>
                <a:lnTo>
                  <a:pt x="264895" y="755070"/>
                </a:lnTo>
                <a:lnTo>
                  <a:pt x="275865" y="747018"/>
                </a:lnTo>
                <a:lnTo>
                  <a:pt x="278102" y="758466"/>
                </a:lnTo>
                <a:lnTo>
                  <a:pt x="267139" y="763850"/>
                </a:lnTo>
                <a:close/>
              </a:path>
              <a:path w="1659635" h="2638044">
                <a:moveTo>
                  <a:pt x="227075" y="787908"/>
                </a:moveTo>
                <a:lnTo>
                  <a:pt x="229322" y="789852"/>
                </a:lnTo>
                <a:lnTo>
                  <a:pt x="228403" y="798160"/>
                </a:lnTo>
                <a:lnTo>
                  <a:pt x="224761" y="777523"/>
                </a:lnTo>
                <a:lnTo>
                  <a:pt x="235983" y="771420"/>
                </a:lnTo>
                <a:lnTo>
                  <a:pt x="236502" y="781569"/>
                </a:lnTo>
                <a:lnTo>
                  <a:pt x="227075" y="787908"/>
                </a:lnTo>
                <a:close/>
              </a:path>
              <a:path w="1659635" h="2638044">
                <a:moveTo>
                  <a:pt x="691895" y="181356"/>
                </a:moveTo>
                <a:lnTo>
                  <a:pt x="693748" y="181251"/>
                </a:lnTo>
                <a:lnTo>
                  <a:pt x="705655" y="178457"/>
                </a:lnTo>
                <a:lnTo>
                  <a:pt x="719452" y="174330"/>
                </a:lnTo>
                <a:lnTo>
                  <a:pt x="731519" y="172212"/>
                </a:lnTo>
                <a:lnTo>
                  <a:pt x="734820" y="109991"/>
                </a:lnTo>
                <a:lnTo>
                  <a:pt x="737672" y="122545"/>
                </a:lnTo>
                <a:lnTo>
                  <a:pt x="739401" y="134482"/>
                </a:lnTo>
                <a:lnTo>
                  <a:pt x="740664" y="172212"/>
                </a:lnTo>
                <a:lnTo>
                  <a:pt x="734246" y="177527"/>
                </a:lnTo>
                <a:lnTo>
                  <a:pt x="721827" y="181614"/>
                </a:lnTo>
                <a:lnTo>
                  <a:pt x="709654" y="186158"/>
                </a:lnTo>
                <a:lnTo>
                  <a:pt x="697738" y="191140"/>
                </a:lnTo>
                <a:lnTo>
                  <a:pt x="691895" y="181356"/>
                </a:lnTo>
                <a:close/>
              </a:path>
              <a:path w="1659635" h="2638044">
                <a:moveTo>
                  <a:pt x="691895" y="181356"/>
                </a:moveTo>
                <a:lnTo>
                  <a:pt x="697738" y="191140"/>
                </a:lnTo>
                <a:lnTo>
                  <a:pt x="686087" y="196545"/>
                </a:lnTo>
                <a:lnTo>
                  <a:pt x="688231" y="133068"/>
                </a:lnTo>
                <a:lnTo>
                  <a:pt x="690237" y="146024"/>
                </a:lnTo>
                <a:lnTo>
                  <a:pt x="691473" y="159082"/>
                </a:lnTo>
                <a:lnTo>
                  <a:pt x="691895" y="172212"/>
                </a:lnTo>
                <a:lnTo>
                  <a:pt x="691895" y="181356"/>
                </a:lnTo>
                <a:close/>
              </a:path>
              <a:path w="1659635" h="2638044">
                <a:moveTo>
                  <a:pt x="686087" y="196545"/>
                </a:moveTo>
                <a:lnTo>
                  <a:pt x="674710" y="202355"/>
                </a:lnTo>
                <a:lnTo>
                  <a:pt x="681227" y="190499"/>
                </a:lnTo>
                <a:lnTo>
                  <a:pt x="682083" y="107580"/>
                </a:lnTo>
                <a:lnTo>
                  <a:pt x="685498" y="120244"/>
                </a:lnTo>
                <a:lnTo>
                  <a:pt x="688231" y="133068"/>
                </a:lnTo>
                <a:lnTo>
                  <a:pt x="686087" y="196545"/>
                </a:lnTo>
                <a:close/>
              </a:path>
              <a:path w="1659635" h="2638044">
                <a:moveTo>
                  <a:pt x="681227" y="190499"/>
                </a:moveTo>
                <a:lnTo>
                  <a:pt x="674710" y="202355"/>
                </a:lnTo>
                <a:lnTo>
                  <a:pt x="663616" y="208554"/>
                </a:lnTo>
                <a:lnTo>
                  <a:pt x="652814" y="215126"/>
                </a:lnTo>
                <a:lnTo>
                  <a:pt x="642314" y="222053"/>
                </a:lnTo>
                <a:lnTo>
                  <a:pt x="637373" y="131227"/>
                </a:lnTo>
                <a:lnTo>
                  <a:pt x="639694" y="144411"/>
                </a:lnTo>
                <a:lnTo>
                  <a:pt x="641603" y="208787"/>
                </a:lnTo>
                <a:lnTo>
                  <a:pt x="646068" y="205710"/>
                </a:lnTo>
                <a:lnTo>
                  <a:pt x="658326" y="200779"/>
                </a:lnTo>
                <a:lnTo>
                  <a:pt x="671022" y="196610"/>
                </a:lnTo>
                <a:lnTo>
                  <a:pt x="681227" y="190499"/>
                </a:lnTo>
                <a:close/>
              </a:path>
              <a:path w="1659635" h="2638044">
                <a:moveTo>
                  <a:pt x="641119" y="158066"/>
                </a:moveTo>
                <a:lnTo>
                  <a:pt x="641603" y="172212"/>
                </a:lnTo>
                <a:lnTo>
                  <a:pt x="641603" y="208787"/>
                </a:lnTo>
                <a:lnTo>
                  <a:pt x="639694" y="144411"/>
                </a:lnTo>
                <a:lnTo>
                  <a:pt x="641119" y="158066"/>
                </a:lnTo>
                <a:close/>
              </a:path>
              <a:path w="1659635" h="2638044">
                <a:moveTo>
                  <a:pt x="642314" y="222053"/>
                </a:moveTo>
                <a:lnTo>
                  <a:pt x="632124" y="229319"/>
                </a:lnTo>
                <a:lnTo>
                  <a:pt x="632459" y="217931"/>
                </a:lnTo>
                <a:lnTo>
                  <a:pt x="634200" y="118492"/>
                </a:lnTo>
                <a:lnTo>
                  <a:pt x="637373" y="131227"/>
                </a:lnTo>
                <a:lnTo>
                  <a:pt x="642314" y="222053"/>
                </a:lnTo>
                <a:close/>
              </a:path>
              <a:path w="1659635" h="2638044">
                <a:moveTo>
                  <a:pt x="623316" y="227075"/>
                </a:moveTo>
                <a:lnTo>
                  <a:pt x="623316" y="217931"/>
                </a:lnTo>
                <a:lnTo>
                  <a:pt x="632459" y="217931"/>
                </a:lnTo>
                <a:lnTo>
                  <a:pt x="632124" y="229319"/>
                </a:lnTo>
                <a:lnTo>
                  <a:pt x="623316" y="227075"/>
                </a:lnTo>
                <a:close/>
              </a:path>
              <a:path w="1659635" h="2638044">
                <a:moveTo>
                  <a:pt x="691895" y="1296924"/>
                </a:moveTo>
                <a:lnTo>
                  <a:pt x="693748" y="1296819"/>
                </a:lnTo>
                <a:lnTo>
                  <a:pt x="705655" y="1294025"/>
                </a:lnTo>
                <a:lnTo>
                  <a:pt x="719452" y="1289898"/>
                </a:lnTo>
                <a:lnTo>
                  <a:pt x="731519" y="1287779"/>
                </a:lnTo>
                <a:lnTo>
                  <a:pt x="734820" y="1225559"/>
                </a:lnTo>
                <a:lnTo>
                  <a:pt x="737672" y="1238113"/>
                </a:lnTo>
                <a:lnTo>
                  <a:pt x="739401" y="1250050"/>
                </a:lnTo>
                <a:lnTo>
                  <a:pt x="740664" y="1287779"/>
                </a:lnTo>
                <a:lnTo>
                  <a:pt x="734246" y="1292692"/>
                </a:lnTo>
                <a:lnTo>
                  <a:pt x="721827" y="1296703"/>
                </a:lnTo>
                <a:lnTo>
                  <a:pt x="709654" y="1301178"/>
                </a:lnTo>
                <a:lnTo>
                  <a:pt x="697738" y="1306102"/>
                </a:lnTo>
                <a:lnTo>
                  <a:pt x="691895" y="1296924"/>
                </a:lnTo>
                <a:close/>
              </a:path>
              <a:path w="1659635" h="2638044">
                <a:moveTo>
                  <a:pt x="681227" y="1304544"/>
                </a:moveTo>
                <a:lnTo>
                  <a:pt x="684175" y="1228279"/>
                </a:lnTo>
                <a:lnTo>
                  <a:pt x="688419" y="1247579"/>
                </a:lnTo>
                <a:lnTo>
                  <a:pt x="691015" y="1267433"/>
                </a:lnTo>
                <a:lnTo>
                  <a:pt x="691895" y="1287779"/>
                </a:lnTo>
                <a:lnTo>
                  <a:pt x="691895" y="1296924"/>
                </a:lnTo>
                <a:lnTo>
                  <a:pt x="686087" y="1311464"/>
                </a:lnTo>
                <a:lnTo>
                  <a:pt x="681227" y="1304544"/>
                </a:lnTo>
                <a:close/>
              </a:path>
              <a:path w="1659635" h="2638044">
                <a:moveTo>
                  <a:pt x="632459" y="1338507"/>
                </a:moveTo>
                <a:lnTo>
                  <a:pt x="635277" y="1239420"/>
                </a:lnTo>
                <a:lnTo>
                  <a:pt x="641603" y="1331975"/>
                </a:lnTo>
                <a:lnTo>
                  <a:pt x="649327" y="1326231"/>
                </a:lnTo>
                <a:lnTo>
                  <a:pt x="660780" y="1319002"/>
                </a:lnTo>
                <a:lnTo>
                  <a:pt x="672138" y="1311773"/>
                </a:lnTo>
                <a:lnTo>
                  <a:pt x="681227" y="1304544"/>
                </a:lnTo>
                <a:lnTo>
                  <a:pt x="686087" y="1311464"/>
                </a:lnTo>
                <a:lnTo>
                  <a:pt x="674710" y="1317250"/>
                </a:lnTo>
                <a:lnTo>
                  <a:pt x="663616" y="1323447"/>
                </a:lnTo>
                <a:lnTo>
                  <a:pt x="652814" y="1330043"/>
                </a:lnTo>
                <a:lnTo>
                  <a:pt x="642314" y="1337025"/>
                </a:lnTo>
                <a:lnTo>
                  <a:pt x="632459" y="1341120"/>
                </a:lnTo>
                <a:lnTo>
                  <a:pt x="632459" y="1338507"/>
                </a:lnTo>
                <a:close/>
              </a:path>
              <a:path w="1659635" h="2638044">
                <a:moveTo>
                  <a:pt x="641603" y="1331975"/>
                </a:moveTo>
                <a:lnTo>
                  <a:pt x="635277" y="1239420"/>
                </a:lnTo>
                <a:lnTo>
                  <a:pt x="638753" y="1255269"/>
                </a:lnTo>
                <a:lnTo>
                  <a:pt x="640881" y="1271411"/>
                </a:lnTo>
                <a:lnTo>
                  <a:pt x="641603" y="1287779"/>
                </a:lnTo>
                <a:lnTo>
                  <a:pt x="641603" y="1331975"/>
                </a:lnTo>
                <a:close/>
              </a:path>
              <a:path w="1659635" h="2638044">
                <a:moveTo>
                  <a:pt x="632124" y="1344379"/>
                </a:moveTo>
                <a:lnTo>
                  <a:pt x="622252" y="1352094"/>
                </a:lnTo>
                <a:lnTo>
                  <a:pt x="623316" y="1341120"/>
                </a:lnTo>
                <a:lnTo>
                  <a:pt x="632459" y="1341120"/>
                </a:lnTo>
                <a:lnTo>
                  <a:pt x="642314" y="1337025"/>
                </a:lnTo>
                <a:lnTo>
                  <a:pt x="632124" y="1344379"/>
                </a:lnTo>
                <a:close/>
              </a:path>
              <a:path w="1659635" h="2638044">
                <a:moveTo>
                  <a:pt x="612325" y="1333986"/>
                </a:moveTo>
                <a:lnTo>
                  <a:pt x="605070" y="1343465"/>
                </a:lnTo>
                <a:lnTo>
                  <a:pt x="595175" y="1335412"/>
                </a:lnTo>
                <a:lnTo>
                  <a:pt x="585610" y="1311641"/>
                </a:lnTo>
                <a:lnTo>
                  <a:pt x="591932" y="1299784"/>
                </a:lnTo>
                <a:lnTo>
                  <a:pt x="592835" y="1322832"/>
                </a:lnTo>
                <a:lnTo>
                  <a:pt x="601669" y="1328852"/>
                </a:lnTo>
                <a:lnTo>
                  <a:pt x="612325" y="1333986"/>
                </a:lnTo>
                <a:close/>
              </a:path>
              <a:path w="1659635" h="2638044">
                <a:moveTo>
                  <a:pt x="591932" y="1299784"/>
                </a:moveTo>
                <a:lnTo>
                  <a:pt x="592835" y="1287779"/>
                </a:lnTo>
                <a:lnTo>
                  <a:pt x="593547" y="1233215"/>
                </a:lnTo>
                <a:lnTo>
                  <a:pt x="597825" y="1246206"/>
                </a:lnTo>
                <a:lnTo>
                  <a:pt x="600945" y="1259660"/>
                </a:lnTo>
                <a:lnTo>
                  <a:pt x="600528" y="1311211"/>
                </a:lnTo>
                <a:lnTo>
                  <a:pt x="592835" y="1322832"/>
                </a:lnTo>
                <a:lnTo>
                  <a:pt x="591932" y="1299784"/>
                </a:lnTo>
                <a:close/>
              </a:path>
              <a:path w="1659635" h="2638044">
                <a:moveTo>
                  <a:pt x="553211" y="1296924"/>
                </a:moveTo>
                <a:lnTo>
                  <a:pt x="561573" y="1303215"/>
                </a:lnTo>
                <a:lnTo>
                  <a:pt x="572468" y="1310550"/>
                </a:lnTo>
                <a:lnTo>
                  <a:pt x="583691" y="1313687"/>
                </a:lnTo>
                <a:lnTo>
                  <a:pt x="585610" y="1311641"/>
                </a:lnTo>
                <a:lnTo>
                  <a:pt x="595175" y="1335412"/>
                </a:lnTo>
                <a:lnTo>
                  <a:pt x="584829" y="1327852"/>
                </a:lnTo>
                <a:lnTo>
                  <a:pt x="574068" y="1320794"/>
                </a:lnTo>
                <a:lnTo>
                  <a:pt x="562927" y="1314247"/>
                </a:lnTo>
                <a:lnTo>
                  <a:pt x="553211" y="1296924"/>
                </a:lnTo>
                <a:close/>
              </a:path>
              <a:path w="1659635" h="2638044">
                <a:moveTo>
                  <a:pt x="545252" y="1247679"/>
                </a:moveTo>
                <a:lnTo>
                  <a:pt x="549596" y="1260580"/>
                </a:lnTo>
                <a:lnTo>
                  <a:pt x="552288" y="1273982"/>
                </a:lnTo>
                <a:lnTo>
                  <a:pt x="553211" y="1287779"/>
                </a:lnTo>
                <a:lnTo>
                  <a:pt x="553211" y="1296924"/>
                </a:lnTo>
                <a:lnTo>
                  <a:pt x="551440" y="1308221"/>
                </a:lnTo>
                <a:lnTo>
                  <a:pt x="545252" y="1247679"/>
                </a:lnTo>
                <a:close/>
              </a:path>
              <a:path w="1659635" h="2638044">
                <a:moveTo>
                  <a:pt x="504443" y="1287779"/>
                </a:moveTo>
                <a:lnTo>
                  <a:pt x="506296" y="1287782"/>
                </a:lnTo>
                <a:lnTo>
                  <a:pt x="518203" y="1288263"/>
                </a:lnTo>
                <a:lnTo>
                  <a:pt x="532000" y="1290753"/>
                </a:lnTo>
                <a:lnTo>
                  <a:pt x="544067" y="1296924"/>
                </a:lnTo>
                <a:lnTo>
                  <a:pt x="545252" y="1247679"/>
                </a:lnTo>
                <a:lnTo>
                  <a:pt x="551440" y="1308221"/>
                </a:lnTo>
                <a:lnTo>
                  <a:pt x="539641" y="1302725"/>
                </a:lnTo>
                <a:lnTo>
                  <a:pt x="527567" y="1297768"/>
                </a:lnTo>
                <a:lnTo>
                  <a:pt x="515250" y="1293360"/>
                </a:lnTo>
                <a:lnTo>
                  <a:pt x="504443" y="1287779"/>
                </a:lnTo>
                <a:close/>
              </a:path>
              <a:path w="1659635" h="2638044">
                <a:moveTo>
                  <a:pt x="502727" y="1289509"/>
                </a:moveTo>
                <a:lnTo>
                  <a:pt x="490032" y="1286225"/>
                </a:lnTo>
                <a:lnTo>
                  <a:pt x="493775" y="1278636"/>
                </a:lnTo>
                <a:lnTo>
                  <a:pt x="498367" y="1258639"/>
                </a:lnTo>
                <a:lnTo>
                  <a:pt x="502859" y="1272404"/>
                </a:lnTo>
                <a:lnTo>
                  <a:pt x="504443" y="1287779"/>
                </a:lnTo>
                <a:lnTo>
                  <a:pt x="515250" y="1293360"/>
                </a:lnTo>
                <a:lnTo>
                  <a:pt x="502727" y="1289509"/>
                </a:lnTo>
                <a:close/>
              </a:path>
              <a:path w="1659635" h="2638044">
                <a:moveTo>
                  <a:pt x="464819" y="1278636"/>
                </a:moveTo>
                <a:lnTo>
                  <a:pt x="493775" y="1278636"/>
                </a:lnTo>
                <a:lnTo>
                  <a:pt x="490032" y="1286225"/>
                </a:lnTo>
                <a:lnTo>
                  <a:pt x="477200" y="1283518"/>
                </a:lnTo>
                <a:lnTo>
                  <a:pt x="464819" y="1278636"/>
                </a:lnTo>
                <a:close/>
              </a:path>
              <a:path w="1659635" h="2638044">
                <a:moveTo>
                  <a:pt x="464266" y="1281396"/>
                </a:moveTo>
                <a:lnTo>
                  <a:pt x="451264" y="1279868"/>
                </a:lnTo>
                <a:lnTo>
                  <a:pt x="454843" y="1266083"/>
                </a:lnTo>
                <a:lnTo>
                  <a:pt x="464819" y="1278636"/>
                </a:lnTo>
                <a:lnTo>
                  <a:pt x="477200" y="1283518"/>
                </a:lnTo>
                <a:lnTo>
                  <a:pt x="464266" y="1281396"/>
                </a:lnTo>
                <a:close/>
              </a:path>
              <a:path w="1659635" h="2638044">
                <a:moveTo>
                  <a:pt x="345948" y="1278636"/>
                </a:moveTo>
                <a:lnTo>
                  <a:pt x="385571" y="1278636"/>
                </a:lnTo>
                <a:lnTo>
                  <a:pt x="387996" y="1268349"/>
                </a:lnTo>
                <a:lnTo>
                  <a:pt x="396770" y="1258824"/>
                </a:lnTo>
                <a:lnTo>
                  <a:pt x="388909" y="1280505"/>
                </a:lnTo>
                <a:lnTo>
                  <a:pt x="375343" y="1282211"/>
                </a:lnTo>
                <a:lnTo>
                  <a:pt x="362046" y="1284453"/>
                </a:lnTo>
                <a:lnTo>
                  <a:pt x="349028" y="1287223"/>
                </a:lnTo>
                <a:lnTo>
                  <a:pt x="345948" y="1278636"/>
                </a:lnTo>
                <a:close/>
              </a:path>
              <a:path w="1659635" h="2638044">
                <a:moveTo>
                  <a:pt x="336803" y="1287779"/>
                </a:moveTo>
                <a:lnTo>
                  <a:pt x="336805" y="1287259"/>
                </a:lnTo>
                <a:lnTo>
                  <a:pt x="338316" y="1272809"/>
                </a:lnTo>
                <a:lnTo>
                  <a:pt x="342483" y="1259781"/>
                </a:lnTo>
                <a:lnTo>
                  <a:pt x="349058" y="1248248"/>
                </a:lnTo>
                <a:lnTo>
                  <a:pt x="345948" y="1278636"/>
                </a:lnTo>
                <a:lnTo>
                  <a:pt x="349028" y="1287223"/>
                </a:lnTo>
                <a:lnTo>
                  <a:pt x="336803" y="1287779"/>
                </a:lnTo>
                <a:close/>
              </a:path>
              <a:path w="1659635" h="2638044">
                <a:moveTo>
                  <a:pt x="336298" y="1290514"/>
                </a:moveTo>
                <a:lnTo>
                  <a:pt x="323867" y="1294316"/>
                </a:lnTo>
                <a:lnTo>
                  <a:pt x="324736" y="1288058"/>
                </a:lnTo>
                <a:lnTo>
                  <a:pt x="336803" y="1287779"/>
                </a:lnTo>
                <a:lnTo>
                  <a:pt x="349028" y="1287223"/>
                </a:lnTo>
                <a:lnTo>
                  <a:pt x="336298" y="1290514"/>
                </a:lnTo>
                <a:close/>
              </a:path>
              <a:path w="1659635" h="2638044">
                <a:moveTo>
                  <a:pt x="297179" y="1296924"/>
                </a:moveTo>
                <a:lnTo>
                  <a:pt x="299032" y="1295300"/>
                </a:lnTo>
                <a:lnTo>
                  <a:pt x="310939" y="1290008"/>
                </a:lnTo>
                <a:lnTo>
                  <a:pt x="324736" y="1288058"/>
                </a:lnTo>
                <a:lnTo>
                  <a:pt x="323867" y="1294316"/>
                </a:lnTo>
                <a:lnTo>
                  <a:pt x="311744" y="1298623"/>
                </a:lnTo>
                <a:lnTo>
                  <a:pt x="299940" y="1303426"/>
                </a:lnTo>
                <a:lnTo>
                  <a:pt x="297179" y="1296924"/>
                </a:lnTo>
                <a:close/>
              </a:path>
              <a:path w="1659635" h="2638044">
                <a:moveTo>
                  <a:pt x="301349" y="1264894"/>
                </a:moveTo>
                <a:lnTo>
                  <a:pt x="298275" y="1276337"/>
                </a:lnTo>
                <a:lnTo>
                  <a:pt x="297179" y="1287779"/>
                </a:lnTo>
                <a:lnTo>
                  <a:pt x="297179" y="1296924"/>
                </a:lnTo>
                <a:lnTo>
                  <a:pt x="288465" y="1308717"/>
                </a:lnTo>
                <a:lnTo>
                  <a:pt x="286636" y="1282693"/>
                </a:lnTo>
                <a:lnTo>
                  <a:pt x="288123" y="1269616"/>
                </a:lnTo>
                <a:lnTo>
                  <a:pt x="291224" y="1256931"/>
                </a:lnTo>
                <a:lnTo>
                  <a:pt x="295858" y="1244731"/>
                </a:lnTo>
                <a:lnTo>
                  <a:pt x="301946" y="1233108"/>
                </a:lnTo>
                <a:lnTo>
                  <a:pt x="301349" y="1264894"/>
                </a:lnTo>
                <a:close/>
              </a:path>
              <a:path w="1659635" h="2638044">
                <a:moveTo>
                  <a:pt x="266540" y="1320731"/>
                </a:moveTo>
                <a:lnTo>
                  <a:pt x="256111" y="1327438"/>
                </a:lnTo>
                <a:lnTo>
                  <a:pt x="257555" y="1313687"/>
                </a:lnTo>
                <a:lnTo>
                  <a:pt x="264385" y="1312245"/>
                </a:lnTo>
                <a:lnTo>
                  <a:pt x="275607" y="1305676"/>
                </a:lnTo>
                <a:lnTo>
                  <a:pt x="277328" y="1314488"/>
                </a:lnTo>
                <a:lnTo>
                  <a:pt x="266540" y="1320731"/>
                </a:lnTo>
                <a:close/>
              </a:path>
              <a:path w="1659635" h="2638044">
                <a:moveTo>
                  <a:pt x="208879" y="1315656"/>
                </a:moveTo>
                <a:lnTo>
                  <a:pt x="212068" y="1328330"/>
                </a:lnTo>
                <a:lnTo>
                  <a:pt x="217932" y="1341120"/>
                </a:lnTo>
                <a:lnTo>
                  <a:pt x="225271" y="1334190"/>
                </a:lnTo>
                <a:lnTo>
                  <a:pt x="236241" y="1326138"/>
                </a:lnTo>
                <a:lnTo>
                  <a:pt x="236368" y="1342212"/>
                </a:lnTo>
                <a:lnTo>
                  <a:pt x="227075" y="1350263"/>
                </a:lnTo>
                <a:lnTo>
                  <a:pt x="226091" y="1358266"/>
                </a:lnTo>
                <a:lnTo>
                  <a:pt x="216277" y="1350283"/>
                </a:lnTo>
                <a:lnTo>
                  <a:pt x="208879" y="1315656"/>
                </a:lnTo>
                <a:close/>
              </a:path>
              <a:path w="1659635" h="2638044">
                <a:moveTo>
                  <a:pt x="211125" y="1247611"/>
                </a:moveTo>
                <a:lnTo>
                  <a:pt x="208980" y="1260604"/>
                </a:lnTo>
                <a:lnTo>
                  <a:pt x="207693" y="1273994"/>
                </a:lnTo>
                <a:lnTo>
                  <a:pt x="207264" y="1287779"/>
                </a:lnTo>
                <a:lnTo>
                  <a:pt x="207267" y="1291124"/>
                </a:lnTo>
                <a:lnTo>
                  <a:pt x="207550" y="1303216"/>
                </a:lnTo>
                <a:lnTo>
                  <a:pt x="206161" y="1342650"/>
                </a:lnTo>
                <a:lnTo>
                  <a:pt x="204569" y="1239420"/>
                </a:lnTo>
                <a:lnTo>
                  <a:pt x="209446" y="1223930"/>
                </a:lnTo>
                <a:lnTo>
                  <a:pt x="211125" y="1247611"/>
                </a:lnTo>
                <a:close/>
              </a:path>
              <a:path w="1659635" h="2638044">
                <a:moveTo>
                  <a:pt x="208879" y="1315656"/>
                </a:moveTo>
                <a:lnTo>
                  <a:pt x="216277" y="1350283"/>
                </a:lnTo>
                <a:lnTo>
                  <a:pt x="206161" y="1342650"/>
                </a:lnTo>
                <a:lnTo>
                  <a:pt x="207550" y="1303216"/>
                </a:lnTo>
                <a:lnTo>
                  <a:pt x="208879" y="1315656"/>
                </a:lnTo>
                <a:close/>
              </a:path>
              <a:path w="1659635" h="2638044">
                <a:moveTo>
                  <a:pt x="922520" y="133341"/>
                </a:moveTo>
                <a:lnTo>
                  <a:pt x="920586" y="146028"/>
                </a:lnTo>
                <a:lnTo>
                  <a:pt x="918971" y="99060"/>
                </a:lnTo>
                <a:lnTo>
                  <a:pt x="908303" y="89916"/>
                </a:lnTo>
                <a:lnTo>
                  <a:pt x="904016" y="86235"/>
                </a:lnTo>
                <a:lnTo>
                  <a:pt x="893650" y="79159"/>
                </a:lnTo>
                <a:lnTo>
                  <a:pt x="882262" y="73523"/>
                </a:lnTo>
                <a:lnTo>
                  <a:pt x="870057" y="69258"/>
                </a:lnTo>
                <a:lnTo>
                  <a:pt x="857238" y="66296"/>
                </a:lnTo>
                <a:lnTo>
                  <a:pt x="844011" y="64568"/>
                </a:lnTo>
                <a:lnTo>
                  <a:pt x="830579" y="64008"/>
                </a:lnTo>
                <a:lnTo>
                  <a:pt x="824711" y="64065"/>
                </a:lnTo>
                <a:lnTo>
                  <a:pt x="809464" y="64815"/>
                </a:lnTo>
                <a:lnTo>
                  <a:pt x="795259" y="66470"/>
                </a:lnTo>
                <a:lnTo>
                  <a:pt x="782119" y="69075"/>
                </a:lnTo>
                <a:lnTo>
                  <a:pt x="770067" y="72677"/>
                </a:lnTo>
                <a:lnTo>
                  <a:pt x="759125" y="77320"/>
                </a:lnTo>
                <a:lnTo>
                  <a:pt x="749316" y="83051"/>
                </a:lnTo>
                <a:lnTo>
                  <a:pt x="740664" y="89916"/>
                </a:lnTo>
                <a:lnTo>
                  <a:pt x="740664" y="99060"/>
                </a:lnTo>
                <a:lnTo>
                  <a:pt x="731519" y="99060"/>
                </a:lnTo>
                <a:lnTo>
                  <a:pt x="733551" y="87398"/>
                </a:lnTo>
                <a:lnTo>
                  <a:pt x="742007" y="79113"/>
                </a:lnTo>
                <a:lnTo>
                  <a:pt x="751932" y="72195"/>
                </a:lnTo>
                <a:lnTo>
                  <a:pt x="763116" y="66563"/>
                </a:lnTo>
                <a:lnTo>
                  <a:pt x="775349" y="62136"/>
                </a:lnTo>
                <a:lnTo>
                  <a:pt x="788422" y="58833"/>
                </a:lnTo>
                <a:lnTo>
                  <a:pt x="802125" y="56574"/>
                </a:lnTo>
                <a:lnTo>
                  <a:pt x="816247" y="55278"/>
                </a:lnTo>
                <a:lnTo>
                  <a:pt x="830579" y="54864"/>
                </a:lnTo>
                <a:lnTo>
                  <a:pt x="832824" y="54874"/>
                </a:lnTo>
                <a:lnTo>
                  <a:pt x="846394" y="55441"/>
                </a:lnTo>
                <a:lnTo>
                  <a:pt x="859355" y="56928"/>
                </a:lnTo>
                <a:lnTo>
                  <a:pt x="871775" y="59422"/>
                </a:lnTo>
                <a:lnTo>
                  <a:pt x="883721" y="63005"/>
                </a:lnTo>
                <a:lnTo>
                  <a:pt x="895261" y="67761"/>
                </a:lnTo>
                <a:lnTo>
                  <a:pt x="906462" y="73776"/>
                </a:lnTo>
                <a:lnTo>
                  <a:pt x="917391" y="81133"/>
                </a:lnTo>
                <a:lnTo>
                  <a:pt x="928116" y="89916"/>
                </a:lnTo>
                <a:lnTo>
                  <a:pt x="922520" y="133341"/>
                </a:lnTo>
                <a:close/>
              </a:path>
              <a:path w="1659635" h="2638044">
                <a:moveTo>
                  <a:pt x="731519" y="89916"/>
                </a:moveTo>
                <a:lnTo>
                  <a:pt x="733551" y="87398"/>
                </a:lnTo>
                <a:lnTo>
                  <a:pt x="731519" y="99060"/>
                </a:lnTo>
                <a:lnTo>
                  <a:pt x="731519" y="172212"/>
                </a:lnTo>
                <a:lnTo>
                  <a:pt x="731485" y="167613"/>
                </a:lnTo>
                <a:lnTo>
                  <a:pt x="730997" y="154480"/>
                </a:lnTo>
                <a:lnTo>
                  <a:pt x="729931" y="141624"/>
                </a:lnTo>
                <a:lnTo>
                  <a:pt x="728288" y="129022"/>
                </a:lnTo>
                <a:lnTo>
                  <a:pt x="726067" y="116647"/>
                </a:lnTo>
                <a:lnTo>
                  <a:pt x="723987" y="79467"/>
                </a:lnTo>
                <a:lnTo>
                  <a:pt x="731519" y="89916"/>
                </a:lnTo>
                <a:close/>
              </a:path>
              <a:path w="1659635" h="2638044">
                <a:moveTo>
                  <a:pt x="922346" y="1247139"/>
                </a:moveTo>
                <a:lnTo>
                  <a:pt x="920486" y="1260343"/>
                </a:lnTo>
                <a:lnTo>
                  <a:pt x="918971" y="1214628"/>
                </a:lnTo>
                <a:lnTo>
                  <a:pt x="908303" y="1205483"/>
                </a:lnTo>
                <a:lnTo>
                  <a:pt x="903663" y="1201497"/>
                </a:lnTo>
                <a:lnTo>
                  <a:pt x="893322" y="1194333"/>
                </a:lnTo>
                <a:lnTo>
                  <a:pt x="881978" y="1188472"/>
                </a:lnTo>
                <a:lnTo>
                  <a:pt x="869831" y="1183913"/>
                </a:lnTo>
                <a:lnTo>
                  <a:pt x="857081" y="1180657"/>
                </a:lnTo>
                <a:lnTo>
                  <a:pt x="843931" y="1178703"/>
                </a:lnTo>
                <a:lnTo>
                  <a:pt x="830579" y="1178051"/>
                </a:lnTo>
                <a:lnTo>
                  <a:pt x="824203" y="1178132"/>
                </a:lnTo>
                <a:lnTo>
                  <a:pt x="809057" y="1179036"/>
                </a:lnTo>
                <a:lnTo>
                  <a:pt x="794944" y="1180940"/>
                </a:lnTo>
                <a:lnTo>
                  <a:pt x="781887" y="1183846"/>
                </a:lnTo>
                <a:lnTo>
                  <a:pt x="769908" y="1187754"/>
                </a:lnTo>
                <a:lnTo>
                  <a:pt x="759029" y="1192662"/>
                </a:lnTo>
                <a:lnTo>
                  <a:pt x="749273" y="1198572"/>
                </a:lnTo>
                <a:lnTo>
                  <a:pt x="740664" y="1205483"/>
                </a:lnTo>
                <a:lnTo>
                  <a:pt x="740664" y="1214628"/>
                </a:lnTo>
                <a:lnTo>
                  <a:pt x="731519" y="1214628"/>
                </a:lnTo>
                <a:lnTo>
                  <a:pt x="733853" y="1202447"/>
                </a:lnTo>
                <a:lnTo>
                  <a:pt x="742325" y="1193807"/>
                </a:lnTo>
                <a:lnTo>
                  <a:pt x="752244" y="1186628"/>
                </a:lnTo>
                <a:lnTo>
                  <a:pt x="763404" y="1180816"/>
                </a:lnTo>
                <a:lnTo>
                  <a:pt x="775599" y="1176274"/>
                </a:lnTo>
                <a:lnTo>
                  <a:pt x="788620" y="1172908"/>
                </a:lnTo>
                <a:lnTo>
                  <a:pt x="802262" y="1170622"/>
                </a:lnTo>
                <a:lnTo>
                  <a:pt x="816317" y="1169320"/>
                </a:lnTo>
                <a:lnTo>
                  <a:pt x="830579" y="1168908"/>
                </a:lnTo>
                <a:lnTo>
                  <a:pt x="833384" y="1168941"/>
                </a:lnTo>
                <a:lnTo>
                  <a:pt x="846861" y="1170029"/>
                </a:lnTo>
                <a:lnTo>
                  <a:pt x="859738" y="1172509"/>
                </a:lnTo>
                <a:lnTo>
                  <a:pt x="872082" y="1176182"/>
                </a:lnTo>
                <a:lnTo>
                  <a:pt x="883958" y="1180849"/>
                </a:lnTo>
                <a:lnTo>
                  <a:pt x="895433" y="1186312"/>
                </a:lnTo>
                <a:lnTo>
                  <a:pt x="906574" y="1192371"/>
                </a:lnTo>
                <a:lnTo>
                  <a:pt x="917446" y="1198828"/>
                </a:lnTo>
                <a:lnTo>
                  <a:pt x="928116" y="1205483"/>
                </a:lnTo>
                <a:lnTo>
                  <a:pt x="922346" y="1247139"/>
                </a:lnTo>
                <a:close/>
              </a:path>
              <a:path w="1659635" h="2638044">
                <a:moveTo>
                  <a:pt x="731519" y="1205483"/>
                </a:moveTo>
                <a:lnTo>
                  <a:pt x="733853" y="1202447"/>
                </a:lnTo>
                <a:lnTo>
                  <a:pt x="731519" y="1214628"/>
                </a:lnTo>
                <a:lnTo>
                  <a:pt x="731519" y="1287779"/>
                </a:lnTo>
                <a:lnTo>
                  <a:pt x="731496" y="1284342"/>
                </a:lnTo>
                <a:lnTo>
                  <a:pt x="730914" y="1270293"/>
                </a:lnTo>
                <a:lnTo>
                  <a:pt x="729575" y="1256601"/>
                </a:lnTo>
                <a:lnTo>
                  <a:pt x="727512" y="1243259"/>
                </a:lnTo>
                <a:lnTo>
                  <a:pt x="724758" y="1230257"/>
                </a:lnTo>
                <a:lnTo>
                  <a:pt x="724168" y="1196848"/>
                </a:lnTo>
                <a:lnTo>
                  <a:pt x="731519" y="1205483"/>
                </a:lnTo>
                <a:close/>
              </a:path>
              <a:path w="1659635" h="2638044">
                <a:moveTo>
                  <a:pt x="740687" y="161540"/>
                </a:moveTo>
                <a:lnTo>
                  <a:pt x="742422" y="149586"/>
                </a:lnTo>
                <a:lnTo>
                  <a:pt x="746904" y="173912"/>
                </a:lnTo>
                <a:lnTo>
                  <a:pt x="740664" y="172212"/>
                </a:lnTo>
                <a:lnTo>
                  <a:pt x="740687" y="161540"/>
                </a:lnTo>
                <a:close/>
              </a:path>
              <a:path w="1659635" h="2638044">
                <a:moveTo>
                  <a:pt x="731519" y="2330195"/>
                </a:moveTo>
                <a:lnTo>
                  <a:pt x="731519" y="2339339"/>
                </a:lnTo>
                <a:lnTo>
                  <a:pt x="735903" y="2350829"/>
                </a:lnTo>
                <a:lnTo>
                  <a:pt x="738655" y="2363748"/>
                </a:lnTo>
                <a:lnTo>
                  <a:pt x="740069" y="2377049"/>
                </a:lnTo>
                <a:lnTo>
                  <a:pt x="740589" y="2389989"/>
                </a:lnTo>
                <a:lnTo>
                  <a:pt x="740664" y="2401823"/>
                </a:lnTo>
                <a:lnTo>
                  <a:pt x="735932" y="2413030"/>
                </a:lnTo>
                <a:lnTo>
                  <a:pt x="731519" y="2401823"/>
                </a:lnTo>
                <a:lnTo>
                  <a:pt x="731519" y="2330195"/>
                </a:lnTo>
                <a:close/>
              </a:path>
              <a:path w="1659635" h="2638044">
                <a:moveTo>
                  <a:pt x="731519" y="2330195"/>
                </a:moveTo>
                <a:lnTo>
                  <a:pt x="731519" y="2401823"/>
                </a:lnTo>
                <a:lnTo>
                  <a:pt x="731496" y="2398822"/>
                </a:lnTo>
                <a:lnTo>
                  <a:pt x="730914" y="2386342"/>
                </a:lnTo>
                <a:lnTo>
                  <a:pt x="729575" y="2373861"/>
                </a:lnTo>
                <a:lnTo>
                  <a:pt x="727512" y="2361401"/>
                </a:lnTo>
                <a:lnTo>
                  <a:pt x="725113" y="2317691"/>
                </a:lnTo>
                <a:lnTo>
                  <a:pt x="731519" y="2330195"/>
                </a:lnTo>
                <a:close/>
              </a:path>
              <a:path w="1659635" h="2638044">
                <a:moveTo>
                  <a:pt x="691895" y="2247899"/>
                </a:moveTo>
                <a:lnTo>
                  <a:pt x="694019" y="2250211"/>
                </a:lnTo>
                <a:lnTo>
                  <a:pt x="699587" y="2259121"/>
                </a:lnTo>
                <a:lnTo>
                  <a:pt x="704356" y="2270022"/>
                </a:lnTo>
                <a:lnTo>
                  <a:pt x="711707" y="2284476"/>
                </a:lnTo>
                <a:lnTo>
                  <a:pt x="716903" y="2296108"/>
                </a:lnTo>
                <a:lnTo>
                  <a:pt x="720897" y="2306934"/>
                </a:lnTo>
                <a:lnTo>
                  <a:pt x="725113" y="2317691"/>
                </a:lnTo>
                <a:lnTo>
                  <a:pt x="727512" y="2361401"/>
                </a:lnTo>
                <a:lnTo>
                  <a:pt x="724758" y="2348986"/>
                </a:lnTo>
                <a:lnTo>
                  <a:pt x="721349" y="2336638"/>
                </a:lnTo>
                <a:lnTo>
                  <a:pt x="717317" y="2324381"/>
                </a:lnTo>
                <a:lnTo>
                  <a:pt x="712697" y="2312238"/>
                </a:lnTo>
                <a:lnTo>
                  <a:pt x="707523" y="2300232"/>
                </a:lnTo>
                <a:lnTo>
                  <a:pt x="701828" y="2288386"/>
                </a:lnTo>
                <a:lnTo>
                  <a:pt x="695647" y="2276724"/>
                </a:lnTo>
                <a:lnTo>
                  <a:pt x="691895" y="2247899"/>
                </a:lnTo>
                <a:close/>
              </a:path>
              <a:path w="1659635" h="2638044">
                <a:moveTo>
                  <a:pt x="641603" y="2202179"/>
                </a:moveTo>
                <a:lnTo>
                  <a:pt x="642880" y="2193855"/>
                </a:lnTo>
                <a:lnTo>
                  <a:pt x="652316" y="2202589"/>
                </a:lnTo>
                <a:lnTo>
                  <a:pt x="661416" y="2211323"/>
                </a:lnTo>
                <a:lnTo>
                  <a:pt x="667651" y="2217752"/>
                </a:lnTo>
                <a:lnTo>
                  <a:pt x="675660" y="2228234"/>
                </a:lnTo>
                <a:lnTo>
                  <a:pt x="683626" y="2238977"/>
                </a:lnTo>
                <a:lnTo>
                  <a:pt x="691895" y="2247899"/>
                </a:lnTo>
                <a:lnTo>
                  <a:pt x="695647" y="2276724"/>
                </a:lnTo>
                <a:lnTo>
                  <a:pt x="689013" y="2265269"/>
                </a:lnTo>
                <a:lnTo>
                  <a:pt x="681961" y="2254044"/>
                </a:lnTo>
                <a:lnTo>
                  <a:pt x="674523" y="2243072"/>
                </a:lnTo>
                <a:lnTo>
                  <a:pt x="666735" y="2232376"/>
                </a:lnTo>
                <a:lnTo>
                  <a:pt x="658630" y="2221980"/>
                </a:lnTo>
                <a:lnTo>
                  <a:pt x="650241" y="2211907"/>
                </a:lnTo>
                <a:lnTo>
                  <a:pt x="641603" y="2202179"/>
                </a:lnTo>
                <a:close/>
              </a:path>
              <a:path w="1659635" h="2638044">
                <a:moveTo>
                  <a:pt x="639798" y="2200532"/>
                </a:moveTo>
                <a:lnTo>
                  <a:pt x="629986" y="2192057"/>
                </a:lnTo>
                <a:lnTo>
                  <a:pt x="632459" y="2183892"/>
                </a:lnTo>
                <a:lnTo>
                  <a:pt x="633697" y="2185121"/>
                </a:lnTo>
                <a:lnTo>
                  <a:pt x="642880" y="2193855"/>
                </a:lnTo>
                <a:lnTo>
                  <a:pt x="641603" y="2202179"/>
                </a:lnTo>
                <a:lnTo>
                  <a:pt x="639798" y="2200532"/>
                </a:lnTo>
                <a:close/>
              </a:path>
              <a:path w="1659635" h="2638044">
                <a:moveTo>
                  <a:pt x="661369" y="2165497"/>
                </a:moveTo>
                <a:lnTo>
                  <a:pt x="651282" y="2171412"/>
                </a:lnTo>
                <a:lnTo>
                  <a:pt x="641640" y="2177553"/>
                </a:lnTo>
                <a:lnTo>
                  <a:pt x="632459" y="2183892"/>
                </a:lnTo>
                <a:lnTo>
                  <a:pt x="629986" y="2192057"/>
                </a:lnTo>
                <a:lnTo>
                  <a:pt x="619812" y="2184055"/>
                </a:lnTo>
                <a:lnTo>
                  <a:pt x="613679" y="2148037"/>
                </a:lnTo>
                <a:lnTo>
                  <a:pt x="616789" y="2161611"/>
                </a:lnTo>
                <a:lnTo>
                  <a:pt x="623316" y="2176271"/>
                </a:lnTo>
                <a:lnTo>
                  <a:pt x="630428" y="2174598"/>
                </a:lnTo>
                <a:lnTo>
                  <a:pt x="640954" y="2167690"/>
                </a:lnTo>
                <a:lnTo>
                  <a:pt x="652271" y="2157984"/>
                </a:lnTo>
                <a:lnTo>
                  <a:pt x="661369" y="2165497"/>
                </a:lnTo>
                <a:close/>
              </a:path>
              <a:path w="1659635" h="2638044">
                <a:moveTo>
                  <a:pt x="609866" y="2079219"/>
                </a:moveTo>
                <a:lnTo>
                  <a:pt x="614683" y="2063191"/>
                </a:lnTo>
                <a:lnTo>
                  <a:pt x="613039" y="2117206"/>
                </a:lnTo>
                <a:lnTo>
                  <a:pt x="612648" y="2130552"/>
                </a:lnTo>
                <a:lnTo>
                  <a:pt x="612719" y="2136635"/>
                </a:lnTo>
                <a:lnTo>
                  <a:pt x="609297" y="2176526"/>
                </a:lnTo>
                <a:lnTo>
                  <a:pt x="606364" y="2095820"/>
                </a:lnTo>
                <a:lnTo>
                  <a:pt x="609866" y="2079219"/>
                </a:lnTo>
                <a:close/>
              </a:path>
              <a:path w="1659635" h="2638044">
                <a:moveTo>
                  <a:pt x="609297" y="2176526"/>
                </a:moveTo>
                <a:lnTo>
                  <a:pt x="612719" y="2136635"/>
                </a:lnTo>
                <a:lnTo>
                  <a:pt x="613679" y="2148037"/>
                </a:lnTo>
                <a:lnTo>
                  <a:pt x="619812" y="2184055"/>
                </a:lnTo>
                <a:lnTo>
                  <a:pt x="609297" y="2176526"/>
                </a:lnTo>
                <a:close/>
              </a:path>
              <a:path w="1659635" h="2638044">
                <a:moveTo>
                  <a:pt x="564269" y="2116065"/>
                </a:moveTo>
                <a:lnTo>
                  <a:pt x="563879" y="2130552"/>
                </a:lnTo>
                <a:lnTo>
                  <a:pt x="563879" y="2139695"/>
                </a:lnTo>
                <a:lnTo>
                  <a:pt x="575035" y="2145441"/>
                </a:lnTo>
                <a:lnTo>
                  <a:pt x="586121" y="2152670"/>
                </a:lnTo>
                <a:lnTo>
                  <a:pt x="595164" y="2159899"/>
                </a:lnTo>
                <a:lnTo>
                  <a:pt x="603503" y="2167128"/>
                </a:lnTo>
                <a:lnTo>
                  <a:pt x="604227" y="2112946"/>
                </a:lnTo>
                <a:lnTo>
                  <a:pt x="606364" y="2095820"/>
                </a:lnTo>
                <a:lnTo>
                  <a:pt x="609297" y="2176526"/>
                </a:lnTo>
                <a:lnTo>
                  <a:pt x="598463" y="2169471"/>
                </a:lnTo>
                <a:lnTo>
                  <a:pt x="587332" y="2162893"/>
                </a:lnTo>
                <a:lnTo>
                  <a:pt x="575923" y="2156793"/>
                </a:lnTo>
                <a:lnTo>
                  <a:pt x="564260" y="2151171"/>
                </a:lnTo>
                <a:lnTo>
                  <a:pt x="560968" y="2068019"/>
                </a:lnTo>
                <a:lnTo>
                  <a:pt x="564269" y="2116065"/>
                </a:lnTo>
                <a:close/>
              </a:path>
              <a:path w="1659635" h="2638044">
                <a:moveTo>
                  <a:pt x="564260" y="2151171"/>
                </a:moveTo>
                <a:lnTo>
                  <a:pt x="552362" y="2146031"/>
                </a:lnTo>
                <a:lnTo>
                  <a:pt x="553211" y="2139695"/>
                </a:lnTo>
                <a:lnTo>
                  <a:pt x="554093" y="2109107"/>
                </a:lnTo>
                <a:lnTo>
                  <a:pt x="556698" y="2088244"/>
                </a:lnTo>
                <a:lnTo>
                  <a:pt x="560968" y="2068019"/>
                </a:lnTo>
                <a:lnTo>
                  <a:pt x="564260" y="2151171"/>
                </a:lnTo>
                <a:close/>
              </a:path>
              <a:path w="1659635" h="2638044">
                <a:moveTo>
                  <a:pt x="553211" y="2139695"/>
                </a:moveTo>
                <a:lnTo>
                  <a:pt x="552362" y="2146031"/>
                </a:lnTo>
                <a:lnTo>
                  <a:pt x="540252" y="2141373"/>
                </a:lnTo>
                <a:lnTo>
                  <a:pt x="527950" y="2137199"/>
                </a:lnTo>
                <a:lnTo>
                  <a:pt x="515478" y="2133510"/>
                </a:lnTo>
                <a:lnTo>
                  <a:pt x="507804" y="2095512"/>
                </a:lnTo>
                <a:lnTo>
                  <a:pt x="510463" y="2082077"/>
                </a:lnTo>
                <a:lnTo>
                  <a:pt x="513587" y="2121407"/>
                </a:lnTo>
                <a:lnTo>
                  <a:pt x="520707" y="2124485"/>
                </a:lnTo>
                <a:lnTo>
                  <a:pt x="534194" y="2129416"/>
                </a:lnTo>
                <a:lnTo>
                  <a:pt x="544653" y="2133585"/>
                </a:lnTo>
                <a:lnTo>
                  <a:pt x="553211" y="2139695"/>
                </a:lnTo>
                <a:close/>
              </a:path>
              <a:path w="1659635" h="2638044">
                <a:moveTo>
                  <a:pt x="515478" y="2133510"/>
                </a:moveTo>
                <a:lnTo>
                  <a:pt x="502857" y="2130308"/>
                </a:lnTo>
                <a:lnTo>
                  <a:pt x="504443" y="2121407"/>
                </a:lnTo>
                <a:lnTo>
                  <a:pt x="504452" y="2120416"/>
                </a:lnTo>
                <a:lnTo>
                  <a:pt x="505523" y="2108569"/>
                </a:lnTo>
                <a:lnTo>
                  <a:pt x="507804" y="2095512"/>
                </a:lnTo>
                <a:lnTo>
                  <a:pt x="515478" y="2133510"/>
                </a:lnTo>
                <a:close/>
              </a:path>
              <a:path w="1659635" h="2638044">
                <a:moveTo>
                  <a:pt x="502857" y="2130308"/>
                </a:moveTo>
                <a:lnTo>
                  <a:pt x="490108" y="2127595"/>
                </a:lnTo>
                <a:lnTo>
                  <a:pt x="493775" y="2121407"/>
                </a:lnTo>
                <a:lnTo>
                  <a:pt x="498367" y="2096043"/>
                </a:lnTo>
                <a:lnTo>
                  <a:pt x="502859" y="2108546"/>
                </a:lnTo>
                <a:lnTo>
                  <a:pt x="504443" y="2121407"/>
                </a:lnTo>
                <a:lnTo>
                  <a:pt x="502857" y="2130308"/>
                </a:lnTo>
                <a:close/>
              </a:path>
              <a:path w="1659635" h="2638044">
                <a:moveTo>
                  <a:pt x="464819" y="2112263"/>
                </a:moveTo>
                <a:lnTo>
                  <a:pt x="469414" y="2112917"/>
                </a:lnTo>
                <a:lnTo>
                  <a:pt x="481726" y="2117947"/>
                </a:lnTo>
                <a:lnTo>
                  <a:pt x="493775" y="2121407"/>
                </a:lnTo>
                <a:lnTo>
                  <a:pt x="490108" y="2127595"/>
                </a:lnTo>
                <a:lnTo>
                  <a:pt x="477253" y="2125371"/>
                </a:lnTo>
                <a:lnTo>
                  <a:pt x="464819" y="2112263"/>
                </a:lnTo>
                <a:close/>
              </a:path>
              <a:path w="1659635" h="2638044">
                <a:moveTo>
                  <a:pt x="464313" y="2123639"/>
                </a:moveTo>
                <a:lnTo>
                  <a:pt x="451309" y="2122400"/>
                </a:lnTo>
                <a:lnTo>
                  <a:pt x="454843" y="2103632"/>
                </a:lnTo>
                <a:lnTo>
                  <a:pt x="464819" y="2112263"/>
                </a:lnTo>
                <a:lnTo>
                  <a:pt x="477253" y="2125371"/>
                </a:lnTo>
                <a:lnTo>
                  <a:pt x="464313" y="2123639"/>
                </a:lnTo>
                <a:close/>
              </a:path>
              <a:path w="1659635" h="2638044">
                <a:moveTo>
                  <a:pt x="740069" y="1815351"/>
                </a:moveTo>
                <a:lnTo>
                  <a:pt x="740664" y="1839468"/>
                </a:lnTo>
                <a:lnTo>
                  <a:pt x="735932" y="1853031"/>
                </a:lnTo>
                <a:lnTo>
                  <a:pt x="731519" y="1848612"/>
                </a:lnTo>
                <a:lnTo>
                  <a:pt x="731519" y="1767839"/>
                </a:lnTo>
                <a:lnTo>
                  <a:pt x="735881" y="1762314"/>
                </a:lnTo>
                <a:lnTo>
                  <a:pt x="731519" y="1776984"/>
                </a:lnTo>
                <a:lnTo>
                  <a:pt x="735903" y="1788614"/>
                </a:lnTo>
                <a:lnTo>
                  <a:pt x="738655" y="1801826"/>
                </a:lnTo>
                <a:lnTo>
                  <a:pt x="740069" y="1815351"/>
                </a:lnTo>
                <a:close/>
              </a:path>
              <a:path w="1659635" h="2638044">
                <a:moveTo>
                  <a:pt x="731519" y="1767839"/>
                </a:moveTo>
                <a:lnTo>
                  <a:pt x="731519" y="1848612"/>
                </a:lnTo>
                <a:lnTo>
                  <a:pt x="731288" y="1837903"/>
                </a:lnTo>
                <a:lnTo>
                  <a:pt x="730346" y="1824479"/>
                </a:lnTo>
                <a:lnTo>
                  <a:pt x="728708" y="1811223"/>
                </a:lnTo>
                <a:lnTo>
                  <a:pt x="726405" y="1798148"/>
                </a:lnTo>
                <a:lnTo>
                  <a:pt x="724168" y="1753386"/>
                </a:lnTo>
                <a:lnTo>
                  <a:pt x="731519" y="1767839"/>
                </a:lnTo>
                <a:close/>
              </a:path>
              <a:path w="1659635" h="2638044">
                <a:moveTo>
                  <a:pt x="711707" y="1731263"/>
                </a:moveTo>
                <a:lnTo>
                  <a:pt x="713831" y="1733575"/>
                </a:lnTo>
                <a:lnTo>
                  <a:pt x="719399" y="1742485"/>
                </a:lnTo>
                <a:lnTo>
                  <a:pt x="724168" y="1753386"/>
                </a:lnTo>
                <a:lnTo>
                  <a:pt x="726405" y="1798148"/>
                </a:lnTo>
                <a:lnTo>
                  <a:pt x="723468" y="1785267"/>
                </a:lnTo>
                <a:lnTo>
                  <a:pt x="719927" y="1772592"/>
                </a:lnTo>
                <a:lnTo>
                  <a:pt x="715814" y="1760137"/>
                </a:lnTo>
                <a:lnTo>
                  <a:pt x="711707" y="1731263"/>
                </a:lnTo>
                <a:close/>
              </a:path>
              <a:path w="1659635" h="2638044">
                <a:moveTo>
                  <a:pt x="682331" y="1677048"/>
                </a:moveTo>
                <a:lnTo>
                  <a:pt x="691895" y="1685544"/>
                </a:lnTo>
                <a:lnTo>
                  <a:pt x="691895" y="1694687"/>
                </a:lnTo>
                <a:lnTo>
                  <a:pt x="697337" y="1701528"/>
                </a:lnTo>
                <a:lnTo>
                  <a:pt x="703156" y="1711824"/>
                </a:lnTo>
                <a:lnTo>
                  <a:pt x="711707" y="1722120"/>
                </a:lnTo>
                <a:lnTo>
                  <a:pt x="711707" y="1731263"/>
                </a:lnTo>
                <a:lnTo>
                  <a:pt x="715814" y="1760137"/>
                </a:lnTo>
                <a:lnTo>
                  <a:pt x="711159" y="1747914"/>
                </a:lnTo>
                <a:lnTo>
                  <a:pt x="705993" y="1735938"/>
                </a:lnTo>
                <a:lnTo>
                  <a:pt x="700347" y="1724220"/>
                </a:lnTo>
                <a:lnTo>
                  <a:pt x="694252" y="1712773"/>
                </a:lnTo>
                <a:lnTo>
                  <a:pt x="687739" y="1701612"/>
                </a:lnTo>
                <a:lnTo>
                  <a:pt x="682331" y="1677048"/>
                </a:lnTo>
                <a:close/>
              </a:path>
              <a:path w="1659635" h="2638044">
                <a:moveTo>
                  <a:pt x="661416" y="1658112"/>
                </a:moveTo>
                <a:lnTo>
                  <a:pt x="663662" y="1660056"/>
                </a:lnTo>
                <a:lnTo>
                  <a:pt x="673101" y="1668552"/>
                </a:lnTo>
                <a:lnTo>
                  <a:pt x="682331" y="1677048"/>
                </a:lnTo>
                <a:lnTo>
                  <a:pt x="687739" y="1701612"/>
                </a:lnTo>
                <a:lnTo>
                  <a:pt x="680838" y="1690748"/>
                </a:lnTo>
                <a:lnTo>
                  <a:pt x="673581" y="1680194"/>
                </a:lnTo>
                <a:lnTo>
                  <a:pt x="665998" y="1669965"/>
                </a:lnTo>
                <a:lnTo>
                  <a:pt x="661416" y="1658112"/>
                </a:lnTo>
                <a:close/>
              </a:path>
              <a:path w="1659635" h="2638044">
                <a:moveTo>
                  <a:pt x="658120" y="1660072"/>
                </a:moveTo>
                <a:lnTo>
                  <a:pt x="649978" y="1650528"/>
                </a:lnTo>
                <a:lnTo>
                  <a:pt x="652316" y="1641757"/>
                </a:lnTo>
                <a:lnTo>
                  <a:pt x="661416" y="1650491"/>
                </a:lnTo>
                <a:lnTo>
                  <a:pt x="661416" y="1658112"/>
                </a:lnTo>
                <a:lnTo>
                  <a:pt x="665998" y="1669965"/>
                </a:lnTo>
                <a:lnTo>
                  <a:pt x="658120" y="1660072"/>
                </a:lnTo>
                <a:close/>
              </a:path>
              <a:path w="1659635" h="2638044">
                <a:moveTo>
                  <a:pt x="642880" y="1633023"/>
                </a:moveTo>
                <a:lnTo>
                  <a:pt x="652316" y="1641757"/>
                </a:lnTo>
                <a:lnTo>
                  <a:pt x="649978" y="1650528"/>
                </a:lnTo>
                <a:lnTo>
                  <a:pt x="641603" y="1641347"/>
                </a:lnTo>
                <a:lnTo>
                  <a:pt x="639396" y="1639617"/>
                </a:lnTo>
                <a:lnTo>
                  <a:pt x="633697" y="1624289"/>
                </a:lnTo>
                <a:lnTo>
                  <a:pt x="642880" y="1633023"/>
                </a:lnTo>
                <a:close/>
              </a:path>
              <a:path w="1659635" h="2638044">
                <a:moveTo>
                  <a:pt x="632459" y="1623059"/>
                </a:moveTo>
                <a:lnTo>
                  <a:pt x="633697" y="1624289"/>
                </a:lnTo>
                <a:lnTo>
                  <a:pt x="639396" y="1639617"/>
                </a:lnTo>
                <a:lnTo>
                  <a:pt x="629591" y="1632223"/>
                </a:lnTo>
                <a:lnTo>
                  <a:pt x="630428" y="1616130"/>
                </a:lnTo>
                <a:lnTo>
                  <a:pt x="640954" y="1608077"/>
                </a:lnTo>
                <a:lnTo>
                  <a:pt x="641619" y="1616472"/>
                </a:lnTo>
                <a:lnTo>
                  <a:pt x="632459" y="1623059"/>
                </a:lnTo>
                <a:close/>
              </a:path>
              <a:path w="1659635" h="2638044">
                <a:moveTo>
                  <a:pt x="616789" y="1604668"/>
                </a:moveTo>
                <a:lnTo>
                  <a:pt x="623316" y="1613916"/>
                </a:lnTo>
                <a:lnTo>
                  <a:pt x="623316" y="1623059"/>
                </a:lnTo>
                <a:lnTo>
                  <a:pt x="630428" y="1616130"/>
                </a:lnTo>
                <a:lnTo>
                  <a:pt x="629591" y="1632223"/>
                </a:lnTo>
                <a:lnTo>
                  <a:pt x="619427" y="1625027"/>
                </a:lnTo>
                <a:lnTo>
                  <a:pt x="616789" y="1604668"/>
                </a:lnTo>
                <a:close/>
              </a:path>
              <a:path w="1659635" h="2638044">
                <a:moveTo>
                  <a:pt x="614396" y="1540222"/>
                </a:moveTo>
                <a:lnTo>
                  <a:pt x="613085" y="1554129"/>
                </a:lnTo>
                <a:lnTo>
                  <a:pt x="612648" y="1568195"/>
                </a:lnTo>
                <a:lnTo>
                  <a:pt x="612719" y="1578474"/>
                </a:lnTo>
                <a:lnTo>
                  <a:pt x="613679" y="1592493"/>
                </a:lnTo>
                <a:lnTo>
                  <a:pt x="616789" y="1604668"/>
                </a:lnTo>
                <a:lnTo>
                  <a:pt x="619427" y="1625027"/>
                </a:lnTo>
                <a:lnTo>
                  <a:pt x="608925" y="1618056"/>
                </a:lnTo>
                <a:lnTo>
                  <a:pt x="609866" y="1517359"/>
                </a:lnTo>
                <a:lnTo>
                  <a:pt x="614683" y="1501420"/>
                </a:lnTo>
                <a:lnTo>
                  <a:pt x="614396" y="1540222"/>
                </a:lnTo>
                <a:close/>
              </a:path>
              <a:path w="1659635" h="2638044">
                <a:moveTo>
                  <a:pt x="608925" y="1618056"/>
                </a:moveTo>
                <a:lnTo>
                  <a:pt x="598106" y="1611338"/>
                </a:lnTo>
                <a:lnTo>
                  <a:pt x="603503" y="1604771"/>
                </a:lnTo>
                <a:lnTo>
                  <a:pt x="604227" y="1550796"/>
                </a:lnTo>
                <a:lnTo>
                  <a:pt x="606364" y="1533834"/>
                </a:lnTo>
                <a:lnTo>
                  <a:pt x="609866" y="1517359"/>
                </a:lnTo>
                <a:lnTo>
                  <a:pt x="608925" y="1618056"/>
                </a:lnTo>
                <a:close/>
              </a:path>
              <a:path w="1659635" h="2638044">
                <a:moveTo>
                  <a:pt x="564269" y="1555313"/>
                </a:moveTo>
                <a:lnTo>
                  <a:pt x="563879" y="1568195"/>
                </a:lnTo>
                <a:lnTo>
                  <a:pt x="563879" y="1586483"/>
                </a:lnTo>
                <a:lnTo>
                  <a:pt x="570935" y="1589562"/>
                </a:lnTo>
                <a:lnTo>
                  <a:pt x="584021" y="1594492"/>
                </a:lnTo>
                <a:lnTo>
                  <a:pt x="594277" y="1598661"/>
                </a:lnTo>
                <a:lnTo>
                  <a:pt x="603503" y="1604771"/>
                </a:lnTo>
                <a:lnTo>
                  <a:pt x="598106" y="1611338"/>
                </a:lnTo>
                <a:lnTo>
                  <a:pt x="586991" y="1604901"/>
                </a:lnTo>
                <a:lnTo>
                  <a:pt x="575602" y="1598770"/>
                </a:lnTo>
                <a:lnTo>
                  <a:pt x="563959" y="1592974"/>
                </a:lnTo>
                <a:lnTo>
                  <a:pt x="560968" y="1508635"/>
                </a:lnTo>
                <a:lnTo>
                  <a:pt x="564269" y="1555313"/>
                </a:lnTo>
                <a:close/>
              </a:path>
              <a:path w="1659635" h="2638044">
                <a:moveTo>
                  <a:pt x="563959" y="1592974"/>
                </a:moveTo>
                <a:lnTo>
                  <a:pt x="552083" y="1587539"/>
                </a:lnTo>
                <a:lnTo>
                  <a:pt x="553211" y="1577340"/>
                </a:lnTo>
                <a:lnTo>
                  <a:pt x="554093" y="1547989"/>
                </a:lnTo>
                <a:lnTo>
                  <a:pt x="556698" y="1528110"/>
                </a:lnTo>
                <a:lnTo>
                  <a:pt x="560968" y="1508635"/>
                </a:lnTo>
                <a:lnTo>
                  <a:pt x="563959" y="1592974"/>
                </a:lnTo>
                <a:close/>
              </a:path>
              <a:path w="1659635" h="2638044">
                <a:moveTo>
                  <a:pt x="553211" y="1577340"/>
                </a:moveTo>
                <a:lnTo>
                  <a:pt x="552083" y="1587539"/>
                </a:lnTo>
                <a:lnTo>
                  <a:pt x="539997" y="1582493"/>
                </a:lnTo>
                <a:lnTo>
                  <a:pt x="527720" y="1577863"/>
                </a:lnTo>
                <a:lnTo>
                  <a:pt x="515274" y="1573676"/>
                </a:lnTo>
                <a:lnTo>
                  <a:pt x="505523" y="1547203"/>
                </a:lnTo>
                <a:lnTo>
                  <a:pt x="507804" y="1535883"/>
                </a:lnTo>
                <a:lnTo>
                  <a:pt x="513587" y="1568195"/>
                </a:lnTo>
                <a:lnTo>
                  <a:pt x="517229" y="1568300"/>
                </a:lnTo>
                <a:lnTo>
                  <a:pt x="532436" y="1571094"/>
                </a:lnTo>
                <a:lnTo>
                  <a:pt x="543966" y="1575221"/>
                </a:lnTo>
                <a:lnTo>
                  <a:pt x="553211" y="1577340"/>
                </a:lnTo>
                <a:close/>
              </a:path>
              <a:path w="1659635" h="2638044">
                <a:moveTo>
                  <a:pt x="513587" y="1568195"/>
                </a:moveTo>
                <a:lnTo>
                  <a:pt x="507804" y="1535883"/>
                </a:lnTo>
                <a:lnTo>
                  <a:pt x="510463" y="1523693"/>
                </a:lnTo>
                <a:lnTo>
                  <a:pt x="512668" y="1510219"/>
                </a:lnTo>
                <a:lnTo>
                  <a:pt x="513587" y="1495044"/>
                </a:lnTo>
                <a:lnTo>
                  <a:pt x="513587" y="1568195"/>
                </a:lnTo>
                <a:close/>
              </a:path>
              <a:path w="1659635" h="2638044">
                <a:moveTo>
                  <a:pt x="498367" y="1533687"/>
                </a:moveTo>
                <a:lnTo>
                  <a:pt x="502859" y="1546190"/>
                </a:lnTo>
                <a:lnTo>
                  <a:pt x="504443" y="1559051"/>
                </a:lnTo>
                <a:lnTo>
                  <a:pt x="504452" y="1558069"/>
                </a:lnTo>
                <a:lnTo>
                  <a:pt x="505523" y="1547203"/>
                </a:lnTo>
                <a:lnTo>
                  <a:pt x="515274" y="1573676"/>
                </a:lnTo>
                <a:lnTo>
                  <a:pt x="502680" y="1569959"/>
                </a:lnTo>
                <a:lnTo>
                  <a:pt x="498367" y="1533687"/>
                </a:lnTo>
                <a:close/>
              </a:path>
              <a:path w="1659635" h="2638044">
                <a:moveTo>
                  <a:pt x="502680" y="1569959"/>
                </a:moveTo>
                <a:lnTo>
                  <a:pt x="493775" y="1559051"/>
                </a:lnTo>
                <a:lnTo>
                  <a:pt x="493457" y="1553386"/>
                </a:lnTo>
                <a:lnTo>
                  <a:pt x="489919" y="1539541"/>
                </a:lnTo>
                <a:lnTo>
                  <a:pt x="483062" y="1527079"/>
                </a:lnTo>
                <a:lnTo>
                  <a:pt x="491355" y="1521900"/>
                </a:lnTo>
                <a:lnTo>
                  <a:pt x="498367" y="1533687"/>
                </a:lnTo>
                <a:lnTo>
                  <a:pt x="502680" y="1569959"/>
                </a:lnTo>
                <a:close/>
              </a:path>
              <a:path w="1659635" h="2638044">
                <a:moveTo>
                  <a:pt x="489960" y="1566739"/>
                </a:moveTo>
                <a:lnTo>
                  <a:pt x="477134" y="1564044"/>
                </a:lnTo>
                <a:lnTo>
                  <a:pt x="481121" y="1559051"/>
                </a:lnTo>
                <a:lnTo>
                  <a:pt x="493775" y="1559051"/>
                </a:lnTo>
                <a:lnTo>
                  <a:pt x="502680" y="1569959"/>
                </a:lnTo>
                <a:lnTo>
                  <a:pt x="489960" y="1566739"/>
                </a:lnTo>
                <a:close/>
              </a:path>
              <a:path w="1659635" h="2638044">
                <a:moveTo>
                  <a:pt x="396239" y="1549908"/>
                </a:moveTo>
                <a:lnTo>
                  <a:pt x="396770" y="1539240"/>
                </a:lnTo>
                <a:lnTo>
                  <a:pt x="409895" y="1533525"/>
                </a:lnTo>
                <a:lnTo>
                  <a:pt x="425195" y="1531620"/>
                </a:lnTo>
                <a:lnTo>
                  <a:pt x="432162" y="1532823"/>
                </a:lnTo>
                <a:lnTo>
                  <a:pt x="443232" y="1537756"/>
                </a:lnTo>
                <a:lnTo>
                  <a:pt x="454843" y="1546499"/>
                </a:lnTo>
                <a:lnTo>
                  <a:pt x="445007" y="1549908"/>
                </a:lnTo>
                <a:lnTo>
                  <a:pt x="445007" y="1540763"/>
                </a:lnTo>
                <a:lnTo>
                  <a:pt x="416325" y="1540803"/>
                </a:lnTo>
                <a:lnTo>
                  <a:pt x="401149" y="1542564"/>
                </a:lnTo>
                <a:lnTo>
                  <a:pt x="396239" y="1549908"/>
                </a:lnTo>
                <a:close/>
              </a:path>
              <a:path w="1659635" h="2638044">
                <a:moveTo>
                  <a:pt x="731519" y="725424"/>
                </a:moveTo>
                <a:lnTo>
                  <a:pt x="731519" y="652271"/>
                </a:lnTo>
                <a:lnTo>
                  <a:pt x="731519" y="661416"/>
                </a:lnTo>
                <a:lnTo>
                  <a:pt x="732002" y="662407"/>
                </a:lnTo>
                <a:lnTo>
                  <a:pt x="736258" y="736473"/>
                </a:lnTo>
                <a:lnTo>
                  <a:pt x="723635" y="739852"/>
                </a:lnTo>
                <a:lnTo>
                  <a:pt x="720371" y="731534"/>
                </a:lnTo>
                <a:lnTo>
                  <a:pt x="731519" y="725424"/>
                </a:lnTo>
                <a:close/>
              </a:path>
              <a:path w="1659635" h="2638044">
                <a:moveTo>
                  <a:pt x="731519" y="652271"/>
                </a:moveTo>
                <a:lnTo>
                  <a:pt x="731496" y="722359"/>
                </a:lnTo>
                <a:lnTo>
                  <a:pt x="730914" y="709659"/>
                </a:lnTo>
                <a:lnTo>
                  <a:pt x="729575" y="697011"/>
                </a:lnTo>
                <a:lnTo>
                  <a:pt x="727511" y="684435"/>
                </a:lnTo>
                <a:lnTo>
                  <a:pt x="724758" y="671946"/>
                </a:lnTo>
                <a:lnTo>
                  <a:pt x="724168" y="637818"/>
                </a:lnTo>
                <a:lnTo>
                  <a:pt x="731519" y="652271"/>
                </a:lnTo>
                <a:close/>
              </a:path>
              <a:path w="1659635" h="2638044">
                <a:moveTo>
                  <a:pt x="702928" y="597047"/>
                </a:moveTo>
                <a:lnTo>
                  <a:pt x="711707" y="606551"/>
                </a:lnTo>
                <a:lnTo>
                  <a:pt x="711707" y="615695"/>
                </a:lnTo>
                <a:lnTo>
                  <a:pt x="713831" y="618007"/>
                </a:lnTo>
                <a:lnTo>
                  <a:pt x="719399" y="626917"/>
                </a:lnTo>
                <a:lnTo>
                  <a:pt x="724168" y="637818"/>
                </a:lnTo>
                <a:lnTo>
                  <a:pt x="724758" y="671946"/>
                </a:lnTo>
                <a:lnTo>
                  <a:pt x="721349" y="659565"/>
                </a:lnTo>
                <a:lnTo>
                  <a:pt x="717317" y="647307"/>
                </a:lnTo>
                <a:lnTo>
                  <a:pt x="712697" y="635192"/>
                </a:lnTo>
                <a:lnTo>
                  <a:pt x="707523" y="623236"/>
                </a:lnTo>
                <a:lnTo>
                  <a:pt x="702928" y="597047"/>
                </a:lnTo>
                <a:close/>
              </a:path>
              <a:path w="1659635" h="2638044">
                <a:moveTo>
                  <a:pt x="682331" y="563004"/>
                </a:moveTo>
                <a:lnTo>
                  <a:pt x="691895" y="571500"/>
                </a:lnTo>
                <a:lnTo>
                  <a:pt x="691895" y="580644"/>
                </a:lnTo>
                <a:lnTo>
                  <a:pt x="696836" y="586695"/>
                </a:lnTo>
                <a:lnTo>
                  <a:pt x="702928" y="597047"/>
                </a:lnTo>
                <a:lnTo>
                  <a:pt x="707523" y="623236"/>
                </a:lnTo>
                <a:lnTo>
                  <a:pt x="701828" y="611459"/>
                </a:lnTo>
                <a:lnTo>
                  <a:pt x="695647" y="599877"/>
                </a:lnTo>
                <a:lnTo>
                  <a:pt x="689013" y="588508"/>
                </a:lnTo>
                <a:lnTo>
                  <a:pt x="682331" y="563004"/>
                </a:lnTo>
                <a:close/>
              </a:path>
              <a:path w="1659635" h="2638044">
                <a:moveTo>
                  <a:pt x="661416" y="544067"/>
                </a:moveTo>
                <a:lnTo>
                  <a:pt x="663662" y="546012"/>
                </a:lnTo>
                <a:lnTo>
                  <a:pt x="673101" y="554508"/>
                </a:lnTo>
                <a:lnTo>
                  <a:pt x="682331" y="563004"/>
                </a:lnTo>
                <a:lnTo>
                  <a:pt x="689013" y="588508"/>
                </a:lnTo>
                <a:lnTo>
                  <a:pt x="681961" y="577371"/>
                </a:lnTo>
                <a:lnTo>
                  <a:pt x="674523" y="566483"/>
                </a:lnTo>
                <a:lnTo>
                  <a:pt x="666735" y="555862"/>
                </a:lnTo>
                <a:lnTo>
                  <a:pt x="661416" y="544067"/>
                </a:lnTo>
                <a:close/>
              </a:path>
              <a:path w="1659635" h="2638044">
                <a:moveTo>
                  <a:pt x="658630" y="545526"/>
                </a:moveTo>
                <a:lnTo>
                  <a:pt x="650241" y="535492"/>
                </a:lnTo>
                <a:lnTo>
                  <a:pt x="652316" y="526189"/>
                </a:lnTo>
                <a:lnTo>
                  <a:pt x="661416" y="534924"/>
                </a:lnTo>
                <a:lnTo>
                  <a:pt x="661416" y="544067"/>
                </a:lnTo>
                <a:lnTo>
                  <a:pt x="666735" y="555862"/>
                </a:lnTo>
                <a:lnTo>
                  <a:pt x="658630" y="545526"/>
                </a:lnTo>
                <a:close/>
              </a:path>
              <a:path w="1659635" h="2638044">
                <a:moveTo>
                  <a:pt x="642880" y="517455"/>
                </a:moveTo>
                <a:lnTo>
                  <a:pt x="652316" y="526189"/>
                </a:lnTo>
                <a:lnTo>
                  <a:pt x="650241" y="535492"/>
                </a:lnTo>
                <a:lnTo>
                  <a:pt x="641603" y="525779"/>
                </a:lnTo>
                <a:lnTo>
                  <a:pt x="639396" y="524049"/>
                </a:lnTo>
                <a:lnTo>
                  <a:pt x="633697" y="508721"/>
                </a:lnTo>
                <a:lnTo>
                  <a:pt x="642880" y="517455"/>
                </a:lnTo>
                <a:close/>
              </a:path>
              <a:path w="1659635" h="2638044">
                <a:moveTo>
                  <a:pt x="632459" y="507491"/>
                </a:moveTo>
                <a:lnTo>
                  <a:pt x="633697" y="508721"/>
                </a:lnTo>
                <a:lnTo>
                  <a:pt x="639396" y="524049"/>
                </a:lnTo>
                <a:lnTo>
                  <a:pt x="629591" y="516655"/>
                </a:lnTo>
                <a:lnTo>
                  <a:pt x="630428" y="500562"/>
                </a:lnTo>
                <a:lnTo>
                  <a:pt x="640954" y="492510"/>
                </a:lnTo>
                <a:lnTo>
                  <a:pt x="641619" y="500905"/>
                </a:lnTo>
                <a:lnTo>
                  <a:pt x="632459" y="507491"/>
                </a:lnTo>
                <a:close/>
              </a:path>
              <a:path w="1659635" h="2638044">
                <a:moveTo>
                  <a:pt x="616789" y="485151"/>
                </a:moveTo>
                <a:lnTo>
                  <a:pt x="623316" y="498347"/>
                </a:lnTo>
                <a:lnTo>
                  <a:pt x="623316" y="507491"/>
                </a:lnTo>
                <a:lnTo>
                  <a:pt x="630428" y="500562"/>
                </a:lnTo>
                <a:lnTo>
                  <a:pt x="629591" y="516655"/>
                </a:lnTo>
                <a:lnTo>
                  <a:pt x="619427" y="509459"/>
                </a:lnTo>
                <a:lnTo>
                  <a:pt x="616789" y="485151"/>
                </a:lnTo>
                <a:close/>
              </a:path>
              <a:path w="1659635" h="2638044">
                <a:moveTo>
                  <a:pt x="613039" y="439623"/>
                </a:moveTo>
                <a:lnTo>
                  <a:pt x="612648" y="452627"/>
                </a:lnTo>
                <a:lnTo>
                  <a:pt x="612719" y="462115"/>
                </a:lnTo>
                <a:lnTo>
                  <a:pt x="613679" y="473798"/>
                </a:lnTo>
                <a:lnTo>
                  <a:pt x="616789" y="485151"/>
                </a:lnTo>
                <a:lnTo>
                  <a:pt x="619427" y="509459"/>
                </a:lnTo>
                <a:lnTo>
                  <a:pt x="608925" y="502488"/>
                </a:lnTo>
                <a:lnTo>
                  <a:pt x="609866" y="401883"/>
                </a:lnTo>
                <a:lnTo>
                  <a:pt x="613039" y="439623"/>
                </a:lnTo>
                <a:close/>
              </a:path>
              <a:path w="1659635" h="2638044">
                <a:moveTo>
                  <a:pt x="608925" y="502488"/>
                </a:moveTo>
                <a:lnTo>
                  <a:pt x="598106" y="495770"/>
                </a:lnTo>
                <a:lnTo>
                  <a:pt x="603503" y="489203"/>
                </a:lnTo>
                <a:lnTo>
                  <a:pt x="604227" y="435239"/>
                </a:lnTo>
                <a:lnTo>
                  <a:pt x="606364" y="418309"/>
                </a:lnTo>
                <a:lnTo>
                  <a:pt x="609866" y="401883"/>
                </a:lnTo>
                <a:lnTo>
                  <a:pt x="608925" y="502488"/>
                </a:lnTo>
                <a:close/>
              </a:path>
              <a:path w="1659635" h="2638044">
                <a:moveTo>
                  <a:pt x="564269" y="438408"/>
                </a:moveTo>
                <a:lnTo>
                  <a:pt x="563879" y="452627"/>
                </a:lnTo>
                <a:lnTo>
                  <a:pt x="563879" y="470916"/>
                </a:lnTo>
                <a:lnTo>
                  <a:pt x="570935" y="471339"/>
                </a:lnTo>
                <a:lnTo>
                  <a:pt x="584021" y="475040"/>
                </a:lnTo>
                <a:lnTo>
                  <a:pt x="594277" y="481446"/>
                </a:lnTo>
                <a:lnTo>
                  <a:pt x="603503" y="489203"/>
                </a:lnTo>
                <a:lnTo>
                  <a:pt x="598106" y="495770"/>
                </a:lnTo>
                <a:lnTo>
                  <a:pt x="586991" y="489333"/>
                </a:lnTo>
                <a:lnTo>
                  <a:pt x="575602" y="483202"/>
                </a:lnTo>
                <a:lnTo>
                  <a:pt x="563959" y="477406"/>
                </a:lnTo>
                <a:lnTo>
                  <a:pt x="560968" y="393160"/>
                </a:lnTo>
                <a:lnTo>
                  <a:pt x="564269" y="438408"/>
                </a:lnTo>
                <a:close/>
              </a:path>
              <a:path w="1659635" h="2638044">
                <a:moveTo>
                  <a:pt x="563959" y="477406"/>
                </a:moveTo>
                <a:lnTo>
                  <a:pt x="552083" y="471971"/>
                </a:lnTo>
                <a:lnTo>
                  <a:pt x="553211" y="461771"/>
                </a:lnTo>
                <a:lnTo>
                  <a:pt x="554093" y="432432"/>
                </a:lnTo>
                <a:lnTo>
                  <a:pt x="556698" y="412584"/>
                </a:lnTo>
                <a:lnTo>
                  <a:pt x="560968" y="393160"/>
                </a:lnTo>
                <a:lnTo>
                  <a:pt x="563959" y="477406"/>
                </a:lnTo>
                <a:close/>
              </a:path>
              <a:path w="1659635" h="2638044">
                <a:moveTo>
                  <a:pt x="553211" y="461771"/>
                </a:moveTo>
                <a:lnTo>
                  <a:pt x="552083" y="471971"/>
                </a:lnTo>
                <a:lnTo>
                  <a:pt x="539997" y="466925"/>
                </a:lnTo>
                <a:lnTo>
                  <a:pt x="527720" y="462295"/>
                </a:lnTo>
                <a:lnTo>
                  <a:pt x="515274" y="458108"/>
                </a:lnTo>
                <a:lnTo>
                  <a:pt x="505355" y="431994"/>
                </a:lnTo>
                <a:lnTo>
                  <a:pt x="507618" y="419075"/>
                </a:lnTo>
                <a:lnTo>
                  <a:pt x="513587" y="452627"/>
                </a:lnTo>
                <a:lnTo>
                  <a:pt x="517229" y="452732"/>
                </a:lnTo>
                <a:lnTo>
                  <a:pt x="532436" y="455526"/>
                </a:lnTo>
                <a:lnTo>
                  <a:pt x="543966" y="459653"/>
                </a:lnTo>
                <a:lnTo>
                  <a:pt x="553211" y="461771"/>
                </a:lnTo>
                <a:close/>
              </a:path>
              <a:path w="1659635" h="2638044">
                <a:moveTo>
                  <a:pt x="498255" y="418733"/>
                </a:moveTo>
                <a:lnTo>
                  <a:pt x="502829" y="430981"/>
                </a:lnTo>
                <a:lnTo>
                  <a:pt x="504443" y="443483"/>
                </a:lnTo>
                <a:lnTo>
                  <a:pt x="505355" y="431994"/>
                </a:lnTo>
                <a:lnTo>
                  <a:pt x="515274" y="458108"/>
                </a:lnTo>
                <a:lnTo>
                  <a:pt x="502680" y="454391"/>
                </a:lnTo>
                <a:lnTo>
                  <a:pt x="498255" y="418733"/>
                </a:lnTo>
                <a:close/>
              </a:path>
              <a:path w="1659635" h="2638044">
                <a:moveTo>
                  <a:pt x="502680" y="454391"/>
                </a:moveTo>
                <a:lnTo>
                  <a:pt x="493775" y="443483"/>
                </a:lnTo>
                <a:lnTo>
                  <a:pt x="493571" y="439131"/>
                </a:lnTo>
                <a:lnTo>
                  <a:pt x="490267" y="425538"/>
                </a:lnTo>
                <a:lnTo>
                  <a:pt x="483519" y="413199"/>
                </a:lnTo>
                <a:lnTo>
                  <a:pt x="491119" y="407125"/>
                </a:lnTo>
                <a:lnTo>
                  <a:pt x="498255" y="418733"/>
                </a:lnTo>
                <a:lnTo>
                  <a:pt x="502680" y="454391"/>
                </a:lnTo>
                <a:close/>
              </a:path>
              <a:path w="1659635" h="2638044">
                <a:moveTo>
                  <a:pt x="489960" y="451171"/>
                </a:moveTo>
                <a:lnTo>
                  <a:pt x="477134" y="448476"/>
                </a:lnTo>
                <a:lnTo>
                  <a:pt x="481726" y="442814"/>
                </a:lnTo>
                <a:lnTo>
                  <a:pt x="493775" y="443483"/>
                </a:lnTo>
                <a:lnTo>
                  <a:pt x="502680" y="454391"/>
                </a:lnTo>
                <a:lnTo>
                  <a:pt x="489960" y="451171"/>
                </a:lnTo>
                <a:close/>
              </a:path>
              <a:path w="1659635" h="2638044">
                <a:moveTo>
                  <a:pt x="396239" y="434339"/>
                </a:moveTo>
                <a:lnTo>
                  <a:pt x="396366" y="419142"/>
                </a:lnTo>
                <a:lnTo>
                  <a:pt x="409633" y="411580"/>
                </a:lnTo>
                <a:lnTo>
                  <a:pt x="425195" y="408431"/>
                </a:lnTo>
                <a:lnTo>
                  <a:pt x="431623" y="410167"/>
                </a:lnTo>
                <a:lnTo>
                  <a:pt x="442812" y="416807"/>
                </a:lnTo>
                <a:lnTo>
                  <a:pt x="454642" y="425806"/>
                </a:lnTo>
                <a:lnTo>
                  <a:pt x="445007" y="434339"/>
                </a:lnTo>
                <a:lnTo>
                  <a:pt x="444993" y="433757"/>
                </a:lnTo>
                <a:lnTo>
                  <a:pt x="438285" y="422335"/>
                </a:lnTo>
                <a:lnTo>
                  <a:pt x="425195" y="417575"/>
                </a:lnTo>
                <a:lnTo>
                  <a:pt x="412715" y="418816"/>
                </a:lnTo>
                <a:lnTo>
                  <a:pt x="400275" y="424919"/>
                </a:lnTo>
                <a:lnTo>
                  <a:pt x="396239" y="434339"/>
                </a:lnTo>
                <a:close/>
              </a:path>
              <a:path w="1659635" h="2638044">
                <a:moveTo>
                  <a:pt x="697940" y="2091600"/>
                </a:moveTo>
                <a:lnTo>
                  <a:pt x="701039" y="2130552"/>
                </a:lnTo>
                <a:lnTo>
                  <a:pt x="694135" y="2149373"/>
                </a:lnTo>
                <a:lnTo>
                  <a:pt x="691895" y="2139695"/>
                </a:lnTo>
                <a:lnTo>
                  <a:pt x="691895" y="2130552"/>
                </a:lnTo>
                <a:lnTo>
                  <a:pt x="692386" y="2119141"/>
                </a:lnTo>
                <a:lnTo>
                  <a:pt x="694412" y="2105043"/>
                </a:lnTo>
                <a:lnTo>
                  <a:pt x="697940" y="2091600"/>
                </a:lnTo>
                <a:close/>
              </a:path>
              <a:path w="1659635" h="2638044">
                <a:moveTo>
                  <a:pt x="691895" y="1577340"/>
                </a:moveTo>
                <a:lnTo>
                  <a:pt x="691976" y="1563561"/>
                </a:lnTo>
                <a:lnTo>
                  <a:pt x="693981" y="1587471"/>
                </a:lnTo>
                <a:lnTo>
                  <a:pt x="682689" y="1592664"/>
                </a:lnTo>
                <a:lnTo>
                  <a:pt x="680905" y="1584473"/>
                </a:lnTo>
                <a:lnTo>
                  <a:pt x="691895" y="1577340"/>
                </a:lnTo>
                <a:close/>
              </a:path>
              <a:path w="1659635" h="2638044">
                <a:moveTo>
                  <a:pt x="691976" y="1001858"/>
                </a:moveTo>
                <a:lnTo>
                  <a:pt x="693348" y="988969"/>
                </a:lnTo>
                <a:lnTo>
                  <a:pt x="693981" y="1030224"/>
                </a:lnTo>
                <a:lnTo>
                  <a:pt x="691895" y="1024128"/>
                </a:lnTo>
                <a:lnTo>
                  <a:pt x="691976" y="1001858"/>
                </a:lnTo>
                <a:close/>
              </a:path>
              <a:path w="1659635" h="2638044">
                <a:moveTo>
                  <a:pt x="705331" y="424796"/>
                </a:moveTo>
                <a:lnTo>
                  <a:pt x="702168" y="438243"/>
                </a:lnTo>
                <a:lnTo>
                  <a:pt x="701039" y="452627"/>
                </a:lnTo>
                <a:lnTo>
                  <a:pt x="701039" y="461771"/>
                </a:lnTo>
                <a:lnTo>
                  <a:pt x="693981" y="471903"/>
                </a:lnTo>
                <a:lnTo>
                  <a:pt x="691895" y="461771"/>
                </a:lnTo>
                <a:lnTo>
                  <a:pt x="691895" y="452627"/>
                </a:lnTo>
                <a:lnTo>
                  <a:pt x="692386" y="441433"/>
                </a:lnTo>
                <a:lnTo>
                  <a:pt x="694412" y="427545"/>
                </a:lnTo>
                <a:lnTo>
                  <a:pt x="697940" y="414242"/>
                </a:lnTo>
                <a:lnTo>
                  <a:pt x="702895" y="401598"/>
                </a:lnTo>
                <a:lnTo>
                  <a:pt x="705331" y="424796"/>
                </a:lnTo>
                <a:close/>
              </a:path>
              <a:path w="1659635" h="2638044">
                <a:moveTo>
                  <a:pt x="672083" y="0"/>
                </a:moveTo>
                <a:lnTo>
                  <a:pt x="681227" y="0"/>
                </a:lnTo>
                <a:lnTo>
                  <a:pt x="681227" y="9143"/>
                </a:lnTo>
                <a:lnTo>
                  <a:pt x="691895" y="9143"/>
                </a:lnTo>
                <a:lnTo>
                  <a:pt x="701039" y="0"/>
                </a:lnTo>
                <a:lnTo>
                  <a:pt x="720851" y="0"/>
                </a:lnTo>
                <a:lnTo>
                  <a:pt x="713512" y="6929"/>
                </a:lnTo>
                <a:lnTo>
                  <a:pt x="702541" y="14982"/>
                </a:lnTo>
                <a:lnTo>
                  <a:pt x="691895" y="18287"/>
                </a:lnTo>
                <a:lnTo>
                  <a:pt x="687501" y="22891"/>
                </a:lnTo>
                <a:lnTo>
                  <a:pt x="680081" y="11455"/>
                </a:lnTo>
                <a:lnTo>
                  <a:pt x="672083" y="0"/>
                </a:lnTo>
                <a:close/>
              </a:path>
              <a:path w="1659635" h="2638044">
                <a:moveTo>
                  <a:pt x="684175" y="2342911"/>
                </a:moveTo>
                <a:lnTo>
                  <a:pt x="688419" y="2362036"/>
                </a:lnTo>
                <a:lnTo>
                  <a:pt x="687118" y="2429445"/>
                </a:lnTo>
                <a:lnTo>
                  <a:pt x="681227" y="2420112"/>
                </a:lnTo>
                <a:lnTo>
                  <a:pt x="681206" y="2398872"/>
                </a:lnTo>
                <a:lnTo>
                  <a:pt x="680590" y="2385678"/>
                </a:lnTo>
                <a:lnTo>
                  <a:pt x="679139" y="2372514"/>
                </a:lnTo>
                <a:lnTo>
                  <a:pt x="678350" y="2324380"/>
                </a:lnTo>
                <a:lnTo>
                  <a:pt x="684175" y="2342911"/>
                </a:lnTo>
                <a:close/>
              </a:path>
              <a:path w="1659635" h="2638044">
                <a:moveTo>
                  <a:pt x="679139" y="2372514"/>
                </a:moveTo>
                <a:lnTo>
                  <a:pt x="676871" y="2359439"/>
                </a:lnTo>
                <a:lnTo>
                  <a:pt x="673806" y="2346513"/>
                </a:lnTo>
                <a:lnTo>
                  <a:pt x="669963" y="2333797"/>
                </a:lnTo>
                <a:lnTo>
                  <a:pt x="665361" y="2321351"/>
                </a:lnTo>
                <a:lnTo>
                  <a:pt x="671012" y="2306502"/>
                </a:lnTo>
                <a:lnTo>
                  <a:pt x="678350" y="2324380"/>
                </a:lnTo>
                <a:lnTo>
                  <a:pt x="679139" y="2372514"/>
                </a:lnTo>
                <a:close/>
              </a:path>
              <a:path w="1659635" h="2638044">
                <a:moveTo>
                  <a:pt x="662227" y="2289339"/>
                </a:moveTo>
                <a:lnTo>
                  <a:pt x="671012" y="2306502"/>
                </a:lnTo>
                <a:lnTo>
                  <a:pt x="665361" y="2321351"/>
                </a:lnTo>
                <a:lnTo>
                  <a:pt x="660019" y="2309236"/>
                </a:lnTo>
                <a:lnTo>
                  <a:pt x="653956" y="2297511"/>
                </a:lnTo>
                <a:lnTo>
                  <a:pt x="652065" y="2272950"/>
                </a:lnTo>
                <a:lnTo>
                  <a:pt x="662227" y="2289339"/>
                </a:lnTo>
                <a:close/>
              </a:path>
              <a:path w="1659635" h="2638044">
                <a:moveTo>
                  <a:pt x="647191" y="2286238"/>
                </a:moveTo>
                <a:lnTo>
                  <a:pt x="639743" y="2275477"/>
                </a:lnTo>
                <a:lnTo>
                  <a:pt x="640591" y="2257397"/>
                </a:lnTo>
                <a:lnTo>
                  <a:pt x="652065" y="2272950"/>
                </a:lnTo>
                <a:lnTo>
                  <a:pt x="653956" y="2297511"/>
                </a:lnTo>
                <a:lnTo>
                  <a:pt x="647191" y="2286238"/>
                </a:lnTo>
                <a:close/>
              </a:path>
              <a:path w="1659635" h="2638044">
                <a:moveTo>
                  <a:pt x="613492" y="2246866"/>
                </a:moveTo>
                <a:lnTo>
                  <a:pt x="613981" y="2229040"/>
                </a:lnTo>
                <a:lnTo>
                  <a:pt x="627874" y="2242740"/>
                </a:lnTo>
                <a:lnTo>
                  <a:pt x="640591" y="2257397"/>
                </a:lnTo>
                <a:lnTo>
                  <a:pt x="639743" y="2275477"/>
                </a:lnTo>
                <a:lnTo>
                  <a:pt x="631631" y="2265288"/>
                </a:lnTo>
                <a:lnTo>
                  <a:pt x="622874" y="2255731"/>
                </a:lnTo>
                <a:lnTo>
                  <a:pt x="613492" y="2246866"/>
                </a:lnTo>
                <a:close/>
              </a:path>
              <a:path w="1659635" h="2638044">
                <a:moveTo>
                  <a:pt x="613492" y="2246866"/>
                </a:moveTo>
                <a:lnTo>
                  <a:pt x="603503" y="2238755"/>
                </a:lnTo>
                <a:lnTo>
                  <a:pt x="602471" y="2237577"/>
                </a:lnTo>
                <a:lnTo>
                  <a:pt x="594125" y="2228842"/>
                </a:lnTo>
                <a:lnTo>
                  <a:pt x="585042" y="2220638"/>
                </a:lnTo>
                <a:lnTo>
                  <a:pt x="598979" y="2216357"/>
                </a:lnTo>
                <a:lnTo>
                  <a:pt x="613981" y="2229040"/>
                </a:lnTo>
                <a:lnTo>
                  <a:pt x="613492" y="2246866"/>
                </a:lnTo>
                <a:close/>
              </a:path>
              <a:path w="1659635" h="2638044">
                <a:moveTo>
                  <a:pt x="598979" y="2216357"/>
                </a:moveTo>
                <a:lnTo>
                  <a:pt x="585042" y="2220638"/>
                </a:lnTo>
                <a:lnTo>
                  <a:pt x="575278" y="2212975"/>
                </a:lnTo>
                <a:lnTo>
                  <a:pt x="564889" y="2205865"/>
                </a:lnTo>
                <a:lnTo>
                  <a:pt x="553930" y="2199318"/>
                </a:lnTo>
                <a:lnTo>
                  <a:pt x="565918" y="2194285"/>
                </a:lnTo>
                <a:lnTo>
                  <a:pt x="582935" y="2204752"/>
                </a:lnTo>
                <a:lnTo>
                  <a:pt x="598979" y="2216357"/>
                </a:lnTo>
                <a:close/>
              </a:path>
              <a:path w="1659635" h="2638044">
                <a:moveTo>
                  <a:pt x="547994" y="2185018"/>
                </a:moveTo>
                <a:lnTo>
                  <a:pt x="565918" y="2194285"/>
                </a:lnTo>
                <a:lnTo>
                  <a:pt x="553930" y="2199318"/>
                </a:lnTo>
                <a:lnTo>
                  <a:pt x="542457" y="2193345"/>
                </a:lnTo>
                <a:lnTo>
                  <a:pt x="530524" y="2187955"/>
                </a:lnTo>
                <a:lnTo>
                  <a:pt x="529232" y="2177010"/>
                </a:lnTo>
                <a:lnTo>
                  <a:pt x="547994" y="2185018"/>
                </a:lnTo>
                <a:close/>
              </a:path>
              <a:path w="1659635" h="2638044">
                <a:moveTo>
                  <a:pt x="518189" y="2183160"/>
                </a:moveTo>
                <a:lnTo>
                  <a:pt x="505505" y="2178970"/>
                </a:lnTo>
                <a:lnTo>
                  <a:pt x="509698" y="2170322"/>
                </a:lnTo>
                <a:lnTo>
                  <a:pt x="529232" y="2177010"/>
                </a:lnTo>
                <a:lnTo>
                  <a:pt x="530524" y="2187955"/>
                </a:lnTo>
                <a:lnTo>
                  <a:pt x="518189" y="2183160"/>
                </a:lnTo>
                <a:close/>
              </a:path>
              <a:path w="1659635" h="2638044">
                <a:moveTo>
                  <a:pt x="465918" y="2170136"/>
                </a:moveTo>
                <a:lnTo>
                  <a:pt x="468585" y="2161149"/>
                </a:lnTo>
                <a:lnTo>
                  <a:pt x="489460" y="2165015"/>
                </a:lnTo>
                <a:lnTo>
                  <a:pt x="509698" y="2170322"/>
                </a:lnTo>
                <a:lnTo>
                  <a:pt x="505505" y="2178970"/>
                </a:lnTo>
                <a:lnTo>
                  <a:pt x="492528" y="2175395"/>
                </a:lnTo>
                <a:lnTo>
                  <a:pt x="479314" y="2172447"/>
                </a:lnTo>
                <a:lnTo>
                  <a:pt x="465918" y="2170136"/>
                </a:lnTo>
                <a:close/>
              </a:path>
              <a:path w="1659635" h="2638044">
                <a:moveTo>
                  <a:pt x="452396" y="2168471"/>
                </a:moveTo>
                <a:lnTo>
                  <a:pt x="438804" y="2167465"/>
                </a:lnTo>
                <a:lnTo>
                  <a:pt x="447141" y="2158785"/>
                </a:lnTo>
                <a:lnTo>
                  <a:pt x="468585" y="2161149"/>
                </a:lnTo>
                <a:lnTo>
                  <a:pt x="465918" y="2170136"/>
                </a:lnTo>
                <a:lnTo>
                  <a:pt x="452396" y="2168471"/>
                </a:lnTo>
                <a:close/>
              </a:path>
              <a:path w="1659635" h="2638044">
                <a:moveTo>
                  <a:pt x="398858" y="2168128"/>
                </a:moveTo>
                <a:lnTo>
                  <a:pt x="401739" y="2158785"/>
                </a:lnTo>
                <a:lnTo>
                  <a:pt x="425195" y="2157984"/>
                </a:lnTo>
                <a:lnTo>
                  <a:pt x="447141" y="2158785"/>
                </a:lnTo>
                <a:lnTo>
                  <a:pt x="438804" y="2167465"/>
                </a:lnTo>
                <a:lnTo>
                  <a:pt x="425195" y="2167128"/>
                </a:lnTo>
                <a:lnTo>
                  <a:pt x="413297" y="2167326"/>
                </a:lnTo>
                <a:lnTo>
                  <a:pt x="398858" y="2168128"/>
                </a:lnTo>
                <a:close/>
              </a:path>
              <a:path w="1659635" h="2638044">
                <a:moveTo>
                  <a:pt x="384869" y="2169536"/>
                </a:moveTo>
                <a:lnTo>
                  <a:pt x="371318" y="2171540"/>
                </a:lnTo>
                <a:lnTo>
                  <a:pt x="378957" y="2161149"/>
                </a:lnTo>
                <a:lnTo>
                  <a:pt x="401739" y="2158785"/>
                </a:lnTo>
                <a:lnTo>
                  <a:pt x="398858" y="2168128"/>
                </a:lnTo>
                <a:lnTo>
                  <a:pt x="384869" y="2169536"/>
                </a:lnTo>
                <a:close/>
              </a:path>
              <a:path w="1659635" h="2638044">
                <a:moveTo>
                  <a:pt x="333149" y="2181040"/>
                </a:moveTo>
                <a:lnTo>
                  <a:pt x="335645" y="2170322"/>
                </a:lnTo>
                <a:lnTo>
                  <a:pt x="356907" y="2165015"/>
                </a:lnTo>
                <a:lnTo>
                  <a:pt x="378957" y="2161149"/>
                </a:lnTo>
                <a:lnTo>
                  <a:pt x="371318" y="2171540"/>
                </a:lnTo>
                <a:lnTo>
                  <a:pt x="358191" y="2174132"/>
                </a:lnTo>
                <a:lnTo>
                  <a:pt x="345472" y="2177301"/>
                </a:lnTo>
                <a:lnTo>
                  <a:pt x="333149" y="2181040"/>
                </a:lnTo>
                <a:close/>
              </a:path>
              <a:path w="1659635" h="2638044">
                <a:moveTo>
                  <a:pt x="321208" y="2185338"/>
                </a:moveTo>
                <a:lnTo>
                  <a:pt x="309634" y="2190187"/>
                </a:lnTo>
                <a:lnTo>
                  <a:pt x="315229" y="2177010"/>
                </a:lnTo>
                <a:lnTo>
                  <a:pt x="335645" y="2170322"/>
                </a:lnTo>
                <a:lnTo>
                  <a:pt x="333149" y="2181040"/>
                </a:lnTo>
                <a:lnTo>
                  <a:pt x="321208" y="2185338"/>
                </a:lnTo>
                <a:close/>
              </a:path>
              <a:path w="1659635" h="2638044">
                <a:moveTo>
                  <a:pt x="276979" y="2207941"/>
                </a:moveTo>
                <a:lnTo>
                  <a:pt x="277164" y="2194285"/>
                </a:lnTo>
                <a:lnTo>
                  <a:pt x="295716" y="2185018"/>
                </a:lnTo>
                <a:lnTo>
                  <a:pt x="315229" y="2177010"/>
                </a:lnTo>
                <a:lnTo>
                  <a:pt x="309634" y="2190187"/>
                </a:lnTo>
                <a:lnTo>
                  <a:pt x="298414" y="2195576"/>
                </a:lnTo>
                <a:lnTo>
                  <a:pt x="287534" y="2201497"/>
                </a:lnTo>
                <a:lnTo>
                  <a:pt x="276979" y="2207941"/>
                </a:lnTo>
                <a:close/>
              </a:path>
              <a:path w="1659635" h="2638044">
                <a:moveTo>
                  <a:pt x="266737" y="2214898"/>
                </a:moveTo>
                <a:lnTo>
                  <a:pt x="256793" y="2222359"/>
                </a:lnTo>
                <a:lnTo>
                  <a:pt x="259628" y="2204752"/>
                </a:lnTo>
                <a:lnTo>
                  <a:pt x="277164" y="2194285"/>
                </a:lnTo>
                <a:lnTo>
                  <a:pt x="276979" y="2207941"/>
                </a:lnTo>
                <a:lnTo>
                  <a:pt x="266737" y="2214898"/>
                </a:lnTo>
                <a:close/>
              </a:path>
              <a:path w="1659635" h="2638044">
                <a:moveTo>
                  <a:pt x="247133" y="2230315"/>
                </a:moveTo>
                <a:lnTo>
                  <a:pt x="237743" y="2238755"/>
                </a:lnTo>
                <a:lnTo>
                  <a:pt x="243167" y="2216357"/>
                </a:lnTo>
                <a:lnTo>
                  <a:pt x="259628" y="2204752"/>
                </a:lnTo>
                <a:lnTo>
                  <a:pt x="256793" y="2222359"/>
                </a:lnTo>
                <a:lnTo>
                  <a:pt x="247133" y="2230315"/>
                </a:lnTo>
                <a:close/>
              </a:path>
              <a:path w="1659635" h="2638044">
                <a:moveTo>
                  <a:pt x="234936" y="2240907"/>
                </a:moveTo>
                <a:lnTo>
                  <a:pt x="225114" y="2249200"/>
                </a:lnTo>
                <a:lnTo>
                  <a:pt x="227837" y="2229040"/>
                </a:lnTo>
                <a:lnTo>
                  <a:pt x="243167" y="2216357"/>
                </a:lnTo>
                <a:lnTo>
                  <a:pt x="237743" y="2238755"/>
                </a:lnTo>
                <a:lnTo>
                  <a:pt x="234936" y="2240907"/>
                </a:lnTo>
                <a:close/>
              </a:path>
              <a:path w="1659635" h="2638044">
                <a:moveTo>
                  <a:pt x="199172" y="2278226"/>
                </a:moveTo>
                <a:lnTo>
                  <a:pt x="200802" y="2257397"/>
                </a:lnTo>
                <a:lnTo>
                  <a:pt x="213697" y="2242740"/>
                </a:lnTo>
                <a:lnTo>
                  <a:pt x="227837" y="2229040"/>
                </a:lnTo>
                <a:lnTo>
                  <a:pt x="225114" y="2249200"/>
                </a:lnTo>
                <a:lnTo>
                  <a:pt x="215862" y="2258223"/>
                </a:lnTo>
                <a:lnTo>
                  <a:pt x="207207" y="2267919"/>
                </a:lnTo>
                <a:lnTo>
                  <a:pt x="199172" y="2278226"/>
                </a:lnTo>
                <a:close/>
              </a:path>
              <a:path w="1659635" h="2638044">
                <a:moveTo>
                  <a:pt x="191782" y="2289086"/>
                </a:moveTo>
                <a:lnTo>
                  <a:pt x="185064" y="2300438"/>
                </a:lnTo>
                <a:lnTo>
                  <a:pt x="189210" y="2272950"/>
                </a:lnTo>
                <a:lnTo>
                  <a:pt x="200802" y="2257397"/>
                </a:lnTo>
                <a:lnTo>
                  <a:pt x="199172" y="2278226"/>
                </a:lnTo>
                <a:lnTo>
                  <a:pt x="191782" y="2289086"/>
                </a:lnTo>
                <a:close/>
              </a:path>
              <a:path w="1659635" h="2638044">
                <a:moveTo>
                  <a:pt x="169188" y="2336854"/>
                </a:moveTo>
                <a:lnTo>
                  <a:pt x="170164" y="2306502"/>
                </a:lnTo>
                <a:lnTo>
                  <a:pt x="178978" y="2289339"/>
                </a:lnTo>
                <a:lnTo>
                  <a:pt x="189210" y="2272950"/>
                </a:lnTo>
                <a:lnTo>
                  <a:pt x="185064" y="2300438"/>
                </a:lnTo>
                <a:lnTo>
                  <a:pt x="179043" y="2312224"/>
                </a:lnTo>
                <a:lnTo>
                  <a:pt x="173742" y="2324382"/>
                </a:lnTo>
                <a:lnTo>
                  <a:pt x="169188" y="2336854"/>
                </a:lnTo>
                <a:close/>
              </a:path>
              <a:path w="1659635" h="2638044">
                <a:moveTo>
                  <a:pt x="165406" y="2349579"/>
                </a:moveTo>
                <a:lnTo>
                  <a:pt x="162420" y="2362498"/>
                </a:lnTo>
                <a:lnTo>
                  <a:pt x="162824" y="2324380"/>
                </a:lnTo>
                <a:lnTo>
                  <a:pt x="170164" y="2306502"/>
                </a:lnTo>
                <a:lnTo>
                  <a:pt x="169188" y="2336854"/>
                </a:lnTo>
                <a:lnTo>
                  <a:pt x="165406" y="2349579"/>
                </a:lnTo>
                <a:close/>
              </a:path>
              <a:path w="1659635" h="2638044">
                <a:moveTo>
                  <a:pt x="684175" y="1786171"/>
                </a:moveTo>
                <a:lnTo>
                  <a:pt x="688419" y="1806346"/>
                </a:lnTo>
                <a:lnTo>
                  <a:pt x="687118" y="1870963"/>
                </a:lnTo>
                <a:lnTo>
                  <a:pt x="681227" y="1866899"/>
                </a:lnTo>
                <a:lnTo>
                  <a:pt x="681227" y="1848612"/>
                </a:lnTo>
                <a:lnTo>
                  <a:pt x="680927" y="1836116"/>
                </a:lnTo>
                <a:lnTo>
                  <a:pt x="679863" y="1822284"/>
                </a:lnTo>
                <a:lnTo>
                  <a:pt x="678350" y="1766706"/>
                </a:lnTo>
                <a:lnTo>
                  <a:pt x="684175" y="1786171"/>
                </a:lnTo>
                <a:close/>
              </a:path>
              <a:path w="1659635" h="2638044">
                <a:moveTo>
                  <a:pt x="678350" y="1766706"/>
                </a:moveTo>
                <a:lnTo>
                  <a:pt x="679863" y="1822284"/>
                </a:lnTo>
                <a:lnTo>
                  <a:pt x="678044" y="1808881"/>
                </a:lnTo>
                <a:lnTo>
                  <a:pt x="675489" y="1795892"/>
                </a:lnTo>
                <a:lnTo>
                  <a:pt x="672214" y="1783304"/>
                </a:lnTo>
                <a:lnTo>
                  <a:pt x="671012" y="1748004"/>
                </a:lnTo>
                <a:lnTo>
                  <a:pt x="678350" y="1766706"/>
                </a:lnTo>
                <a:close/>
              </a:path>
              <a:path w="1659635" h="2638044">
                <a:moveTo>
                  <a:pt x="672214" y="1783304"/>
                </a:moveTo>
                <a:lnTo>
                  <a:pt x="668234" y="1771102"/>
                </a:lnTo>
                <a:lnTo>
                  <a:pt x="663568" y="1759273"/>
                </a:lnTo>
                <a:lnTo>
                  <a:pt x="658231" y="1747803"/>
                </a:lnTo>
                <a:lnTo>
                  <a:pt x="652241" y="1736679"/>
                </a:lnTo>
                <a:lnTo>
                  <a:pt x="662227" y="1730119"/>
                </a:lnTo>
                <a:lnTo>
                  <a:pt x="671012" y="1748004"/>
                </a:lnTo>
                <a:lnTo>
                  <a:pt x="672214" y="1783304"/>
                </a:lnTo>
                <a:close/>
              </a:path>
              <a:path w="1659635" h="2638044">
                <a:moveTo>
                  <a:pt x="662227" y="1730119"/>
                </a:moveTo>
                <a:lnTo>
                  <a:pt x="652241" y="1736679"/>
                </a:lnTo>
                <a:lnTo>
                  <a:pt x="645613" y="1725885"/>
                </a:lnTo>
                <a:lnTo>
                  <a:pt x="638366" y="1715409"/>
                </a:lnTo>
                <a:lnTo>
                  <a:pt x="630514" y="1705236"/>
                </a:lnTo>
                <a:lnTo>
                  <a:pt x="640591" y="1697016"/>
                </a:lnTo>
                <a:lnTo>
                  <a:pt x="652065" y="1713105"/>
                </a:lnTo>
                <a:lnTo>
                  <a:pt x="662227" y="1730119"/>
                </a:lnTo>
                <a:close/>
              </a:path>
              <a:path w="1659635" h="2638044">
                <a:moveTo>
                  <a:pt x="640591" y="1697016"/>
                </a:moveTo>
                <a:lnTo>
                  <a:pt x="630514" y="1705236"/>
                </a:lnTo>
                <a:lnTo>
                  <a:pt x="622075" y="1695353"/>
                </a:lnTo>
                <a:lnTo>
                  <a:pt x="613066" y="1685745"/>
                </a:lnTo>
                <a:lnTo>
                  <a:pt x="603503" y="1676400"/>
                </a:lnTo>
                <a:lnTo>
                  <a:pt x="613981" y="1667827"/>
                </a:lnTo>
                <a:lnTo>
                  <a:pt x="627874" y="1681905"/>
                </a:lnTo>
                <a:lnTo>
                  <a:pt x="640591" y="1697016"/>
                </a:lnTo>
                <a:close/>
              </a:path>
              <a:path w="1659635" h="2638044">
                <a:moveTo>
                  <a:pt x="602471" y="1675260"/>
                </a:moveTo>
                <a:lnTo>
                  <a:pt x="594124" y="1666778"/>
                </a:lnTo>
                <a:lnTo>
                  <a:pt x="598979" y="1654834"/>
                </a:lnTo>
                <a:lnTo>
                  <a:pt x="613981" y="1667827"/>
                </a:lnTo>
                <a:lnTo>
                  <a:pt x="603503" y="1676400"/>
                </a:lnTo>
                <a:lnTo>
                  <a:pt x="602471" y="1675260"/>
                </a:lnTo>
                <a:close/>
              </a:path>
              <a:path w="1659635" h="2638044">
                <a:moveTo>
                  <a:pt x="564889" y="1644169"/>
                </a:moveTo>
                <a:lnTo>
                  <a:pt x="565918" y="1632321"/>
                </a:lnTo>
                <a:lnTo>
                  <a:pt x="582935" y="1642981"/>
                </a:lnTo>
                <a:lnTo>
                  <a:pt x="598979" y="1654834"/>
                </a:lnTo>
                <a:lnTo>
                  <a:pt x="594124" y="1666778"/>
                </a:lnTo>
                <a:lnTo>
                  <a:pt x="585041" y="1658757"/>
                </a:lnTo>
                <a:lnTo>
                  <a:pt x="575278" y="1651214"/>
                </a:lnTo>
                <a:lnTo>
                  <a:pt x="564889" y="1644169"/>
                </a:lnTo>
                <a:close/>
              </a:path>
              <a:path w="1659635" h="2638044">
                <a:moveTo>
                  <a:pt x="553930" y="1637639"/>
                </a:moveTo>
                <a:lnTo>
                  <a:pt x="542457" y="1631644"/>
                </a:lnTo>
                <a:lnTo>
                  <a:pt x="547994" y="1622909"/>
                </a:lnTo>
                <a:lnTo>
                  <a:pt x="565918" y="1632321"/>
                </a:lnTo>
                <a:lnTo>
                  <a:pt x="564889" y="1644169"/>
                </a:lnTo>
                <a:lnTo>
                  <a:pt x="553930" y="1637639"/>
                </a:lnTo>
                <a:close/>
              </a:path>
              <a:path w="1659635" h="2638044">
                <a:moveTo>
                  <a:pt x="505505" y="1617047"/>
                </a:moveTo>
                <a:lnTo>
                  <a:pt x="509698" y="1608039"/>
                </a:lnTo>
                <a:lnTo>
                  <a:pt x="529232" y="1614797"/>
                </a:lnTo>
                <a:lnTo>
                  <a:pt x="547994" y="1622909"/>
                </a:lnTo>
                <a:lnTo>
                  <a:pt x="542457" y="1631644"/>
                </a:lnTo>
                <a:lnTo>
                  <a:pt x="530524" y="1626201"/>
                </a:lnTo>
                <a:lnTo>
                  <a:pt x="518189" y="1621330"/>
                </a:lnTo>
                <a:lnTo>
                  <a:pt x="505505" y="1617047"/>
                </a:lnTo>
                <a:close/>
              </a:path>
              <a:path w="1659635" h="2638044">
                <a:moveTo>
                  <a:pt x="465918" y="1607924"/>
                </a:moveTo>
                <a:lnTo>
                  <a:pt x="468585" y="1598802"/>
                </a:lnTo>
                <a:lnTo>
                  <a:pt x="489460" y="1602690"/>
                </a:lnTo>
                <a:lnTo>
                  <a:pt x="509698" y="1608039"/>
                </a:lnTo>
                <a:lnTo>
                  <a:pt x="505505" y="1617047"/>
                </a:lnTo>
                <a:lnTo>
                  <a:pt x="492528" y="1613373"/>
                </a:lnTo>
                <a:lnTo>
                  <a:pt x="479314" y="1610326"/>
                </a:lnTo>
                <a:lnTo>
                  <a:pt x="465918" y="1607924"/>
                </a:lnTo>
                <a:close/>
              </a:path>
              <a:path w="1659635" h="2638044">
                <a:moveTo>
                  <a:pt x="452396" y="1606185"/>
                </a:moveTo>
                <a:lnTo>
                  <a:pt x="438804" y="1605128"/>
                </a:lnTo>
                <a:lnTo>
                  <a:pt x="447141" y="1596430"/>
                </a:lnTo>
                <a:lnTo>
                  <a:pt x="468585" y="1598802"/>
                </a:lnTo>
                <a:lnTo>
                  <a:pt x="465918" y="1607924"/>
                </a:lnTo>
                <a:lnTo>
                  <a:pt x="452396" y="1606185"/>
                </a:lnTo>
                <a:close/>
              </a:path>
              <a:path w="1659635" h="2638044">
                <a:moveTo>
                  <a:pt x="398858" y="1605825"/>
                </a:moveTo>
                <a:lnTo>
                  <a:pt x="401739" y="1596430"/>
                </a:lnTo>
                <a:lnTo>
                  <a:pt x="425195" y="1595628"/>
                </a:lnTo>
                <a:lnTo>
                  <a:pt x="447141" y="1596430"/>
                </a:lnTo>
                <a:lnTo>
                  <a:pt x="438804" y="1605128"/>
                </a:lnTo>
                <a:lnTo>
                  <a:pt x="425195" y="1604771"/>
                </a:lnTo>
                <a:lnTo>
                  <a:pt x="413297" y="1604981"/>
                </a:lnTo>
                <a:lnTo>
                  <a:pt x="398858" y="1605825"/>
                </a:lnTo>
                <a:close/>
              </a:path>
              <a:path w="1659635" h="2638044">
                <a:moveTo>
                  <a:pt x="384869" y="1607298"/>
                </a:moveTo>
                <a:lnTo>
                  <a:pt x="371318" y="1609385"/>
                </a:lnTo>
                <a:lnTo>
                  <a:pt x="378957" y="1598802"/>
                </a:lnTo>
                <a:lnTo>
                  <a:pt x="401739" y="1596430"/>
                </a:lnTo>
                <a:lnTo>
                  <a:pt x="398858" y="1605825"/>
                </a:lnTo>
                <a:lnTo>
                  <a:pt x="384869" y="1607298"/>
                </a:lnTo>
                <a:close/>
              </a:path>
              <a:path w="1659635" h="2638044">
                <a:moveTo>
                  <a:pt x="333149" y="1619166"/>
                </a:moveTo>
                <a:lnTo>
                  <a:pt x="335645" y="1608039"/>
                </a:lnTo>
                <a:lnTo>
                  <a:pt x="356907" y="1602690"/>
                </a:lnTo>
                <a:lnTo>
                  <a:pt x="378957" y="1598802"/>
                </a:lnTo>
                <a:lnTo>
                  <a:pt x="371318" y="1609385"/>
                </a:lnTo>
                <a:lnTo>
                  <a:pt x="358191" y="1612069"/>
                </a:lnTo>
                <a:lnTo>
                  <a:pt x="345472" y="1615335"/>
                </a:lnTo>
                <a:lnTo>
                  <a:pt x="333149" y="1619166"/>
                </a:lnTo>
                <a:close/>
              </a:path>
              <a:path w="1659635" h="2638044">
                <a:moveTo>
                  <a:pt x="321208" y="1623546"/>
                </a:moveTo>
                <a:lnTo>
                  <a:pt x="309634" y="1628459"/>
                </a:lnTo>
                <a:lnTo>
                  <a:pt x="315229" y="1614797"/>
                </a:lnTo>
                <a:lnTo>
                  <a:pt x="335645" y="1608039"/>
                </a:lnTo>
                <a:lnTo>
                  <a:pt x="333149" y="1619166"/>
                </a:lnTo>
                <a:lnTo>
                  <a:pt x="321208" y="1623546"/>
                </a:lnTo>
                <a:close/>
              </a:path>
              <a:path w="1659635" h="2638044">
                <a:moveTo>
                  <a:pt x="276979" y="1646231"/>
                </a:moveTo>
                <a:lnTo>
                  <a:pt x="277164" y="1632321"/>
                </a:lnTo>
                <a:lnTo>
                  <a:pt x="295716" y="1622909"/>
                </a:lnTo>
                <a:lnTo>
                  <a:pt x="315229" y="1614797"/>
                </a:lnTo>
                <a:lnTo>
                  <a:pt x="309634" y="1628459"/>
                </a:lnTo>
                <a:lnTo>
                  <a:pt x="298414" y="1633888"/>
                </a:lnTo>
                <a:lnTo>
                  <a:pt x="287534" y="1639817"/>
                </a:lnTo>
                <a:lnTo>
                  <a:pt x="276979" y="1646231"/>
                </a:lnTo>
                <a:close/>
              </a:path>
              <a:path w="1659635" h="2638044">
                <a:moveTo>
                  <a:pt x="266737" y="1653112"/>
                </a:moveTo>
                <a:lnTo>
                  <a:pt x="256793" y="1660444"/>
                </a:lnTo>
                <a:lnTo>
                  <a:pt x="259628" y="1642981"/>
                </a:lnTo>
                <a:lnTo>
                  <a:pt x="277164" y="1632321"/>
                </a:lnTo>
                <a:lnTo>
                  <a:pt x="276979" y="1646231"/>
                </a:lnTo>
                <a:lnTo>
                  <a:pt x="266737" y="1653112"/>
                </a:lnTo>
                <a:close/>
              </a:path>
              <a:path w="1659635" h="2638044">
                <a:moveTo>
                  <a:pt x="247133" y="1668212"/>
                </a:moveTo>
                <a:lnTo>
                  <a:pt x="237743" y="1676400"/>
                </a:lnTo>
                <a:lnTo>
                  <a:pt x="243167" y="1654834"/>
                </a:lnTo>
                <a:lnTo>
                  <a:pt x="259628" y="1642981"/>
                </a:lnTo>
                <a:lnTo>
                  <a:pt x="256793" y="1660444"/>
                </a:lnTo>
                <a:lnTo>
                  <a:pt x="247133" y="1668212"/>
                </a:lnTo>
                <a:close/>
              </a:path>
              <a:path w="1659635" h="2638044">
                <a:moveTo>
                  <a:pt x="211257" y="1704406"/>
                </a:moveTo>
                <a:lnTo>
                  <a:pt x="213697" y="1681905"/>
                </a:lnTo>
                <a:lnTo>
                  <a:pt x="227837" y="1667827"/>
                </a:lnTo>
                <a:lnTo>
                  <a:pt x="243167" y="1654834"/>
                </a:lnTo>
                <a:lnTo>
                  <a:pt x="237743" y="1676400"/>
                </a:lnTo>
                <a:lnTo>
                  <a:pt x="228873" y="1685024"/>
                </a:lnTo>
                <a:lnTo>
                  <a:pt x="219798" y="1694579"/>
                </a:lnTo>
                <a:lnTo>
                  <a:pt x="211257" y="1704406"/>
                </a:lnTo>
                <a:close/>
              </a:path>
              <a:path w="1659635" h="2638044">
                <a:moveTo>
                  <a:pt x="189065" y="1735662"/>
                </a:moveTo>
                <a:lnTo>
                  <a:pt x="189210" y="1713105"/>
                </a:lnTo>
                <a:lnTo>
                  <a:pt x="200802" y="1697016"/>
                </a:lnTo>
                <a:lnTo>
                  <a:pt x="213697" y="1681905"/>
                </a:lnTo>
                <a:lnTo>
                  <a:pt x="211257" y="1704406"/>
                </a:lnTo>
                <a:lnTo>
                  <a:pt x="203273" y="1714520"/>
                </a:lnTo>
                <a:lnTo>
                  <a:pt x="195869" y="1724934"/>
                </a:lnTo>
                <a:lnTo>
                  <a:pt x="189065" y="1735662"/>
                </a:lnTo>
                <a:close/>
              </a:path>
              <a:path w="1659635" h="2638044">
                <a:moveTo>
                  <a:pt x="182883" y="1746718"/>
                </a:moveTo>
                <a:lnTo>
                  <a:pt x="177347" y="1758115"/>
                </a:lnTo>
                <a:lnTo>
                  <a:pt x="178978" y="1730119"/>
                </a:lnTo>
                <a:lnTo>
                  <a:pt x="189210" y="1713105"/>
                </a:lnTo>
                <a:lnTo>
                  <a:pt x="189065" y="1735662"/>
                </a:lnTo>
                <a:lnTo>
                  <a:pt x="182883" y="1746718"/>
                </a:lnTo>
                <a:close/>
              </a:path>
              <a:path w="1659635" h="2638044">
                <a:moveTo>
                  <a:pt x="172477" y="1769868"/>
                </a:moveTo>
                <a:lnTo>
                  <a:pt x="168297" y="1781989"/>
                </a:lnTo>
                <a:lnTo>
                  <a:pt x="170164" y="1748004"/>
                </a:lnTo>
                <a:lnTo>
                  <a:pt x="178978" y="1730119"/>
                </a:lnTo>
                <a:lnTo>
                  <a:pt x="177347" y="1758115"/>
                </a:lnTo>
                <a:lnTo>
                  <a:pt x="172477" y="1769868"/>
                </a:lnTo>
                <a:close/>
              </a:path>
              <a:path w="1659635" h="2638044">
                <a:moveTo>
                  <a:pt x="164827" y="1794493"/>
                </a:moveTo>
                <a:lnTo>
                  <a:pt x="162090" y="1807394"/>
                </a:lnTo>
                <a:lnTo>
                  <a:pt x="162824" y="1766706"/>
                </a:lnTo>
                <a:lnTo>
                  <a:pt x="170164" y="1748004"/>
                </a:lnTo>
                <a:lnTo>
                  <a:pt x="168297" y="1781989"/>
                </a:lnTo>
                <a:lnTo>
                  <a:pt x="164827" y="1794493"/>
                </a:lnTo>
                <a:close/>
              </a:path>
              <a:path w="1659635" h="2638044">
                <a:moveTo>
                  <a:pt x="158495" y="1857755"/>
                </a:moveTo>
                <a:lnTo>
                  <a:pt x="158495" y="1866899"/>
                </a:lnTo>
                <a:lnTo>
                  <a:pt x="157015" y="1786171"/>
                </a:lnTo>
                <a:lnTo>
                  <a:pt x="162824" y="1766706"/>
                </a:lnTo>
                <a:lnTo>
                  <a:pt x="162090" y="1807394"/>
                </a:lnTo>
                <a:lnTo>
                  <a:pt x="160107" y="1820704"/>
                </a:lnTo>
                <a:lnTo>
                  <a:pt x="158902" y="1834439"/>
                </a:lnTo>
                <a:lnTo>
                  <a:pt x="158495" y="1848612"/>
                </a:lnTo>
                <a:lnTo>
                  <a:pt x="158495" y="1857755"/>
                </a:lnTo>
                <a:close/>
              </a:path>
              <a:path w="1659635" h="2638044">
                <a:moveTo>
                  <a:pt x="684175" y="1228279"/>
                </a:moveTo>
                <a:lnTo>
                  <a:pt x="681227" y="1304544"/>
                </a:lnTo>
                <a:lnTo>
                  <a:pt x="681227" y="1287779"/>
                </a:lnTo>
                <a:lnTo>
                  <a:pt x="680927" y="1276463"/>
                </a:lnTo>
                <a:lnTo>
                  <a:pt x="679863" y="1263591"/>
                </a:lnTo>
                <a:lnTo>
                  <a:pt x="678350" y="1209592"/>
                </a:lnTo>
                <a:lnTo>
                  <a:pt x="684175" y="1228279"/>
                </a:lnTo>
                <a:close/>
              </a:path>
              <a:path w="1659635" h="2638044">
                <a:moveTo>
                  <a:pt x="678350" y="1209592"/>
                </a:moveTo>
                <a:lnTo>
                  <a:pt x="679863" y="1263591"/>
                </a:lnTo>
                <a:lnTo>
                  <a:pt x="678044" y="1250787"/>
                </a:lnTo>
                <a:lnTo>
                  <a:pt x="675489" y="1238087"/>
                </a:lnTo>
                <a:lnTo>
                  <a:pt x="672214" y="1225527"/>
                </a:lnTo>
                <a:lnTo>
                  <a:pt x="671012" y="1191577"/>
                </a:lnTo>
                <a:lnTo>
                  <a:pt x="678350" y="1209592"/>
                </a:lnTo>
                <a:close/>
              </a:path>
              <a:path w="1659635" h="2638044">
                <a:moveTo>
                  <a:pt x="672214" y="1225527"/>
                </a:moveTo>
                <a:lnTo>
                  <a:pt x="668234" y="1213143"/>
                </a:lnTo>
                <a:lnTo>
                  <a:pt x="663568" y="1200971"/>
                </a:lnTo>
                <a:lnTo>
                  <a:pt x="658231" y="1189048"/>
                </a:lnTo>
                <a:lnTo>
                  <a:pt x="652241" y="1177409"/>
                </a:lnTo>
                <a:lnTo>
                  <a:pt x="662227" y="1174293"/>
                </a:lnTo>
                <a:lnTo>
                  <a:pt x="671012" y="1191577"/>
                </a:lnTo>
                <a:lnTo>
                  <a:pt x="672214" y="1225527"/>
                </a:lnTo>
                <a:close/>
              </a:path>
              <a:path w="1659635" h="2638044">
                <a:moveTo>
                  <a:pt x="662227" y="1174293"/>
                </a:moveTo>
                <a:lnTo>
                  <a:pt x="652241" y="1177409"/>
                </a:lnTo>
                <a:lnTo>
                  <a:pt x="645613" y="1166090"/>
                </a:lnTo>
                <a:lnTo>
                  <a:pt x="638366" y="1155128"/>
                </a:lnTo>
                <a:lnTo>
                  <a:pt x="630514" y="1144559"/>
                </a:lnTo>
                <a:lnTo>
                  <a:pt x="640591" y="1142158"/>
                </a:lnTo>
                <a:lnTo>
                  <a:pt x="652065" y="1157801"/>
                </a:lnTo>
                <a:lnTo>
                  <a:pt x="662227" y="1174293"/>
                </a:lnTo>
                <a:close/>
              </a:path>
              <a:path w="1659635" h="2638044">
                <a:moveTo>
                  <a:pt x="640591" y="1142158"/>
                </a:moveTo>
                <a:lnTo>
                  <a:pt x="630514" y="1144559"/>
                </a:lnTo>
                <a:lnTo>
                  <a:pt x="622075" y="1134418"/>
                </a:lnTo>
                <a:lnTo>
                  <a:pt x="613066" y="1124742"/>
                </a:lnTo>
                <a:lnTo>
                  <a:pt x="603503" y="1115567"/>
                </a:lnTo>
                <a:lnTo>
                  <a:pt x="613981" y="1113663"/>
                </a:lnTo>
                <a:lnTo>
                  <a:pt x="627874" y="1127426"/>
                </a:lnTo>
                <a:lnTo>
                  <a:pt x="640591" y="1142158"/>
                </a:lnTo>
                <a:close/>
              </a:path>
              <a:path w="1659635" h="2638044">
                <a:moveTo>
                  <a:pt x="598979" y="1100928"/>
                </a:moveTo>
                <a:lnTo>
                  <a:pt x="613981" y="1113663"/>
                </a:lnTo>
                <a:lnTo>
                  <a:pt x="603503" y="1115567"/>
                </a:lnTo>
                <a:lnTo>
                  <a:pt x="595856" y="1108928"/>
                </a:lnTo>
                <a:lnTo>
                  <a:pt x="586783" y="1101957"/>
                </a:lnTo>
                <a:lnTo>
                  <a:pt x="582935" y="1089282"/>
                </a:lnTo>
                <a:lnTo>
                  <a:pt x="598979" y="1100928"/>
                </a:lnTo>
                <a:close/>
              </a:path>
              <a:path w="1659635" h="2638044">
                <a:moveTo>
                  <a:pt x="586783" y="1101957"/>
                </a:moveTo>
                <a:lnTo>
                  <a:pt x="576999" y="1095295"/>
                </a:lnTo>
                <a:lnTo>
                  <a:pt x="566562" y="1088976"/>
                </a:lnTo>
                <a:lnTo>
                  <a:pt x="555529" y="1083033"/>
                </a:lnTo>
                <a:lnTo>
                  <a:pt x="543960" y="1077499"/>
                </a:lnTo>
                <a:lnTo>
                  <a:pt x="531911" y="1072408"/>
                </a:lnTo>
                <a:lnTo>
                  <a:pt x="547994" y="1069491"/>
                </a:lnTo>
                <a:lnTo>
                  <a:pt x="565918" y="1078783"/>
                </a:lnTo>
                <a:lnTo>
                  <a:pt x="582935" y="1089282"/>
                </a:lnTo>
                <a:lnTo>
                  <a:pt x="586783" y="1101957"/>
                </a:lnTo>
                <a:close/>
              </a:path>
              <a:path w="1659635" h="2638044">
                <a:moveTo>
                  <a:pt x="547994" y="1069491"/>
                </a:moveTo>
                <a:lnTo>
                  <a:pt x="531911" y="1072408"/>
                </a:lnTo>
                <a:lnTo>
                  <a:pt x="519440" y="1067791"/>
                </a:lnTo>
                <a:lnTo>
                  <a:pt x="506605" y="1063683"/>
                </a:lnTo>
                <a:lnTo>
                  <a:pt x="493464" y="1060117"/>
                </a:lnTo>
                <a:lnTo>
                  <a:pt x="509698" y="1054766"/>
                </a:lnTo>
                <a:lnTo>
                  <a:pt x="529232" y="1061466"/>
                </a:lnTo>
                <a:lnTo>
                  <a:pt x="547994" y="1069491"/>
                </a:lnTo>
                <a:close/>
              </a:path>
              <a:path w="1659635" h="2638044">
                <a:moveTo>
                  <a:pt x="509698" y="1054766"/>
                </a:moveTo>
                <a:lnTo>
                  <a:pt x="493464" y="1060117"/>
                </a:lnTo>
                <a:lnTo>
                  <a:pt x="480075" y="1057124"/>
                </a:lnTo>
                <a:lnTo>
                  <a:pt x="466496" y="1054739"/>
                </a:lnTo>
                <a:lnTo>
                  <a:pt x="452784" y="1052995"/>
                </a:lnTo>
                <a:lnTo>
                  <a:pt x="468585" y="1045582"/>
                </a:lnTo>
                <a:lnTo>
                  <a:pt x="489460" y="1049452"/>
                </a:lnTo>
                <a:lnTo>
                  <a:pt x="509698" y="1054766"/>
                </a:lnTo>
                <a:close/>
              </a:path>
              <a:path w="1659635" h="2638044">
                <a:moveTo>
                  <a:pt x="447141" y="1043217"/>
                </a:moveTo>
                <a:lnTo>
                  <a:pt x="468585" y="1045582"/>
                </a:lnTo>
                <a:lnTo>
                  <a:pt x="452784" y="1052995"/>
                </a:lnTo>
                <a:lnTo>
                  <a:pt x="438998" y="1051924"/>
                </a:lnTo>
                <a:lnTo>
                  <a:pt x="425195" y="1051559"/>
                </a:lnTo>
                <a:lnTo>
                  <a:pt x="425195" y="1042416"/>
                </a:lnTo>
                <a:lnTo>
                  <a:pt x="447141" y="1043217"/>
                </a:lnTo>
                <a:close/>
              </a:path>
              <a:path w="1659635" h="2638044">
                <a:moveTo>
                  <a:pt x="416185" y="1051679"/>
                </a:moveTo>
                <a:lnTo>
                  <a:pt x="401469" y="1052402"/>
                </a:lnTo>
                <a:lnTo>
                  <a:pt x="401739" y="1043217"/>
                </a:lnTo>
                <a:lnTo>
                  <a:pt x="425195" y="1042416"/>
                </a:lnTo>
                <a:lnTo>
                  <a:pt x="425195" y="1051559"/>
                </a:lnTo>
                <a:lnTo>
                  <a:pt x="416185" y="1051679"/>
                </a:lnTo>
                <a:close/>
              </a:path>
              <a:path w="1659635" h="2638044">
                <a:moveTo>
                  <a:pt x="387218" y="1053756"/>
                </a:moveTo>
                <a:lnTo>
                  <a:pt x="373418" y="1055712"/>
                </a:lnTo>
                <a:lnTo>
                  <a:pt x="378957" y="1045582"/>
                </a:lnTo>
                <a:lnTo>
                  <a:pt x="401739" y="1043217"/>
                </a:lnTo>
                <a:lnTo>
                  <a:pt x="401469" y="1052402"/>
                </a:lnTo>
                <a:lnTo>
                  <a:pt x="387218" y="1053756"/>
                </a:lnTo>
                <a:close/>
              </a:path>
              <a:path w="1659635" h="2638044">
                <a:moveTo>
                  <a:pt x="334581" y="1064898"/>
                </a:moveTo>
                <a:lnTo>
                  <a:pt x="335645" y="1054766"/>
                </a:lnTo>
                <a:lnTo>
                  <a:pt x="356907" y="1049452"/>
                </a:lnTo>
                <a:lnTo>
                  <a:pt x="378957" y="1045582"/>
                </a:lnTo>
                <a:lnTo>
                  <a:pt x="373418" y="1055712"/>
                </a:lnTo>
                <a:lnTo>
                  <a:pt x="360055" y="1058240"/>
                </a:lnTo>
                <a:lnTo>
                  <a:pt x="347114" y="1061311"/>
                </a:lnTo>
                <a:lnTo>
                  <a:pt x="334581" y="1064898"/>
                </a:lnTo>
                <a:close/>
              </a:path>
              <a:path w="1659635" h="2638044">
                <a:moveTo>
                  <a:pt x="322441" y="1068970"/>
                </a:moveTo>
                <a:lnTo>
                  <a:pt x="310679" y="1073499"/>
                </a:lnTo>
                <a:lnTo>
                  <a:pt x="315229" y="1061466"/>
                </a:lnTo>
                <a:lnTo>
                  <a:pt x="335645" y="1054766"/>
                </a:lnTo>
                <a:lnTo>
                  <a:pt x="334581" y="1064898"/>
                </a:lnTo>
                <a:lnTo>
                  <a:pt x="322441" y="1068970"/>
                </a:lnTo>
                <a:close/>
              </a:path>
              <a:path w="1659635" h="2638044">
                <a:moveTo>
                  <a:pt x="299283" y="1078456"/>
                </a:moveTo>
                <a:lnTo>
                  <a:pt x="288236" y="1083813"/>
                </a:lnTo>
                <a:lnTo>
                  <a:pt x="295716" y="1069491"/>
                </a:lnTo>
                <a:lnTo>
                  <a:pt x="315229" y="1061466"/>
                </a:lnTo>
                <a:lnTo>
                  <a:pt x="310679" y="1073499"/>
                </a:lnTo>
                <a:lnTo>
                  <a:pt x="299283" y="1078456"/>
                </a:lnTo>
                <a:close/>
              </a:path>
              <a:path w="1659635" h="2638044">
                <a:moveTo>
                  <a:pt x="257049" y="1101986"/>
                </a:moveTo>
                <a:lnTo>
                  <a:pt x="259628" y="1089282"/>
                </a:lnTo>
                <a:lnTo>
                  <a:pt x="277164" y="1078783"/>
                </a:lnTo>
                <a:lnTo>
                  <a:pt x="295716" y="1069491"/>
                </a:lnTo>
                <a:lnTo>
                  <a:pt x="288236" y="1083813"/>
                </a:lnTo>
                <a:lnTo>
                  <a:pt x="277524" y="1089539"/>
                </a:lnTo>
                <a:lnTo>
                  <a:pt x="267134" y="1095607"/>
                </a:lnTo>
                <a:lnTo>
                  <a:pt x="257049" y="1101986"/>
                </a:lnTo>
                <a:close/>
              </a:path>
              <a:path w="1659635" h="2638044">
                <a:moveTo>
                  <a:pt x="247257" y="1108650"/>
                </a:moveTo>
                <a:lnTo>
                  <a:pt x="237743" y="1115567"/>
                </a:lnTo>
                <a:lnTo>
                  <a:pt x="243167" y="1100928"/>
                </a:lnTo>
                <a:lnTo>
                  <a:pt x="259628" y="1089282"/>
                </a:lnTo>
                <a:lnTo>
                  <a:pt x="257049" y="1101986"/>
                </a:lnTo>
                <a:lnTo>
                  <a:pt x="247257" y="1108650"/>
                </a:lnTo>
                <a:close/>
              </a:path>
              <a:path w="1659635" h="2638044">
                <a:moveTo>
                  <a:pt x="211257" y="1143701"/>
                </a:moveTo>
                <a:lnTo>
                  <a:pt x="213697" y="1127426"/>
                </a:lnTo>
                <a:lnTo>
                  <a:pt x="227837" y="1113663"/>
                </a:lnTo>
                <a:lnTo>
                  <a:pt x="243167" y="1100928"/>
                </a:lnTo>
                <a:lnTo>
                  <a:pt x="237743" y="1115567"/>
                </a:lnTo>
                <a:lnTo>
                  <a:pt x="228873" y="1124025"/>
                </a:lnTo>
                <a:lnTo>
                  <a:pt x="219798" y="1133631"/>
                </a:lnTo>
                <a:lnTo>
                  <a:pt x="211257" y="1143701"/>
                </a:lnTo>
                <a:close/>
              </a:path>
              <a:path w="1659635" h="2638044">
                <a:moveTo>
                  <a:pt x="189065" y="1176343"/>
                </a:moveTo>
                <a:lnTo>
                  <a:pt x="189210" y="1157801"/>
                </a:lnTo>
                <a:lnTo>
                  <a:pt x="200802" y="1142158"/>
                </a:lnTo>
                <a:lnTo>
                  <a:pt x="213697" y="1127426"/>
                </a:lnTo>
                <a:lnTo>
                  <a:pt x="211257" y="1143701"/>
                </a:lnTo>
                <a:lnTo>
                  <a:pt x="203273" y="1154201"/>
                </a:lnTo>
                <a:lnTo>
                  <a:pt x="195869" y="1165093"/>
                </a:lnTo>
                <a:lnTo>
                  <a:pt x="189065" y="1176343"/>
                </a:lnTo>
                <a:close/>
              </a:path>
              <a:path w="1659635" h="2638044">
                <a:moveTo>
                  <a:pt x="182883" y="1187915"/>
                </a:moveTo>
                <a:lnTo>
                  <a:pt x="177347" y="1199772"/>
                </a:lnTo>
                <a:lnTo>
                  <a:pt x="178978" y="1174293"/>
                </a:lnTo>
                <a:lnTo>
                  <a:pt x="189210" y="1157801"/>
                </a:lnTo>
                <a:lnTo>
                  <a:pt x="189065" y="1176343"/>
                </a:lnTo>
                <a:lnTo>
                  <a:pt x="182883" y="1187915"/>
                </a:lnTo>
                <a:close/>
              </a:path>
              <a:path w="1659635" h="2638044">
                <a:moveTo>
                  <a:pt x="172477" y="1211880"/>
                </a:moveTo>
                <a:lnTo>
                  <a:pt x="168297" y="1224202"/>
                </a:lnTo>
                <a:lnTo>
                  <a:pt x="170164" y="1191577"/>
                </a:lnTo>
                <a:lnTo>
                  <a:pt x="178978" y="1174293"/>
                </a:lnTo>
                <a:lnTo>
                  <a:pt x="177347" y="1199772"/>
                </a:lnTo>
                <a:lnTo>
                  <a:pt x="172477" y="1211880"/>
                </a:lnTo>
                <a:close/>
              </a:path>
              <a:path w="1659635" h="2638044">
                <a:moveTo>
                  <a:pt x="164827" y="1236703"/>
                </a:moveTo>
                <a:lnTo>
                  <a:pt x="162090" y="1249347"/>
                </a:lnTo>
                <a:lnTo>
                  <a:pt x="162824" y="1209592"/>
                </a:lnTo>
                <a:lnTo>
                  <a:pt x="170164" y="1191577"/>
                </a:lnTo>
                <a:lnTo>
                  <a:pt x="168297" y="1224202"/>
                </a:lnTo>
                <a:lnTo>
                  <a:pt x="164827" y="1236703"/>
                </a:lnTo>
                <a:close/>
              </a:path>
              <a:path w="1659635" h="2638044">
                <a:moveTo>
                  <a:pt x="158495" y="1296924"/>
                </a:moveTo>
                <a:lnTo>
                  <a:pt x="158495" y="1304544"/>
                </a:lnTo>
                <a:lnTo>
                  <a:pt x="157015" y="1228279"/>
                </a:lnTo>
                <a:lnTo>
                  <a:pt x="162824" y="1209592"/>
                </a:lnTo>
                <a:lnTo>
                  <a:pt x="162090" y="1249347"/>
                </a:lnTo>
                <a:lnTo>
                  <a:pt x="160107" y="1262098"/>
                </a:lnTo>
                <a:lnTo>
                  <a:pt x="158902" y="1274921"/>
                </a:lnTo>
                <a:lnTo>
                  <a:pt x="158495" y="1287779"/>
                </a:lnTo>
                <a:lnTo>
                  <a:pt x="158495" y="1296924"/>
                </a:lnTo>
                <a:close/>
              </a:path>
              <a:path w="1659635" h="2638044">
                <a:moveTo>
                  <a:pt x="684175" y="672035"/>
                </a:moveTo>
                <a:lnTo>
                  <a:pt x="688419" y="692260"/>
                </a:lnTo>
                <a:lnTo>
                  <a:pt x="687318" y="752665"/>
                </a:lnTo>
                <a:lnTo>
                  <a:pt x="681227" y="743712"/>
                </a:lnTo>
                <a:lnTo>
                  <a:pt x="681227" y="734567"/>
                </a:lnTo>
                <a:lnTo>
                  <a:pt x="680927" y="721818"/>
                </a:lnTo>
                <a:lnTo>
                  <a:pt x="679863" y="707736"/>
                </a:lnTo>
                <a:lnTo>
                  <a:pt x="678350" y="652503"/>
                </a:lnTo>
                <a:lnTo>
                  <a:pt x="684175" y="672035"/>
                </a:lnTo>
                <a:close/>
              </a:path>
              <a:path w="1659635" h="2638044">
                <a:moveTo>
                  <a:pt x="678350" y="652503"/>
                </a:moveTo>
                <a:lnTo>
                  <a:pt x="679863" y="707736"/>
                </a:lnTo>
                <a:lnTo>
                  <a:pt x="678044" y="694124"/>
                </a:lnTo>
                <a:lnTo>
                  <a:pt x="675489" y="680967"/>
                </a:lnTo>
                <a:lnTo>
                  <a:pt x="672214" y="668252"/>
                </a:lnTo>
                <a:lnTo>
                  <a:pt x="671012" y="633722"/>
                </a:lnTo>
                <a:lnTo>
                  <a:pt x="678350" y="652503"/>
                </a:lnTo>
                <a:close/>
              </a:path>
              <a:path w="1659635" h="2638044">
                <a:moveTo>
                  <a:pt x="672214" y="668252"/>
                </a:moveTo>
                <a:lnTo>
                  <a:pt x="668234" y="655965"/>
                </a:lnTo>
                <a:lnTo>
                  <a:pt x="663568" y="644093"/>
                </a:lnTo>
                <a:lnTo>
                  <a:pt x="658231" y="632620"/>
                </a:lnTo>
                <a:lnTo>
                  <a:pt x="652241" y="621534"/>
                </a:lnTo>
                <a:lnTo>
                  <a:pt x="662227" y="615746"/>
                </a:lnTo>
                <a:lnTo>
                  <a:pt x="671012" y="633722"/>
                </a:lnTo>
                <a:lnTo>
                  <a:pt x="672214" y="668252"/>
                </a:lnTo>
                <a:close/>
              </a:path>
              <a:path w="1659635" h="2638044">
                <a:moveTo>
                  <a:pt x="662227" y="615746"/>
                </a:moveTo>
                <a:lnTo>
                  <a:pt x="652241" y="621534"/>
                </a:lnTo>
                <a:lnTo>
                  <a:pt x="645613" y="610821"/>
                </a:lnTo>
                <a:lnTo>
                  <a:pt x="638366" y="600466"/>
                </a:lnTo>
                <a:lnTo>
                  <a:pt x="630514" y="590456"/>
                </a:lnTo>
                <a:lnTo>
                  <a:pt x="640591" y="582436"/>
                </a:lnTo>
                <a:lnTo>
                  <a:pt x="652065" y="598632"/>
                </a:lnTo>
                <a:lnTo>
                  <a:pt x="662227" y="615746"/>
                </a:lnTo>
                <a:close/>
              </a:path>
              <a:path w="1659635" h="2638044">
                <a:moveTo>
                  <a:pt x="640591" y="582436"/>
                </a:moveTo>
                <a:lnTo>
                  <a:pt x="630514" y="590456"/>
                </a:lnTo>
                <a:lnTo>
                  <a:pt x="622075" y="580777"/>
                </a:lnTo>
                <a:lnTo>
                  <a:pt x="613066" y="571415"/>
                </a:lnTo>
                <a:lnTo>
                  <a:pt x="603503" y="562355"/>
                </a:lnTo>
                <a:lnTo>
                  <a:pt x="613981" y="553021"/>
                </a:lnTo>
                <a:lnTo>
                  <a:pt x="627874" y="567213"/>
                </a:lnTo>
                <a:lnTo>
                  <a:pt x="640591" y="582436"/>
                </a:lnTo>
                <a:close/>
              </a:path>
              <a:path w="1659635" h="2638044">
                <a:moveTo>
                  <a:pt x="602115" y="560775"/>
                </a:moveTo>
                <a:lnTo>
                  <a:pt x="593761" y="552063"/>
                </a:lnTo>
                <a:lnTo>
                  <a:pt x="598979" y="539914"/>
                </a:lnTo>
                <a:lnTo>
                  <a:pt x="613981" y="553021"/>
                </a:lnTo>
                <a:lnTo>
                  <a:pt x="603503" y="562355"/>
                </a:lnTo>
                <a:lnTo>
                  <a:pt x="602115" y="560775"/>
                </a:lnTo>
                <a:close/>
              </a:path>
              <a:path w="1659635" h="2638044">
                <a:moveTo>
                  <a:pt x="564539" y="528960"/>
                </a:moveTo>
                <a:lnTo>
                  <a:pt x="565918" y="517183"/>
                </a:lnTo>
                <a:lnTo>
                  <a:pt x="582935" y="527950"/>
                </a:lnTo>
                <a:lnTo>
                  <a:pt x="598979" y="539914"/>
                </a:lnTo>
                <a:lnTo>
                  <a:pt x="593761" y="552063"/>
                </a:lnTo>
                <a:lnTo>
                  <a:pt x="584676" y="543846"/>
                </a:lnTo>
                <a:lnTo>
                  <a:pt x="574917" y="536140"/>
                </a:lnTo>
                <a:lnTo>
                  <a:pt x="564539" y="528960"/>
                </a:lnTo>
                <a:close/>
              </a:path>
              <a:path w="1659635" h="2638044">
                <a:moveTo>
                  <a:pt x="553596" y="522321"/>
                </a:moveTo>
                <a:lnTo>
                  <a:pt x="542143" y="516241"/>
                </a:lnTo>
                <a:lnTo>
                  <a:pt x="547994" y="507670"/>
                </a:lnTo>
                <a:lnTo>
                  <a:pt x="565918" y="517183"/>
                </a:lnTo>
                <a:lnTo>
                  <a:pt x="564539" y="528960"/>
                </a:lnTo>
                <a:lnTo>
                  <a:pt x="553596" y="522321"/>
                </a:lnTo>
                <a:close/>
              </a:path>
              <a:path w="1659635" h="2638044">
                <a:moveTo>
                  <a:pt x="505275" y="501503"/>
                </a:moveTo>
                <a:lnTo>
                  <a:pt x="509698" y="492629"/>
                </a:lnTo>
                <a:lnTo>
                  <a:pt x="529232" y="499467"/>
                </a:lnTo>
                <a:lnTo>
                  <a:pt x="547994" y="507670"/>
                </a:lnTo>
                <a:lnTo>
                  <a:pt x="542143" y="516241"/>
                </a:lnTo>
                <a:lnTo>
                  <a:pt x="530235" y="510734"/>
                </a:lnTo>
                <a:lnTo>
                  <a:pt x="517928" y="505816"/>
                </a:lnTo>
                <a:lnTo>
                  <a:pt x="505275" y="501503"/>
                </a:lnTo>
                <a:close/>
              </a:path>
              <a:path w="1659635" h="2638044">
                <a:moveTo>
                  <a:pt x="465798" y="492349"/>
                </a:moveTo>
                <a:lnTo>
                  <a:pt x="468585" y="483277"/>
                </a:lnTo>
                <a:lnTo>
                  <a:pt x="489460" y="487214"/>
                </a:lnTo>
                <a:lnTo>
                  <a:pt x="509698" y="492629"/>
                </a:lnTo>
                <a:lnTo>
                  <a:pt x="505275" y="501503"/>
                </a:lnTo>
                <a:lnTo>
                  <a:pt x="492333" y="497810"/>
                </a:lnTo>
                <a:lnTo>
                  <a:pt x="479156" y="494754"/>
                </a:lnTo>
                <a:lnTo>
                  <a:pt x="465798" y="492349"/>
                </a:lnTo>
                <a:close/>
              </a:path>
              <a:path w="1659635" h="2638044">
                <a:moveTo>
                  <a:pt x="452316" y="490612"/>
                </a:moveTo>
                <a:lnTo>
                  <a:pt x="438763" y="489558"/>
                </a:lnTo>
                <a:lnTo>
                  <a:pt x="447141" y="480873"/>
                </a:lnTo>
                <a:lnTo>
                  <a:pt x="468585" y="483277"/>
                </a:lnTo>
                <a:lnTo>
                  <a:pt x="465798" y="492349"/>
                </a:lnTo>
                <a:lnTo>
                  <a:pt x="452316" y="490612"/>
                </a:lnTo>
                <a:close/>
              </a:path>
              <a:path w="1659635" h="2638044">
                <a:moveTo>
                  <a:pt x="398315" y="490304"/>
                </a:moveTo>
                <a:lnTo>
                  <a:pt x="401739" y="480873"/>
                </a:lnTo>
                <a:lnTo>
                  <a:pt x="425195" y="480059"/>
                </a:lnTo>
                <a:lnTo>
                  <a:pt x="447141" y="480873"/>
                </a:lnTo>
                <a:lnTo>
                  <a:pt x="438763" y="489558"/>
                </a:lnTo>
                <a:lnTo>
                  <a:pt x="425195" y="489203"/>
                </a:lnTo>
                <a:lnTo>
                  <a:pt x="412697" y="489436"/>
                </a:lnTo>
                <a:lnTo>
                  <a:pt x="398315" y="490304"/>
                </a:lnTo>
                <a:close/>
              </a:path>
              <a:path w="1659635" h="2638044">
                <a:moveTo>
                  <a:pt x="384381" y="491802"/>
                </a:moveTo>
                <a:lnTo>
                  <a:pt x="370882" y="493917"/>
                </a:lnTo>
                <a:lnTo>
                  <a:pt x="378957" y="483277"/>
                </a:lnTo>
                <a:lnTo>
                  <a:pt x="401739" y="480873"/>
                </a:lnTo>
                <a:lnTo>
                  <a:pt x="398315" y="490304"/>
                </a:lnTo>
                <a:lnTo>
                  <a:pt x="384381" y="491802"/>
                </a:lnTo>
                <a:close/>
              </a:path>
              <a:path w="1659635" h="2638044">
                <a:moveTo>
                  <a:pt x="332852" y="503822"/>
                </a:moveTo>
                <a:lnTo>
                  <a:pt x="335645" y="492629"/>
                </a:lnTo>
                <a:lnTo>
                  <a:pt x="356907" y="487214"/>
                </a:lnTo>
                <a:lnTo>
                  <a:pt x="378957" y="483277"/>
                </a:lnTo>
                <a:lnTo>
                  <a:pt x="370882" y="493917"/>
                </a:lnTo>
                <a:lnTo>
                  <a:pt x="357803" y="496635"/>
                </a:lnTo>
                <a:lnTo>
                  <a:pt x="345131" y="499941"/>
                </a:lnTo>
                <a:lnTo>
                  <a:pt x="332852" y="503822"/>
                </a:lnTo>
                <a:close/>
              </a:path>
              <a:path w="1659635" h="2638044">
                <a:moveTo>
                  <a:pt x="320951" y="508265"/>
                </a:moveTo>
                <a:lnTo>
                  <a:pt x="309417" y="513255"/>
                </a:lnTo>
                <a:lnTo>
                  <a:pt x="315229" y="499467"/>
                </a:lnTo>
                <a:lnTo>
                  <a:pt x="335645" y="492629"/>
                </a:lnTo>
                <a:lnTo>
                  <a:pt x="332852" y="503822"/>
                </a:lnTo>
                <a:lnTo>
                  <a:pt x="320951" y="508265"/>
                </a:lnTo>
                <a:close/>
              </a:path>
              <a:path w="1659635" h="2638044">
                <a:moveTo>
                  <a:pt x="276866" y="531372"/>
                </a:moveTo>
                <a:lnTo>
                  <a:pt x="277164" y="517183"/>
                </a:lnTo>
                <a:lnTo>
                  <a:pt x="295716" y="507670"/>
                </a:lnTo>
                <a:lnTo>
                  <a:pt x="315229" y="499467"/>
                </a:lnTo>
                <a:lnTo>
                  <a:pt x="309417" y="513255"/>
                </a:lnTo>
                <a:lnTo>
                  <a:pt x="298233" y="518779"/>
                </a:lnTo>
                <a:lnTo>
                  <a:pt x="287388" y="524822"/>
                </a:lnTo>
                <a:lnTo>
                  <a:pt x="276866" y="531372"/>
                </a:lnTo>
                <a:close/>
              </a:path>
              <a:path w="1659635" h="2638044">
                <a:moveTo>
                  <a:pt x="266655" y="538414"/>
                </a:moveTo>
                <a:lnTo>
                  <a:pt x="256739" y="545934"/>
                </a:lnTo>
                <a:lnTo>
                  <a:pt x="259628" y="527950"/>
                </a:lnTo>
                <a:lnTo>
                  <a:pt x="277164" y="517183"/>
                </a:lnTo>
                <a:lnTo>
                  <a:pt x="276866" y="531372"/>
                </a:lnTo>
                <a:lnTo>
                  <a:pt x="266655" y="538414"/>
                </a:lnTo>
                <a:close/>
              </a:path>
              <a:path w="1659635" h="2638044">
                <a:moveTo>
                  <a:pt x="247107" y="553919"/>
                </a:moveTo>
                <a:lnTo>
                  <a:pt x="237743" y="562355"/>
                </a:lnTo>
                <a:lnTo>
                  <a:pt x="243167" y="539914"/>
                </a:lnTo>
                <a:lnTo>
                  <a:pt x="259628" y="527950"/>
                </a:lnTo>
                <a:lnTo>
                  <a:pt x="256739" y="545934"/>
                </a:lnTo>
                <a:lnTo>
                  <a:pt x="247107" y="553919"/>
                </a:lnTo>
                <a:close/>
              </a:path>
              <a:path w="1659635" h="2638044">
                <a:moveTo>
                  <a:pt x="211257" y="589641"/>
                </a:moveTo>
                <a:lnTo>
                  <a:pt x="213697" y="567213"/>
                </a:lnTo>
                <a:lnTo>
                  <a:pt x="227837" y="553021"/>
                </a:lnTo>
                <a:lnTo>
                  <a:pt x="243167" y="539914"/>
                </a:lnTo>
                <a:lnTo>
                  <a:pt x="237743" y="562355"/>
                </a:lnTo>
                <a:lnTo>
                  <a:pt x="228873" y="570714"/>
                </a:lnTo>
                <a:lnTo>
                  <a:pt x="219798" y="580021"/>
                </a:lnTo>
                <a:lnTo>
                  <a:pt x="211257" y="589641"/>
                </a:lnTo>
                <a:close/>
              </a:path>
              <a:path w="1659635" h="2638044">
                <a:moveTo>
                  <a:pt x="189065" y="620524"/>
                </a:moveTo>
                <a:lnTo>
                  <a:pt x="189210" y="598632"/>
                </a:lnTo>
                <a:lnTo>
                  <a:pt x="200802" y="582436"/>
                </a:lnTo>
                <a:lnTo>
                  <a:pt x="213697" y="567213"/>
                </a:lnTo>
                <a:lnTo>
                  <a:pt x="211257" y="589641"/>
                </a:lnTo>
                <a:lnTo>
                  <a:pt x="203273" y="599590"/>
                </a:lnTo>
                <a:lnTo>
                  <a:pt x="195869" y="609879"/>
                </a:lnTo>
                <a:lnTo>
                  <a:pt x="189065" y="620524"/>
                </a:lnTo>
                <a:close/>
              </a:path>
              <a:path w="1659635" h="2638044">
                <a:moveTo>
                  <a:pt x="182883" y="631537"/>
                </a:moveTo>
                <a:lnTo>
                  <a:pt x="177347" y="642933"/>
                </a:lnTo>
                <a:lnTo>
                  <a:pt x="178978" y="615746"/>
                </a:lnTo>
                <a:lnTo>
                  <a:pt x="189210" y="598632"/>
                </a:lnTo>
                <a:lnTo>
                  <a:pt x="189065" y="620524"/>
                </a:lnTo>
                <a:lnTo>
                  <a:pt x="182883" y="631537"/>
                </a:lnTo>
                <a:close/>
              </a:path>
              <a:path w="1659635" h="2638044">
                <a:moveTo>
                  <a:pt x="172477" y="654725"/>
                </a:moveTo>
                <a:lnTo>
                  <a:pt x="168297" y="666927"/>
                </a:lnTo>
                <a:lnTo>
                  <a:pt x="170164" y="633722"/>
                </a:lnTo>
                <a:lnTo>
                  <a:pt x="178978" y="615746"/>
                </a:lnTo>
                <a:lnTo>
                  <a:pt x="177347" y="642933"/>
                </a:lnTo>
                <a:lnTo>
                  <a:pt x="172477" y="654725"/>
                </a:lnTo>
                <a:close/>
              </a:path>
              <a:path w="1659635" h="2638044">
                <a:moveTo>
                  <a:pt x="164827" y="679552"/>
                </a:moveTo>
                <a:lnTo>
                  <a:pt x="162090" y="692615"/>
                </a:lnTo>
                <a:lnTo>
                  <a:pt x="162824" y="652503"/>
                </a:lnTo>
                <a:lnTo>
                  <a:pt x="170164" y="633722"/>
                </a:lnTo>
                <a:lnTo>
                  <a:pt x="168297" y="666927"/>
                </a:lnTo>
                <a:lnTo>
                  <a:pt x="164827" y="679552"/>
                </a:lnTo>
                <a:close/>
              </a:path>
              <a:path w="1659635" h="2638044">
                <a:moveTo>
                  <a:pt x="162090" y="692615"/>
                </a:moveTo>
                <a:lnTo>
                  <a:pt x="160107" y="706130"/>
                </a:lnTo>
                <a:lnTo>
                  <a:pt x="158902" y="720109"/>
                </a:lnTo>
                <a:lnTo>
                  <a:pt x="158495" y="734567"/>
                </a:lnTo>
                <a:lnTo>
                  <a:pt x="158495" y="743712"/>
                </a:lnTo>
                <a:lnTo>
                  <a:pt x="157015" y="672035"/>
                </a:lnTo>
                <a:lnTo>
                  <a:pt x="162824" y="652503"/>
                </a:lnTo>
                <a:lnTo>
                  <a:pt x="162090" y="692615"/>
                </a:lnTo>
                <a:close/>
              </a:path>
              <a:path w="1659635" h="2638044">
                <a:moveTo>
                  <a:pt x="682083" y="107580"/>
                </a:moveTo>
                <a:lnTo>
                  <a:pt x="681227" y="190499"/>
                </a:lnTo>
                <a:lnTo>
                  <a:pt x="681227" y="172212"/>
                </a:lnTo>
                <a:lnTo>
                  <a:pt x="681084" y="164384"/>
                </a:lnTo>
                <a:lnTo>
                  <a:pt x="680213" y="151293"/>
                </a:lnTo>
                <a:lnTo>
                  <a:pt x="678583" y="138293"/>
                </a:lnTo>
                <a:lnTo>
                  <a:pt x="678031" y="95105"/>
                </a:lnTo>
                <a:lnTo>
                  <a:pt x="682083" y="107580"/>
                </a:lnTo>
                <a:close/>
              </a:path>
              <a:path w="1659635" h="2638044">
                <a:moveTo>
                  <a:pt x="676229" y="125411"/>
                </a:moveTo>
                <a:lnTo>
                  <a:pt x="673186" y="112679"/>
                </a:lnTo>
                <a:lnTo>
                  <a:pt x="673385" y="82851"/>
                </a:lnTo>
                <a:lnTo>
                  <a:pt x="678031" y="95105"/>
                </a:lnTo>
                <a:lnTo>
                  <a:pt x="678583" y="138293"/>
                </a:lnTo>
                <a:lnTo>
                  <a:pt x="676229" y="125411"/>
                </a:lnTo>
                <a:close/>
              </a:path>
              <a:path w="1659635" h="2638044">
                <a:moveTo>
                  <a:pt x="642445" y="41052"/>
                </a:moveTo>
                <a:lnTo>
                  <a:pt x="642791" y="25897"/>
                </a:lnTo>
                <a:lnTo>
                  <a:pt x="649744" y="36613"/>
                </a:lnTo>
                <a:lnTo>
                  <a:pt x="656325" y="47697"/>
                </a:lnTo>
                <a:lnTo>
                  <a:pt x="662487" y="59117"/>
                </a:lnTo>
                <a:lnTo>
                  <a:pt x="668189" y="70845"/>
                </a:lnTo>
                <a:lnTo>
                  <a:pt x="673385" y="82851"/>
                </a:lnTo>
                <a:lnTo>
                  <a:pt x="673186" y="112679"/>
                </a:lnTo>
                <a:lnTo>
                  <a:pt x="669490" y="100124"/>
                </a:lnTo>
                <a:lnTo>
                  <a:pt x="665176" y="87777"/>
                </a:lnTo>
                <a:lnTo>
                  <a:pt x="660279" y="75667"/>
                </a:lnTo>
                <a:lnTo>
                  <a:pt x="654835" y="63823"/>
                </a:lnTo>
                <a:lnTo>
                  <a:pt x="648878" y="52275"/>
                </a:lnTo>
                <a:lnTo>
                  <a:pt x="642445" y="41052"/>
                </a:lnTo>
                <a:close/>
              </a:path>
              <a:path w="1659635" h="2638044">
                <a:moveTo>
                  <a:pt x="623316" y="0"/>
                </a:moveTo>
                <a:lnTo>
                  <a:pt x="627941" y="5680"/>
                </a:lnTo>
                <a:lnTo>
                  <a:pt x="635508" y="15576"/>
                </a:lnTo>
                <a:lnTo>
                  <a:pt x="642791" y="25897"/>
                </a:lnTo>
                <a:lnTo>
                  <a:pt x="642445" y="41052"/>
                </a:lnTo>
                <a:lnTo>
                  <a:pt x="635570" y="30184"/>
                </a:lnTo>
                <a:lnTo>
                  <a:pt x="628288" y="19699"/>
                </a:lnTo>
                <a:lnTo>
                  <a:pt x="623316" y="0"/>
                </a:lnTo>
                <a:close/>
              </a:path>
              <a:path w="1659635" h="2638044">
                <a:moveTo>
                  <a:pt x="620636" y="9628"/>
                </a:moveTo>
                <a:lnTo>
                  <a:pt x="612648" y="0"/>
                </a:lnTo>
                <a:lnTo>
                  <a:pt x="623316" y="0"/>
                </a:lnTo>
                <a:lnTo>
                  <a:pt x="628288" y="19699"/>
                </a:lnTo>
                <a:lnTo>
                  <a:pt x="620636" y="9628"/>
                </a:lnTo>
                <a:close/>
              </a:path>
              <a:path w="1659635" h="2638044">
                <a:moveTo>
                  <a:pt x="657219" y="2090357"/>
                </a:moveTo>
                <a:lnTo>
                  <a:pt x="654512" y="2103578"/>
                </a:lnTo>
                <a:lnTo>
                  <a:pt x="652842" y="2117012"/>
                </a:lnTo>
                <a:lnTo>
                  <a:pt x="652271" y="2130552"/>
                </a:lnTo>
                <a:lnTo>
                  <a:pt x="652644" y="2133887"/>
                </a:lnTo>
                <a:lnTo>
                  <a:pt x="657673" y="2145935"/>
                </a:lnTo>
                <a:lnTo>
                  <a:pt x="661416" y="2157984"/>
                </a:lnTo>
                <a:lnTo>
                  <a:pt x="661369" y="2165497"/>
                </a:lnTo>
                <a:lnTo>
                  <a:pt x="652271" y="2157984"/>
                </a:lnTo>
                <a:lnTo>
                  <a:pt x="651747" y="2074017"/>
                </a:lnTo>
                <a:lnTo>
                  <a:pt x="657201" y="2061210"/>
                </a:lnTo>
                <a:lnTo>
                  <a:pt x="657219" y="2090357"/>
                </a:lnTo>
                <a:close/>
              </a:path>
              <a:path w="1659635" h="2638044">
                <a:moveTo>
                  <a:pt x="642268" y="2115686"/>
                </a:moveTo>
                <a:lnTo>
                  <a:pt x="644220" y="2101288"/>
                </a:lnTo>
                <a:lnTo>
                  <a:pt x="647400" y="2087387"/>
                </a:lnTo>
                <a:lnTo>
                  <a:pt x="651747" y="2074017"/>
                </a:lnTo>
                <a:lnTo>
                  <a:pt x="652271" y="2157984"/>
                </a:lnTo>
                <a:lnTo>
                  <a:pt x="651725" y="2154224"/>
                </a:lnTo>
                <a:lnTo>
                  <a:pt x="645848" y="2142388"/>
                </a:lnTo>
                <a:lnTo>
                  <a:pt x="642268" y="2115686"/>
                </a:lnTo>
                <a:close/>
              </a:path>
              <a:path w="1659635" h="2638044">
                <a:moveTo>
                  <a:pt x="1001922" y="2086195"/>
                </a:moveTo>
                <a:lnTo>
                  <a:pt x="1004912" y="2100463"/>
                </a:lnTo>
                <a:lnTo>
                  <a:pt x="1006742" y="2115260"/>
                </a:lnTo>
                <a:lnTo>
                  <a:pt x="1007364" y="2130552"/>
                </a:lnTo>
                <a:lnTo>
                  <a:pt x="1007347" y="2133887"/>
                </a:lnTo>
                <a:lnTo>
                  <a:pt x="1005751" y="2145935"/>
                </a:lnTo>
                <a:lnTo>
                  <a:pt x="1001922" y="2086195"/>
                </a:lnTo>
                <a:close/>
              </a:path>
              <a:path w="1659635" h="2638044">
                <a:moveTo>
                  <a:pt x="1001922" y="2086195"/>
                </a:moveTo>
                <a:lnTo>
                  <a:pt x="1005751" y="2145935"/>
                </a:lnTo>
                <a:lnTo>
                  <a:pt x="998219" y="2157984"/>
                </a:lnTo>
                <a:lnTo>
                  <a:pt x="998204" y="2128349"/>
                </a:lnTo>
                <a:lnTo>
                  <a:pt x="997822" y="2072493"/>
                </a:lnTo>
                <a:lnTo>
                  <a:pt x="1001922" y="2086195"/>
                </a:lnTo>
                <a:close/>
              </a:path>
              <a:path w="1659635" h="2638044">
                <a:moveTo>
                  <a:pt x="997822" y="2072493"/>
                </a:moveTo>
                <a:lnTo>
                  <a:pt x="998204" y="2128349"/>
                </a:lnTo>
                <a:lnTo>
                  <a:pt x="997454" y="2114880"/>
                </a:lnTo>
                <a:lnTo>
                  <a:pt x="995615" y="2101533"/>
                </a:lnTo>
                <a:lnTo>
                  <a:pt x="992737" y="2088413"/>
                </a:lnTo>
                <a:lnTo>
                  <a:pt x="992663" y="2059390"/>
                </a:lnTo>
                <a:lnTo>
                  <a:pt x="997822" y="2072493"/>
                </a:lnTo>
                <a:close/>
              </a:path>
              <a:path w="1659635" h="2638044">
                <a:moveTo>
                  <a:pt x="978401" y="2051453"/>
                </a:moveTo>
                <a:lnTo>
                  <a:pt x="979365" y="2035123"/>
                </a:lnTo>
                <a:lnTo>
                  <a:pt x="986494" y="2046922"/>
                </a:lnTo>
                <a:lnTo>
                  <a:pt x="992663" y="2059390"/>
                </a:lnTo>
                <a:lnTo>
                  <a:pt x="992737" y="2088413"/>
                </a:lnTo>
                <a:lnTo>
                  <a:pt x="988874" y="2075623"/>
                </a:lnTo>
                <a:lnTo>
                  <a:pt x="984078" y="2063268"/>
                </a:lnTo>
                <a:lnTo>
                  <a:pt x="978401" y="2051453"/>
                </a:lnTo>
                <a:close/>
              </a:path>
              <a:path w="1659635" h="2638044">
                <a:moveTo>
                  <a:pt x="893486" y="1980168"/>
                </a:moveTo>
                <a:lnTo>
                  <a:pt x="893750" y="1969015"/>
                </a:lnTo>
                <a:lnTo>
                  <a:pt x="906765" y="1974203"/>
                </a:lnTo>
                <a:lnTo>
                  <a:pt x="919219" y="1980339"/>
                </a:lnTo>
                <a:lnTo>
                  <a:pt x="931062" y="1987389"/>
                </a:lnTo>
                <a:lnTo>
                  <a:pt x="942244" y="1995318"/>
                </a:lnTo>
                <a:lnTo>
                  <a:pt x="952715" y="2004091"/>
                </a:lnTo>
                <a:lnTo>
                  <a:pt x="962426" y="2013672"/>
                </a:lnTo>
                <a:lnTo>
                  <a:pt x="971325" y="2024028"/>
                </a:lnTo>
                <a:lnTo>
                  <a:pt x="979365" y="2035123"/>
                </a:lnTo>
                <a:lnTo>
                  <a:pt x="978401" y="2051453"/>
                </a:lnTo>
                <a:lnTo>
                  <a:pt x="971895" y="2040282"/>
                </a:lnTo>
                <a:lnTo>
                  <a:pt x="964612" y="2029860"/>
                </a:lnTo>
                <a:lnTo>
                  <a:pt x="956606" y="2020291"/>
                </a:lnTo>
                <a:lnTo>
                  <a:pt x="947927" y="2011679"/>
                </a:lnTo>
                <a:lnTo>
                  <a:pt x="939763" y="2004989"/>
                </a:lnTo>
                <a:lnTo>
                  <a:pt x="929367" y="1997827"/>
                </a:lnTo>
                <a:lnTo>
                  <a:pt x="918050" y="1991258"/>
                </a:lnTo>
                <a:lnTo>
                  <a:pt x="906020" y="1985350"/>
                </a:lnTo>
                <a:lnTo>
                  <a:pt x="893486" y="1980168"/>
                </a:lnTo>
                <a:close/>
              </a:path>
              <a:path w="1659635" h="2638044">
                <a:moveTo>
                  <a:pt x="745704" y="1986527"/>
                </a:moveTo>
                <a:lnTo>
                  <a:pt x="746075" y="1976527"/>
                </a:lnTo>
                <a:lnTo>
                  <a:pt x="759261" y="1971103"/>
                </a:lnTo>
                <a:lnTo>
                  <a:pt x="772887" y="1966593"/>
                </a:lnTo>
                <a:lnTo>
                  <a:pt x="786892" y="1963030"/>
                </a:lnTo>
                <a:lnTo>
                  <a:pt x="801216" y="1960446"/>
                </a:lnTo>
                <a:lnTo>
                  <a:pt x="815799" y="1958871"/>
                </a:lnTo>
                <a:lnTo>
                  <a:pt x="830579" y="1958339"/>
                </a:lnTo>
                <a:lnTo>
                  <a:pt x="837071" y="1958446"/>
                </a:lnTo>
                <a:lnTo>
                  <a:pt x="851833" y="1959491"/>
                </a:lnTo>
                <a:lnTo>
                  <a:pt x="866234" y="1961624"/>
                </a:lnTo>
                <a:lnTo>
                  <a:pt x="880223" y="1964810"/>
                </a:lnTo>
                <a:lnTo>
                  <a:pt x="893750" y="1969015"/>
                </a:lnTo>
                <a:lnTo>
                  <a:pt x="893486" y="1980168"/>
                </a:lnTo>
                <a:lnTo>
                  <a:pt x="880658" y="1975779"/>
                </a:lnTo>
                <a:lnTo>
                  <a:pt x="867744" y="1972249"/>
                </a:lnTo>
                <a:lnTo>
                  <a:pt x="854954" y="1969646"/>
                </a:lnTo>
                <a:lnTo>
                  <a:pt x="842496" y="1968035"/>
                </a:lnTo>
                <a:lnTo>
                  <a:pt x="830579" y="1967484"/>
                </a:lnTo>
                <a:lnTo>
                  <a:pt x="819860" y="1967765"/>
                </a:lnTo>
                <a:lnTo>
                  <a:pt x="806521" y="1968928"/>
                </a:lnTo>
                <a:lnTo>
                  <a:pt x="793642" y="1970944"/>
                </a:lnTo>
                <a:lnTo>
                  <a:pt x="781171" y="1973764"/>
                </a:lnTo>
                <a:lnTo>
                  <a:pt x="769059" y="1977335"/>
                </a:lnTo>
                <a:lnTo>
                  <a:pt x="757254" y="1981606"/>
                </a:lnTo>
                <a:lnTo>
                  <a:pt x="745704" y="1986527"/>
                </a:lnTo>
                <a:close/>
              </a:path>
              <a:path w="1659635" h="2638044">
                <a:moveTo>
                  <a:pt x="701039" y="2011679"/>
                </a:moveTo>
                <a:lnTo>
                  <a:pt x="709764" y="1997965"/>
                </a:lnTo>
                <a:lnTo>
                  <a:pt x="721266" y="1989990"/>
                </a:lnTo>
                <a:lnTo>
                  <a:pt x="733390" y="1982833"/>
                </a:lnTo>
                <a:lnTo>
                  <a:pt x="746075" y="1976527"/>
                </a:lnTo>
                <a:lnTo>
                  <a:pt x="745704" y="1986527"/>
                </a:lnTo>
                <a:lnTo>
                  <a:pt x="734359" y="1992045"/>
                </a:lnTo>
                <a:lnTo>
                  <a:pt x="723167" y="1998111"/>
                </a:lnTo>
                <a:lnTo>
                  <a:pt x="712078" y="2004673"/>
                </a:lnTo>
                <a:lnTo>
                  <a:pt x="701039" y="2011679"/>
                </a:lnTo>
                <a:close/>
              </a:path>
              <a:path w="1659635" h="2638044">
                <a:moveTo>
                  <a:pt x="670951" y="2053022"/>
                </a:moveTo>
                <a:lnTo>
                  <a:pt x="671184" y="2037409"/>
                </a:lnTo>
                <a:lnTo>
                  <a:pt x="679594" y="2026481"/>
                </a:lnTo>
                <a:lnTo>
                  <a:pt x="688867" y="2016242"/>
                </a:lnTo>
                <a:lnTo>
                  <a:pt x="698944" y="2006726"/>
                </a:lnTo>
                <a:lnTo>
                  <a:pt x="709764" y="1997965"/>
                </a:lnTo>
                <a:lnTo>
                  <a:pt x="701039" y="2011679"/>
                </a:lnTo>
                <a:lnTo>
                  <a:pt x="700038" y="2012639"/>
                </a:lnTo>
                <a:lnTo>
                  <a:pt x="691797" y="2021410"/>
                </a:lnTo>
                <a:lnTo>
                  <a:pt x="684160" y="2031135"/>
                </a:lnTo>
                <a:lnTo>
                  <a:pt x="677191" y="2041708"/>
                </a:lnTo>
                <a:lnTo>
                  <a:pt x="670951" y="2053022"/>
                </a:lnTo>
                <a:close/>
              </a:path>
              <a:path w="1659635" h="2638044">
                <a:moveTo>
                  <a:pt x="665501" y="2064973"/>
                </a:moveTo>
                <a:lnTo>
                  <a:pt x="660903" y="2077453"/>
                </a:lnTo>
                <a:lnTo>
                  <a:pt x="663700" y="2048996"/>
                </a:lnTo>
                <a:lnTo>
                  <a:pt x="671184" y="2037409"/>
                </a:lnTo>
                <a:lnTo>
                  <a:pt x="670951" y="2053022"/>
                </a:lnTo>
                <a:lnTo>
                  <a:pt x="665501" y="2064973"/>
                </a:lnTo>
                <a:close/>
              </a:path>
              <a:path w="1659635" h="2638044">
                <a:moveTo>
                  <a:pt x="657219" y="2090357"/>
                </a:moveTo>
                <a:lnTo>
                  <a:pt x="657201" y="2061210"/>
                </a:lnTo>
                <a:lnTo>
                  <a:pt x="663700" y="2048996"/>
                </a:lnTo>
                <a:lnTo>
                  <a:pt x="660903" y="2077453"/>
                </a:lnTo>
                <a:lnTo>
                  <a:pt x="657219" y="2090357"/>
                </a:lnTo>
                <a:close/>
              </a:path>
              <a:path w="1659635" h="2638044">
                <a:moveTo>
                  <a:pt x="1003662" y="528083"/>
                </a:moveTo>
                <a:lnTo>
                  <a:pt x="1009481" y="517787"/>
                </a:lnTo>
                <a:lnTo>
                  <a:pt x="1018032" y="507491"/>
                </a:lnTo>
                <a:lnTo>
                  <a:pt x="1018076" y="498757"/>
                </a:lnTo>
                <a:lnTo>
                  <a:pt x="1027175" y="507491"/>
                </a:lnTo>
                <a:lnTo>
                  <a:pt x="1037843" y="498347"/>
                </a:lnTo>
                <a:lnTo>
                  <a:pt x="1040573" y="401883"/>
                </a:lnTo>
                <a:lnTo>
                  <a:pt x="1044096" y="418309"/>
                </a:lnTo>
                <a:lnTo>
                  <a:pt x="1044488" y="504074"/>
                </a:lnTo>
                <a:lnTo>
                  <a:pt x="1035154" y="511099"/>
                </a:lnTo>
                <a:lnTo>
                  <a:pt x="1026328" y="518343"/>
                </a:lnTo>
                <a:lnTo>
                  <a:pt x="1018032" y="525779"/>
                </a:lnTo>
                <a:lnTo>
                  <a:pt x="1012514" y="530975"/>
                </a:lnTo>
                <a:lnTo>
                  <a:pt x="1003662" y="528083"/>
                </a:lnTo>
                <a:close/>
              </a:path>
              <a:path w="1659635" h="2638044">
                <a:moveTo>
                  <a:pt x="954462" y="591235"/>
                </a:moveTo>
                <a:lnTo>
                  <a:pt x="958595" y="580644"/>
                </a:lnTo>
                <a:lnTo>
                  <a:pt x="967739" y="571500"/>
                </a:lnTo>
                <a:lnTo>
                  <a:pt x="969540" y="564659"/>
                </a:lnTo>
                <a:lnTo>
                  <a:pt x="977256" y="554363"/>
                </a:lnTo>
                <a:lnTo>
                  <a:pt x="987551" y="544067"/>
                </a:lnTo>
                <a:lnTo>
                  <a:pt x="998219" y="534924"/>
                </a:lnTo>
                <a:lnTo>
                  <a:pt x="1003662" y="528083"/>
                </a:lnTo>
                <a:lnTo>
                  <a:pt x="1012514" y="530975"/>
                </a:lnTo>
                <a:lnTo>
                  <a:pt x="1002772" y="540687"/>
                </a:lnTo>
                <a:lnTo>
                  <a:pt x="993449" y="550699"/>
                </a:lnTo>
                <a:lnTo>
                  <a:pt x="984568" y="560994"/>
                </a:lnTo>
                <a:lnTo>
                  <a:pt x="976151" y="571556"/>
                </a:lnTo>
                <a:lnTo>
                  <a:pt x="968220" y="582368"/>
                </a:lnTo>
                <a:lnTo>
                  <a:pt x="960798" y="593413"/>
                </a:lnTo>
                <a:lnTo>
                  <a:pt x="954462" y="591235"/>
                </a:lnTo>
                <a:close/>
              </a:path>
              <a:path w="1659635" h="2638044">
                <a:moveTo>
                  <a:pt x="987218" y="527308"/>
                </a:moveTo>
                <a:lnTo>
                  <a:pt x="998219" y="534924"/>
                </a:lnTo>
                <a:lnTo>
                  <a:pt x="987551" y="544067"/>
                </a:lnTo>
                <a:lnTo>
                  <a:pt x="986702" y="543289"/>
                </a:lnTo>
                <a:lnTo>
                  <a:pt x="977224" y="535288"/>
                </a:lnTo>
                <a:lnTo>
                  <a:pt x="975956" y="520260"/>
                </a:lnTo>
                <a:lnTo>
                  <a:pt x="987218" y="527308"/>
                </a:lnTo>
                <a:close/>
              </a:path>
              <a:path w="1659635" h="2638044">
                <a:moveTo>
                  <a:pt x="661416" y="544067"/>
                </a:moveTo>
                <a:lnTo>
                  <a:pt x="670231" y="527345"/>
                </a:lnTo>
                <a:lnTo>
                  <a:pt x="679608" y="520351"/>
                </a:lnTo>
                <a:lnTo>
                  <a:pt x="689551" y="513915"/>
                </a:lnTo>
                <a:lnTo>
                  <a:pt x="700040" y="508039"/>
                </a:lnTo>
                <a:lnTo>
                  <a:pt x="711056" y="502723"/>
                </a:lnTo>
                <a:lnTo>
                  <a:pt x="722578" y="497967"/>
                </a:lnTo>
                <a:lnTo>
                  <a:pt x="734586" y="493770"/>
                </a:lnTo>
                <a:lnTo>
                  <a:pt x="747060" y="490132"/>
                </a:lnTo>
                <a:lnTo>
                  <a:pt x="759980" y="487054"/>
                </a:lnTo>
                <a:lnTo>
                  <a:pt x="773327" y="484536"/>
                </a:lnTo>
                <a:lnTo>
                  <a:pt x="787081" y="482578"/>
                </a:lnTo>
                <a:lnTo>
                  <a:pt x="801220" y="481179"/>
                </a:lnTo>
                <a:lnTo>
                  <a:pt x="815727" y="480339"/>
                </a:lnTo>
                <a:lnTo>
                  <a:pt x="830579" y="480059"/>
                </a:lnTo>
                <a:lnTo>
                  <a:pt x="841715" y="480284"/>
                </a:lnTo>
                <a:lnTo>
                  <a:pt x="854266" y="481074"/>
                </a:lnTo>
                <a:lnTo>
                  <a:pt x="866819" y="482433"/>
                </a:lnTo>
                <a:lnTo>
                  <a:pt x="879350" y="484361"/>
                </a:lnTo>
                <a:lnTo>
                  <a:pt x="891836" y="486857"/>
                </a:lnTo>
                <a:lnTo>
                  <a:pt x="904252" y="489923"/>
                </a:lnTo>
                <a:lnTo>
                  <a:pt x="916576" y="493557"/>
                </a:lnTo>
                <a:lnTo>
                  <a:pt x="928782" y="497760"/>
                </a:lnTo>
                <a:lnTo>
                  <a:pt x="940847" y="502532"/>
                </a:lnTo>
                <a:lnTo>
                  <a:pt x="952747" y="507873"/>
                </a:lnTo>
                <a:lnTo>
                  <a:pt x="964458" y="513782"/>
                </a:lnTo>
                <a:lnTo>
                  <a:pt x="975956" y="520260"/>
                </a:lnTo>
                <a:lnTo>
                  <a:pt x="977224" y="535288"/>
                </a:lnTo>
                <a:lnTo>
                  <a:pt x="967115" y="527927"/>
                </a:lnTo>
                <a:lnTo>
                  <a:pt x="956432" y="521207"/>
                </a:lnTo>
                <a:lnTo>
                  <a:pt x="945232" y="515126"/>
                </a:lnTo>
                <a:lnTo>
                  <a:pt x="933572" y="509686"/>
                </a:lnTo>
                <a:lnTo>
                  <a:pt x="921510" y="504885"/>
                </a:lnTo>
                <a:lnTo>
                  <a:pt x="909101" y="500725"/>
                </a:lnTo>
                <a:lnTo>
                  <a:pt x="896403" y="497204"/>
                </a:lnTo>
                <a:lnTo>
                  <a:pt x="883474" y="494324"/>
                </a:lnTo>
                <a:lnTo>
                  <a:pt x="870370" y="492084"/>
                </a:lnTo>
                <a:lnTo>
                  <a:pt x="857148" y="490484"/>
                </a:lnTo>
                <a:lnTo>
                  <a:pt x="843865" y="489524"/>
                </a:lnTo>
                <a:lnTo>
                  <a:pt x="830579" y="489203"/>
                </a:lnTo>
                <a:lnTo>
                  <a:pt x="815835" y="489485"/>
                </a:lnTo>
                <a:lnTo>
                  <a:pt x="801739" y="490326"/>
                </a:lnTo>
                <a:lnTo>
                  <a:pt x="788195" y="491727"/>
                </a:lnTo>
                <a:lnTo>
                  <a:pt x="775155" y="493687"/>
                </a:lnTo>
                <a:lnTo>
                  <a:pt x="762567" y="496207"/>
                </a:lnTo>
                <a:lnTo>
                  <a:pt x="750382" y="499286"/>
                </a:lnTo>
                <a:lnTo>
                  <a:pt x="738550" y="502925"/>
                </a:lnTo>
                <a:lnTo>
                  <a:pt x="727022" y="507124"/>
                </a:lnTo>
                <a:lnTo>
                  <a:pt x="715746" y="511882"/>
                </a:lnTo>
                <a:lnTo>
                  <a:pt x="704673" y="517200"/>
                </a:lnTo>
                <a:lnTo>
                  <a:pt x="693754" y="523078"/>
                </a:lnTo>
                <a:lnTo>
                  <a:pt x="682938" y="529515"/>
                </a:lnTo>
                <a:lnTo>
                  <a:pt x="672175" y="536511"/>
                </a:lnTo>
                <a:lnTo>
                  <a:pt x="661416" y="544067"/>
                </a:lnTo>
                <a:close/>
              </a:path>
              <a:path w="1659635" h="2638044">
                <a:moveTo>
                  <a:pt x="1035154" y="1071069"/>
                </a:moveTo>
                <a:lnTo>
                  <a:pt x="1026328" y="1079355"/>
                </a:lnTo>
                <a:lnTo>
                  <a:pt x="1018032" y="1088136"/>
                </a:lnTo>
                <a:lnTo>
                  <a:pt x="1012515" y="1093171"/>
                </a:lnTo>
                <a:lnTo>
                  <a:pt x="1002772" y="1102512"/>
                </a:lnTo>
                <a:lnTo>
                  <a:pt x="998219" y="1088136"/>
                </a:lnTo>
                <a:lnTo>
                  <a:pt x="999721" y="1088045"/>
                </a:lnTo>
                <a:lnTo>
                  <a:pt x="1007987" y="1081813"/>
                </a:lnTo>
                <a:lnTo>
                  <a:pt x="1018032" y="1069847"/>
                </a:lnTo>
                <a:lnTo>
                  <a:pt x="1027175" y="1060703"/>
                </a:lnTo>
                <a:lnTo>
                  <a:pt x="1035154" y="1071069"/>
                </a:lnTo>
                <a:close/>
              </a:path>
              <a:path w="1659635" h="2638044">
                <a:moveTo>
                  <a:pt x="1002772" y="1102512"/>
                </a:moveTo>
                <a:lnTo>
                  <a:pt x="993449" y="1112075"/>
                </a:lnTo>
                <a:lnTo>
                  <a:pt x="987551" y="1097279"/>
                </a:lnTo>
                <a:lnTo>
                  <a:pt x="979217" y="1091824"/>
                </a:lnTo>
                <a:lnTo>
                  <a:pt x="969057" y="1085911"/>
                </a:lnTo>
                <a:lnTo>
                  <a:pt x="958293" y="1080378"/>
                </a:lnTo>
                <a:lnTo>
                  <a:pt x="946983" y="1075250"/>
                </a:lnTo>
                <a:lnTo>
                  <a:pt x="935189" y="1070552"/>
                </a:lnTo>
                <a:lnTo>
                  <a:pt x="922969" y="1066311"/>
                </a:lnTo>
                <a:lnTo>
                  <a:pt x="910385" y="1062551"/>
                </a:lnTo>
                <a:lnTo>
                  <a:pt x="897496" y="1059300"/>
                </a:lnTo>
                <a:lnTo>
                  <a:pt x="884362" y="1056582"/>
                </a:lnTo>
                <a:lnTo>
                  <a:pt x="871044" y="1054423"/>
                </a:lnTo>
                <a:lnTo>
                  <a:pt x="857600" y="1052849"/>
                </a:lnTo>
                <a:lnTo>
                  <a:pt x="844092" y="1051886"/>
                </a:lnTo>
                <a:lnTo>
                  <a:pt x="830579" y="1051559"/>
                </a:lnTo>
                <a:lnTo>
                  <a:pt x="818627" y="1051741"/>
                </a:lnTo>
                <a:lnTo>
                  <a:pt x="804211" y="1052471"/>
                </a:lnTo>
                <a:lnTo>
                  <a:pt x="790374" y="1053739"/>
                </a:lnTo>
                <a:lnTo>
                  <a:pt x="777063" y="1055525"/>
                </a:lnTo>
                <a:lnTo>
                  <a:pt x="764227" y="1057809"/>
                </a:lnTo>
                <a:lnTo>
                  <a:pt x="751812" y="1060568"/>
                </a:lnTo>
                <a:lnTo>
                  <a:pt x="739766" y="1063783"/>
                </a:lnTo>
                <a:lnTo>
                  <a:pt x="728039" y="1067432"/>
                </a:lnTo>
                <a:lnTo>
                  <a:pt x="716576" y="1071495"/>
                </a:lnTo>
                <a:lnTo>
                  <a:pt x="705327" y="1075950"/>
                </a:lnTo>
                <a:lnTo>
                  <a:pt x="694238" y="1080777"/>
                </a:lnTo>
                <a:lnTo>
                  <a:pt x="683258" y="1085955"/>
                </a:lnTo>
                <a:lnTo>
                  <a:pt x="672335" y="1091463"/>
                </a:lnTo>
                <a:lnTo>
                  <a:pt x="661416" y="1097279"/>
                </a:lnTo>
                <a:lnTo>
                  <a:pt x="658630" y="1107141"/>
                </a:lnTo>
                <a:lnTo>
                  <a:pt x="650241" y="1097526"/>
                </a:lnTo>
                <a:lnTo>
                  <a:pt x="641603" y="1088136"/>
                </a:lnTo>
                <a:lnTo>
                  <a:pt x="650770" y="1084830"/>
                </a:lnTo>
                <a:lnTo>
                  <a:pt x="661416" y="1088136"/>
                </a:lnTo>
                <a:lnTo>
                  <a:pt x="668486" y="1083470"/>
                </a:lnTo>
                <a:lnTo>
                  <a:pt x="687887" y="1072652"/>
                </a:lnTo>
                <a:lnTo>
                  <a:pt x="698447" y="1067752"/>
                </a:lnTo>
                <a:lnTo>
                  <a:pt x="709552" y="1063220"/>
                </a:lnTo>
                <a:lnTo>
                  <a:pt x="721181" y="1059077"/>
                </a:lnTo>
                <a:lnTo>
                  <a:pt x="733314" y="1055342"/>
                </a:lnTo>
                <a:lnTo>
                  <a:pt x="745929" y="1052038"/>
                </a:lnTo>
                <a:lnTo>
                  <a:pt x="759005" y="1049185"/>
                </a:lnTo>
                <a:lnTo>
                  <a:pt x="772522" y="1046804"/>
                </a:lnTo>
                <a:lnTo>
                  <a:pt x="786459" y="1044915"/>
                </a:lnTo>
                <a:lnTo>
                  <a:pt x="800795" y="1043540"/>
                </a:lnTo>
                <a:lnTo>
                  <a:pt x="815508" y="1042700"/>
                </a:lnTo>
                <a:lnTo>
                  <a:pt x="830579" y="1042416"/>
                </a:lnTo>
                <a:lnTo>
                  <a:pt x="839251" y="1042551"/>
                </a:lnTo>
                <a:lnTo>
                  <a:pt x="851988" y="1043228"/>
                </a:lnTo>
                <a:lnTo>
                  <a:pt x="864732" y="1044455"/>
                </a:lnTo>
                <a:lnTo>
                  <a:pt x="877458" y="1046211"/>
                </a:lnTo>
                <a:lnTo>
                  <a:pt x="890141" y="1048474"/>
                </a:lnTo>
                <a:lnTo>
                  <a:pt x="902755" y="1051223"/>
                </a:lnTo>
                <a:lnTo>
                  <a:pt x="915277" y="1054436"/>
                </a:lnTo>
                <a:lnTo>
                  <a:pt x="927680" y="1058093"/>
                </a:lnTo>
                <a:lnTo>
                  <a:pt x="939940" y="1062171"/>
                </a:lnTo>
                <a:lnTo>
                  <a:pt x="952032" y="1066649"/>
                </a:lnTo>
                <a:lnTo>
                  <a:pt x="963931" y="1071506"/>
                </a:lnTo>
                <a:lnTo>
                  <a:pt x="975612" y="1076721"/>
                </a:lnTo>
                <a:lnTo>
                  <a:pt x="987050" y="1082271"/>
                </a:lnTo>
                <a:lnTo>
                  <a:pt x="998219" y="1088136"/>
                </a:lnTo>
                <a:lnTo>
                  <a:pt x="1002772" y="1102512"/>
                </a:lnTo>
                <a:close/>
              </a:path>
              <a:path w="1659635" h="2638044">
                <a:moveTo>
                  <a:pt x="1035154" y="1626667"/>
                </a:moveTo>
                <a:lnTo>
                  <a:pt x="1026328" y="1633911"/>
                </a:lnTo>
                <a:lnTo>
                  <a:pt x="1018032" y="1641347"/>
                </a:lnTo>
                <a:lnTo>
                  <a:pt x="1007524" y="1651187"/>
                </a:lnTo>
                <a:lnTo>
                  <a:pt x="998269" y="1660594"/>
                </a:lnTo>
                <a:lnTo>
                  <a:pt x="989420" y="1670339"/>
                </a:lnTo>
                <a:lnTo>
                  <a:pt x="980996" y="1680410"/>
                </a:lnTo>
                <a:lnTo>
                  <a:pt x="973017" y="1690793"/>
                </a:lnTo>
                <a:lnTo>
                  <a:pt x="967739" y="1685544"/>
                </a:lnTo>
                <a:lnTo>
                  <a:pt x="969540" y="1678703"/>
                </a:lnTo>
                <a:lnTo>
                  <a:pt x="977256" y="1668407"/>
                </a:lnTo>
                <a:lnTo>
                  <a:pt x="987551" y="1658112"/>
                </a:lnTo>
                <a:lnTo>
                  <a:pt x="998219" y="1650491"/>
                </a:lnTo>
                <a:lnTo>
                  <a:pt x="1003662" y="1643651"/>
                </a:lnTo>
                <a:lnTo>
                  <a:pt x="1009481" y="1633355"/>
                </a:lnTo>
                <a:lnTo>
                  <a:pt x="1018032" y="1623059"/>
                </a:lnTo>
                <a:lnTo>
                  <a:pt x="1027175" y="1623059"/>
                </a:lnTo>
                <a:lnTo>
                  <a:pt x="1035154" y="1626667"/>
                </a:lnTo>
                <a:close/>
              </a:path>
              <a:path w="1659635" h="2638044">
                <a:moveTo>
                  <a:pt x="987218" y="1642876"/>
                </a:moveTo>
                <a:lnTo>
                  <a:pt x="998219" y="1650491"/>
                </a:lnTo>
                <a:lnTo>
                  <a:pt x="987551" y="1658112"/>
                </a:lnTo>
                <a:lnTo>
                  <a:pt x="987057" y="1657676"/>
                </a:lnTo>
                <a:lnTo>
                  <a:pt x="977576" y="1649949"/>
                </a:lnTo>
                <a:lnTo>
                  <a:pt x="975956" y="1635828"/>
                </a:lnTo>
                <a:lnTo>
                  <a:pt x="987218" y="1642876"/>
                </a:lnTo>
                <a:close/>
              </a:path>
              <a:path w="1659635" h="2638044">
                <a:moveTo>
                  <a:pt x="661416" y="1658112"/>
                </a:moveTo>
                <a:lnTo>
                  <a:pt x="670231" y="1642913"/>
                </a:lnTo>
                <a:lnTo>
                  <a:pt x="679608" y="1635919"/>
                </a:lnTo>
                <a:lnTo>
                  <a:pt x="689551" y="1629483"/>
                </a:lnTo>
                <a:lnTo>
                  <a:pt x="700040" y="1623607"/>
                </a:lnTo>
                <a:lnTo>
                  <a:pt x="711056" y="1618291"/>
                </a:lnTo>
                <a:lnTo>
                  <a:pt x="722578" y="1613535"/>
                </a:lnTo>
                <a:lnTo>
                  <a:pt x="734586" y="1609338"/>
                </a:lnTo>
                <a:lnTo>
                  <a:pt x="747060" y="1605700"/>
                </a:lnTo>
                <a:lnTo>
                  <a:pt x="759980" y="1602623"/>
                </a:lnTo>
                <a:lnTo>
                  <a:pt x="773327" y="1600104"/>
                </a:lnTo>
                <a:lnTo>
                  <a:pt x="787081" y="1598146"/>
                </a:lnTo>
                <a:lnTo>
                  <a:pt x="801220" y="1596747"/>
                </a:lnTo>
                <a:lnTo>
                  <a:pt x="815727" y="1595907"/>
                </a:lnTo>
                <a:lnTo>
                  <a:pt x="830579" y="1595628"/>
                </a:lnTo>
                <a:lnTo>
                  <a:pt x="841715" y="1595852"/>
                </a:lnTo>
                <a:lnTo>
                  <a:pt x="854266" y="1596642"/>
                </a:lnTo>
                <a:lnTo>
                  <a:pt x="866819" y="1598001"/>
                </a:lnTo>
                <a:lnTo>
                  <a:pt x="879350" y="1599929"/>
                </a:lnTo>
                <a:lnTo>
                  <a:pt x="891836" y="1602426"/>
                </a:lnTo>
                <a:lnTo>
                  <a:pt x="904252" y="1605491"/>
                </a:lnTo>
                <a:lnTo>
                  <a:pt x="916576" y="1609125"/>
                </a:lnTo>
                <a:lnTo>
                  <a:pt x="928782" y="1613328"/>
                </a:lnTo>
                <a:lnTo>
                  <a:pt x="940847" y="1618100"/>
                </a:lnTo>
                <a:lnTo>
                  <a:pt x="952747" y="1623441"/>
                </a:lnTo>
                <a:lnTo>
                  <a:pt x="964458" y="1629350"/>
                </a:lnTo>
                <a:lnTo>
                  <a:pt x="975956" y="1635828"/>
                </a:lnTo>
                <a:lnTo>
                  <a:pt x="977576" y="1649949"/>
                </a:lnTo>
                <a:lnTo>
                  <a:pt x="967458" y="1642816"/>
                </a:lnTo>
                <a:lnTo>
                  <a:pt x="956760" y="1636282"/>
                </a:lnTo>
                <a:lnTo>
                  <a:pt x="945540" y="1630350"/>
                </a:lnTo>
                <a:lnTo>
                  <a:pt x="933857" y="1625026"/>
                </a:lnTo>
                <a:lnTo>
                  <a:pt x="921766" y="1620312"/>
                </a:lnTo>
                <a:lnTo>
                  <a:pt x="909327" y="1616214"/>
                </a:lnTo>
                <a:lnTo>
                  <a:pt x="896595" y="1612735"/>
                </a:lnTo>
                <a:lnTo>
                  <a:pt x="883630" y="1609879"/>
                </a:lnTo>
                <a:lnTo>
                  <a:pt x="870488" y="1607651"/>
                </a:lnTo>
                <a:lnTo>
                  <a:pt x="857227" y="1606054"/>
                </a:lnTo>
                <a:lnTo>
                  <a:pt x="843905" y="1605093"/>
                </a:lnTo>
                <a:lnTo>
                  <a:pt x="830579" y="1604771"/>
                </a:lnTo>
                <a:lnTo>
                  <a:pt x="816325" y="1605034"/>
                </a:lnTo>
                <a:lnTo>
                  <a:pt x="802173" y="1605855"/>
                </a:lnTo>
                <a:lnTo>
                  <a:pt x="788578" y="1607232"/>
                </a:lnTo>
                <a:lnTo>
                  <a:pt x="775490" y="1609162"/>
                </a:lnTo>
                <a:lnTo>
                  <a:pt x="762859" y="1611640"/>
                </a:lnTo>
                <a:lnTo>
                  <a:pt x="750633" y="1614665"/>
                </a:lnTo>
                <a:lnTo>
                  <a:pt x="738764" y="1618232"/>
                </a:lnTo>
                <a:lnTo>
                  <a:pt x="727200" y="1622339"/>
                </a:lnTo>
                <a:lnTo>
                  <a:pt x="715892" y="1626981"/>
                </a:lnTo>
                <a:lnTo>
                  <a:pt x="704788" y="1632156"/>
                </a:lnTo>
                <a:lnTo>
                  <a:pt x="693839" y="1637859"/>
                </a:lnTo>
                <a:lnTo>
                  <a:pt x="682994" y="1644089"/>
                </a:lnTo>
                <a:lnTo>
                  <a:pt x="672203" y="1650841"/>
                </a:lnTo>
                <a:lnTo>
                  <a:pt x="661416" y="1658112"/>
                </a:lnTo>
                <a:close/>
              </a:path>
              <a:path w="1659635" h="2638044">
                <a:moveTo>
                  <a:pt x="1035197" y="2185525"/>
                </a:moveTo>
                <a:lnTo>
                  <a:pt x="1026348" y="2193617"/>
                </a:lnTo>
                <a:lnTo>
                  <a:pt x="1018032" y="2202179"/>
                </a:lnTo>
                <a:lnTo>
                  <a:pt x="1012515" y="2207379"/>
                </a:lnTo>
                <a:lnTo>
                  <a:pt x="1003662" y="2204483"/>
                </a:lnTo>
                <a:lnTo>
                  <a:pt x="1009481" y="2194187"/>
                </a:lnTo>
                <a:lnTo>
                  <a:pt x="1018032" y="2183892"/>
                </a:lnTo>
                <a:lnTo>
                  <a:pt x="1027175" y="2176271"/>
                </a:lnTo>
                <a:lnTo>
                  <a:pt x="1035197" y="2185525"/>
                </a:lnTo>
                <a:close/>
              </a:path>
              <a:path w="1659635" h="2638044">
                <a:moveTo>
                  <a:pt x="967739" y="2247899"/>
                </a:moveTo>
                <a:lnTo>
                  <a:pt x="967958" y="2245410"/>
                </a:lnTo>
                <a:lnTo>
                  <a:pt x="971872" y="2234138"/>
                </a:lnTo>
                <a:lnTo>
                  <a:pt x="979097" y="2221735"/>
                </a:lnTo>
                <a:lnTo>
                  <a:pt x="987551" y="2211323"/>
                </a:lnTo>
                <a:lnTo>
                  <a:pt x="998219" y="2211323"/>
                </a:lnTo>
                <a:lnTo>
                  <a:pt x="1003662" y="2204483"/>
                </a:lnTo>
                <a:lnTo>
                  <a:pt x="1012515" y="2207379"/>
                </a:lnTo>
                <a:lnTo>
                  <a:pt x="1002772" y="2217119"/>
                </a:lnTo>
                <a:lnTo>
                  <a:pt x="993449" y="2227181"/>
                </a:lnTo>
                <a:lnTo>
                  <a:pt x="984568" y="2237543"/>
                </a:lnTo>
                <a:lnTo>
                  <a:pt x="976151" y="2248184"/>
                </a:lnTo>
                <a:lnTo>
                  <a:pt x="968220" y="2259081"/>
                </a:lnTo>
                <a:lnTo>
                  <a:pt x="967739" y="2247899"/>
                </a:lnTo>
                <a:close/>
              </a:path>
              <a:path w="1659635" h="2638044">
                <a:moveTo>
                  <a:pt x="661416" y="2211323"/>
                </a:moveTo>
                <a:lnTo>
                  <a:pt x="679305" y="2197519"/>
                </a:lnTo>
                <a:lnTo>
                  <a:pt x="689257" y="2191272"/>
                </a:lnTo>
                <a:lnTo>
                  <a:pt x="699759" y="2185551"/>
                </a:lnTo>
                <a:lnTo>
                  <a:pt x="710790" y="2180358"/>
                </a:lnTo>
                <a:lnTo>
                  <a:pt x="722331" y="2175698"/>
                </a:lnTo>
                <a:lnTo>
                  <a:pt x="734361" y="2171574"/>
                </a:lnTo>
                <a:lnTo>
                  <a:pt x="746860" y="2167988"/>
                </a:lnTo>
                <a:lnTo>
                  <a:pt x="759809" y="2164945"/>
                </a:lnTo>
                <a:lnTo>
                  <a:pt x="773186" y="2162448"/>
                </a:lnTo>
                <a:lnTo>
                  <a:pt x="786971" y="2160500"/>
                </a:lnTo>
                <a:lnTo>
                  <a:pt x="801145" y="2159104"/>
                </a:lnTo>
                <a:lnTo>
                  <a:pt x="815688" y="2158264"/>
                </a:lnTo>
                <a:lnTo>
                  <a:pt x="830579" y="2157984"/>
                </a:lnTo>
                <a:lnTo>
                  <a:pt x="841281" y="2158191"/>
                </a:lnTo>
                <a:lnTo>
                  <a:pt x="853865" y="2158961"/>
                </a:lnTo>
                <a:lnTo>
                  <a:pt x="866451" y="2160296"/>
                </a:lnTo>
                <a:lnTo>
                  <a:pt x="879017" y="2162194"/>
                </a:lnTo>
                <a:lnTo>
                  <a:pt x="891538" y="2164650"/>
                </a:lnTo>
                <a:lnTo>
                  <a:pt x="903989" y="2167661"/>
                </a:lnTo>
                <a:lnTo>
                  <a:pt x="916347" y="2171224"/>
                </a:lnTo>
                <a:lnTo>
                  <a:pt x="928588" y="2175335"/>
                </a:lnTo>
                <a:lnTo>
                  <a:pt x="940687" y="2179991"/>
                </a:lnTo>
                <a:lnTo>
                  <a:pt x="952621" y="2185188"/>
                </a:lnTo>
                <a:lnTo>
                  <a:pt x="964365" y="2190924"/>
                </a:lnTo>
                <a:lnTo>
                  <a:pt x="975896" y="2197194"/>
                </a:lnTo>
                <a:lnTo>
                  <a:pt x="987188" y="2203995"/>
                </a:lnTo>
                <a:lnTo>
                  <a:pt x="998219" y="2211323"/>
                </a:lnTo>
                <a:lnTo>
                  <a:pt x="987551" y="2211323"/>
                </a:lnTo>
                <a:lnTo>
                  <a:pt x="979521" y="2206075"/>
                </a:lnTo>
                <a:lnTo>
                  <a:pt x="969354" y="2200203"/>
                </a:lnTo>
                <a:lnTo>
                  <a:pt x="958577" y="2194750"/>
                </a:lnTo>
                <a:lnTo>
                  <a:pt x="947251" y="2189735"/>
                </a:lnTo>
                <a:lnTo>
                  <a:pt x="935436" y="2185175"/>
                </a:lnTo>
                <a:lnTo>
                  <a:pt x="923193" y="2181086"/>
                </a:lnTo>
                <a:lnTo>
                  <a:pt x="910582" y="2177486"/>
                </a:lnTo>
                <a:lnTo>
                  <a:pt x="897664" y="2174393"/>
                </a:lnTo>
                <a:lnTo>
                  <a:pt x="884499" y="2171824"/>
                </a:lnTo>
                <a:lnTo>
                  <a:pt x="871147" y="2169795"/>
                </a:lnTo>
                <a:lnTo>
                  <a:pt x="857670" y="2168325"/>
                </a:lnTo>
                <a:lnTo>
                  <a:pt x="844127" y="2167430"/>
                </a:lnTo>
                <a:lnTo>
                  <a:pt x="830579" y="2167128"/>
                </a:lnTo>
                <a:lnTo>
                  <a:pt x="819056" y="2167283"/>
                </a:lnTo>
                <a:lnTo>
                  <a:pt x="804591" y="2167943"/>
                </a:lnTo>
                <a:lnTo>
                  <a:pt x="790708" y="2169110"/>
                </a:lnTo>
                <a:lnTo>
                  <a:pt x="777356" y="2170768"/>
                </a:lnTo>
                <a:lnTo>
                  <a:pt x="764481" y="2172904"/>
                </a:lnTo>
                <a:lnTo>
                  <a:pt x="752031" y="2175505"/>
                </a:lnTo>
                <a:lnTo>
                  <a:pt x="739953" y="2178555"/>
                </a:lnTo>
                <a:lnTo>
                  <a:pt x="728194" y="2182041"/>
                </a:lnTo>
                <a:lnTo>
                  <a:pt x="716703" y="2185948"/>
                </a:lnTo>
                <a:lnTo>
                  <a:pt x="705427" y="2190264"/>
                </a:lnTo>
                <a:lnTo>
                  <a:pt x="694312" y="2194973"/>
                </a:lnTo>
                <a:lnTo>
                  <a:pt x="683307" y="2200062"/>
                </a:lnTo>
                <a:lnTo>
                  <a:pt x="672359" y="2205517"/>
                </a:lnTo>
                <a:lnTo>
                  <a:pt x="661416" y="2211323"/>
                </a:lnTo>
                <a:close/>
              </a:path>
              <a:path w="1659635" h="2638044">
                <a:moveTo>
                  <a:pt x="998219" y="480059"/>
                </a:moveTo>
                <a:lnTo>
                  <a:pt x="999457" y="481288"/>
                </a:lnTo>
                <a:lnTo>
                  <a:pt x="1008640" y="490023"/>
                </a:lnTo>
                <a:lnTo>
                  <a:pt x="1018076" y="498757"/>
                </a:lnTo>
                <a:lnTo>
                  <a:pt x="1018032" y="507491"/>
                </a:lnTo>
                <a:lnTo>
                  <a:pt x="1012179" y="503334"/>
                </a:lnTo>
                <a:lnTo>
                  <a:pt x="1002029" y="496565"/>
                </a:lnTo>
                <a:lnTo>
                  <a:pt x="998219" y="480059"/>
                </a:lnTo>
                <a:close/>
              </a:path>
              <a:path w="1659635" h="2638044">
                <a:moveTo>
                  <a:pt x="958595" y="461771"/>
                </a:moveTo>
                <a:lnTo>
                  <a:pt x="962167" y="464850"/>
                </a:lnTo>
                <a:lnTo>
                  <a:pt x="971416" y="469780"/>
                </a:lnTo>
                <a:lnTo>
                  <a:pt x="983058" y="473949"/>
                </a:lnTo>
                <a:lnTo>
                  <a:pt x="998219" y="480059"/>
                </a:lnTo>
                <a:lnTo>
                  <a:pt x="1002029" y="496565"/>
                </a:lnTo>
                <a:lnTo>
                  <a:pt x="991475" y="490067"/>
                </a:lnTo>
                <a:lnTo>
                  <a:pt x="980544" y="483870"/>
                </a:lnTo>
                <a:lnTo>
                  <a:pt x="969267" y="478003"/>
                </a:lnTo>
                <a:lnTo>
                  <a:pt x="958595" y="461771"/>
                </a:lnTo>
                <a:close/>
              </a:path>
              <a:path w="1659635" h="2638044">
                <a:moveTo>
                  <a:pt x="951081" y="409751"/>
                </a:moveTo>
                <a:lnTo>
                  <a:pt x="955185" y="423408"/>
                </a:lnTo>
                <a:lnTo>
                  <a:pt x="957725" y="437727"/>
                </a:lnTo>
                <a:lnTo>
                  <a:pt x="958595" y="452627"/>
                </a:lnTo>
                <a:lnTo>
                  <a:pt x="958595" y="461771"/>
                </a:lnTo>
                <a:lnTo>
                  <a:pt x="957671" y="472494"/>
                </a:lnTo>
                <a:lnTo>
                  <a:pt x="951081" y="409751"/>
                </a:lnTo>
                <a:close/>
              </a:path>
              <a:path w="1659635" h="2638044">
                <a:moveTo>
                  <a:pt x="906659" y="430848"/>
                </a:moveTo>
                <a:lnTo>
                  <a:pt x="908303" y="443483"/>
                </a:lnTo>
                <a:lnTo>
                  <a:pt x="912768" y="446561"/>
                </a:lnTo>
                <a:lnTo>
                  <a:pt x="925026" y="451492"/>
                </a:lnTo>
                <a:lnTo>
                  <a:pt x="937722" y="455661"/>
                </a:lnTo>
                <a:lnTo>
                  <a:pt x="947927" y="461771"/>
                </a:lnTo>
                <a:lnTo>
                  <a:pt x="951081" y="409751"/>
                </a:lnTo>
                <a:lnTo>
                  <a:pt x="957671" y="472494"/>
                </a:lnTo>
                <a:lnTo>
                  <a:pt x="945786" y="467372"/>
                </a:lnTo>
                <a:lnTo>
                  <a:pt x="933641" y="462667"/>
                </a:lnTo>
                <a:lnTo>
                  <a:pt x="921264" y="458407"/>
                </a:lnTo>
                <a:lnTo>
                  <a:pt x="908685" y="454621"/>
                </a:lnTo>
                <a:lnTo>
                  <a:pt x="906659" y="430848"/>
                </a:lnTo>
                <a:close/>
              </a:path>
              <a:path w="1659635" h="2638044">
                <a:moveTo>
                  <a:pt x="810570" y="444067"/>
                </a:moveTo>
                <a:lnTo>
                  <a:pt x="796485" y="445181"/>
                </a:lnTo>
                <a:lnTo>
                  <a:pt x="801750" y="419142"/>
                </a:lnTo>
                <a:lnTo>
                  <a:pt x="815017" y="411580"/>
                </a:lnTo>
                <a:lnTo>
                  <a:pt x="830579" y="408431"/>
                </a:lnTo>
                <a:lnTo>
                  <a:pt x="836175" y="409812"/>
                </a:lnTo>
                <a:lnTo>
                  <a:pt x="847405" y="416355"/>
                </a:lnTo>
                <a:lnTo>
                  <a:pt x="859133" y="425552"/>
                </a:lnTo>
                <a:lnTo>
                  <a:pt x="868679" y="434339"/>
                </a:lnTo>
                <a:lnTo>
                  <a:pt x="874977" y="438834"/>
                </a:lnTo>
                <a:lnTo>
                  <a:pt x="886921" y="442902"/>
                </a:lnTo>
                <a:lnTo>
                  <a:pt x="899159" y="443483"/>
                </a:lnTo>
                <a:lnTo>
                  <a:pt x="902010" y="418478"/>
                </a:lnTo>
                <a:lnTo>
                  <a:pt x="906659" y="430848"/>
                </a:lnTo>
                <a:lnTo>
                  <a:pt x="908685" y="454621"/>
                </a:lnTo>
                <a:lnTo>
                  <a:pt x="895932" y="451339"/>
                </a:lnTo>
                <a:lnTo>
                  <a:pt x="883035" y="448588"/>
                </a:lnTo>
                <a:lnTo>
                  <a:pt x="870022" y="446398"/>
                </a:lnTo>
                <a:lnTo>
                  <a:pt x="859535" y="434339"/>
                </a:lnTo>
                <a:lnTo>
                  <a:pt x="852705" y="428083"/>
                </a:lnTo>
                <a:lnTo>
                  <a:pt x="841484" y="420536"/>
                </a:lnTo>
                <a:lnTo>
                  <a:pt x="830579" y="417575"/>
                </a:lnTo>
                <a:lnTo>
                  <a:pt x="816570" y="419120"/>
                </a:lnTo>
                <a:lnTo>
                  <a:pt x="804291" y="425230"/>
                </a:lnTo>
                <a:lnTo>
                  <a:pt x="800100" y="434339"/>
                </a:lnTo>
                <a:lnTo>
                  <a:pt x="810570" y="444067"/>
                </a:lnTo>
                <a:close/>
              </a:path>
              <a:path w="1659635" h="2638044">
                <a:moveTo>
                  <a:pt x="800100" y="434339"/>
                </a:moveTo>
                <a:lnTo>
                  <a:pt x="859535" y="434339"/>
                </a:lnTo>
                <a:lnTo>
                  <a:pt x="870022" y="446398"/>
                </a:lnTo>
                <a:lnTo>
                  <a:pt x="856923" y="444798"/>
                </a:lnTo>
                <a:lnTo>
                  <a:pt x="843765" y="443817"/>
                </a:lnTo>
                <a:lnTo>
                  <a:pt x="830579" y="443483"/>
                </a:lnTo>
                <a:lnTo>
                  <a:pt x="824882" y="443531"/>
                </a:lnTo>
                <a:lnTo>
                  <a:pt x="810570" y="444067"/>
                </a:lnTo>
                <a:lnTo>
                  <a:pt x="800100" y="434339"/>
                </a:lnTo>
                <a:close/>
              </a:path>
              <a:path w="1659635" h="2638044">
                <a:moveTo>
                  <a:pt x="1037843" y="498347"/>
                </a:moveTo>
                <a:lnTo>
                  <a:pt x="1037843" y="452627"/>
                </a:lnTo>
                <a:lnTo>
                  <a:pt x="1040573" y="401883"/>
                </a:lnTo>
                <a:lnTo>
                  <a:pt x="1037843" y="498347"/>
                </a:lnTo>
                <a:close/>
              </a:path>
              <a:path w="1659635" h="2638044">
                <a:moveTo>
                  <a:pt x="1037843" y="1597108"/>
                </a:moveTo>
                <a:lnTo>
                  <a:pt x="1037843" y="1568195"/>
                </a:lnTo>
                <a:lnTo>
                  <a:pt x="1040573" y="1517359"/>
                </a:lnTo>
                <a:lnTo>
                  <a:pt x="1044488" y="1619642"/>
                </a:lnTo>
                <a:lnTo>
                  <a:pt x="1037843" y="1613916"/>
                </a:lnTo>
                <a:lnTo>
                  <a:pt x="1037843" y="1597108"/>
                </a:lnTo>
                <a:close/>
              </a:path>
              <a:path w="1659635" h="2638044">
                <a:moveTo>
                  <a:pt x="1037843" y="1060703"/>
                </a:moveTo>
                <a:lnTo>
                  <a:pt x="1037843" y="1031240"/>
                </a:lnTo>
                <a:lnTo>
                  <a:pt x="1044488" y="1063279"/>
                </a:lnTo>
                <a:lnTo>
                  <a:pt x="1035154" y="1071069"/>
                </a:lnTo>
                <a:lnTo>
                  <a:pt x="1027175" y="1060703"/>
                </a:lnTo>
                <a:lnTo>
                  <a:pt x="1037843" y="1060703"/>
                </a:lnTo>
                <a:close/>
              </a:path>
              <a:path w="1659635" h="2638044">
                <a:moveTo>
                  <a:pt x="1037843" y="452627"/>
                </a:moveTo>
                <a:lnTo>
                  <a:pt x="1037802" y="448427"/>
                </a:lnTo>
                <a:lnTo>
                  <a:pt x="1037158" y="435417"/>
                </a:lnTo>
                <a:lnTo>
                  <a:pt x="1035731" y="422430"/>
                </a:lnTo>
                <a:lnTo>
                  <a:pt x="1033521" y="409531"/>
                </a:lnTo>
                <a:lnTo>
                  <a:pt x="1035746" y="386010"/>
                </a:lnTo>
                <a:lnTo>
                  <a:pt x="1040573" y="401883"/>
                </a:lnTo>
                <a:lnTo>
                  <a:pt x="1037843" y="452627"/>
                </a:lnTo>
                <a:close/>
              </a:path>
              <a:path w="1659635" h="2638044">
                <a:moveTo>
                  <a:pt x="1022195" y="371992"/>
                </a:moveTo>
                <a:lnTo>
                  <a:pt x="1022422" y="356108"/>
                </a:lnTo>
                <a:lnTo>
                  <a:pt x="1029676" y="370736"/>
                </a:lnTo>
                <a:lnTo>
                  <a:pt x="1035746" y="386010"/>
                </a:lnTo>
                <a:lnTo>
                  <a:pt x="1033521" y="409531"/>
                </a:lnTo>
                <a:lnTo>
                  <a:pt x="1030528" y="396782"/>
                </a:lnTo>
                <a:lnTo>
                  <a:pt x="1026753" y="384248"/>
                </a:lnTo>
                <a:lnTo>
                  <a:pt x="1022195" y="371992"/>
                </a:lnTo>
                <a:close/>
              </a:path>
              <a:path w="1659635" h="2638044">
                <a:moveTo>
                  <a:pt x="1003823" y="337526"/>
                </a:moveTo>
                <a:lnTo>
                  <a:pt x="1004608" y="328976"/>
                </a:lnTo>
                <a:lnTo>
                  <a:pt x="1014046" y="342172"/>
                </a:lnTo>
                <a:lnTo>
                  <a:pt x="1022422" y="356108"/>
                </a:lnTo>
                <a:lnTo>
                  <a:pt x="1022195" y="371992"/>
                </a:lnTo>
                <a:lnTo>
                  <a:pt x="1016854" y="360077"/>
                </a:lnTo>
                <a:lnTo>
                  <a:pt x="1010730" y="348567"/>
                </a:lnTo>
                <a:lnTo>
                  <a:pt x="1003823" y="337526"/>
                </a:lnTo>
                <a:close/>
              </a:path>
              <a:path w="1659635" h="2638044">
                <a:moveTo>
                  <a:pt x="978407" y="307847"/>
                </a:moveTo>
                <a:lnTo>
                  <a:pt x="982789" y="304990"/>
                </a:lnTo>
                <a:lnTo>
                  <a:pt x="994169" y="316566"/>
                </a:lnTo>
                <a:lnTo>
                  <a:pt x="1004608" y="328976"/>
                </a:lnTo>
                <a:lnTo>
                  <a:pt x="1003823" y="337526"/>
                </a:lnTo>
                <a:lnTo>
                  <a:pt x="996134" y="327016"/>
                </a:lnTo>
                <a:lnTo>
                  <a:pt x="987662" y="317102"/>
                </a:lnTo>
                <a:lnTo>
                  <a:pt x="978407" y="307847"/>
                </a:lnTo>
                <a:close/>
              </a:path>
              <a:path w="1659635" h="2638044">
                <a:moveTo>
                  <a:pt x="943345" y="281812"/>
                </a:moveTo>
                <a:lnTo>
                  <a:pt x="943611" y="275729"/>
                </a:lnTo>
                <a:lnTo>
                  <a:pt x="957449" y="284524"/>
                </a:lnTo>
                <a:lnTo>
                  <a:pt x="970529" y="294294"/>
                </a:lnTo>
                <a:lnTo>
                  <a:pt x="982789" y="304990"/>
                </a:lnTo>
                <a:lnTo>
                  <a:pt x="978407" y="307847"/>
                </a:lnTo>
                <a:lnTo>
                  <a:pt x="974390" y="304234"/>
                </a:lnTo>
                <a:lnTo>
                  <a:pt x="964440" y="296048"/>
                </a:lnTo>
                <a:lnTo>
                  <a:pt x="954089" y="288574"/>
                </a:lnTo>
                <a:lnTo>
                  <a:pt x="943345" y="281812"/>
                </a:lnTo>
                <a:close/>
              </a:path>
              <a:path w="1659635" h="2638044">
                <a:moveTo>
                  <a:pt x="896638" y="261881"/>
                </a:moveTo>
                <a:lnTo>
                  <a:pt x="898147" y="255654"/>
                </a:lnTo>
                <a:lnTo>
                  <a:pt x="913899" y="261246"/>
                </a:lnTo>
                <a:lnTo>
                  <a:pt x="929074" y="267954"/>
                </a:lnTo>
                <a:lnTo>
                  <a:pt x="943611" y="275729"/>
                </a:lnTo>
                <a:lnTo>
                  <a:pt x="943345" y="281812"/>
                </a:lnTo>
                <a:lnTo>
                  <a:pt x="932218" y="275762"/>
                </a:lnTo>
                <a:lnTo>
                  <a:pt x="920718" y="270423"/>
                </a:lnTo>
                <a:lnTo>
                  <a:pt x="908855" y="265796"/>
                </a:lnTo>
                <a:lnTo>
                  <a:pt x="896638" y="261881"/>
                </a:lnTo>
                <a:close/>
              </a:path>
              <a:path w="1659635" h="2638044">
                <a:moveTo>
                  <a:pt x="844422" y="253339"/>
                </a:moveTo>
                <a:lnTo>
                  <a:pt x="848034" y="246030"/>
                </a:lnTo>
                <a:lnTo>
                  <a:pt x="865154" y="247999"/>
                </a:lnTo>
                <a:lnTo>
                  <a:pt x="881879" y="251222"/>
                </a:lnTo>
                <a:lnTo>
                  <a:pt x="898147" y="255654"/>
                </a:lnTo>
                <a:lnTo>
                  <a:pt x="896638" y="261881"/>
                </a:lnTo>
                <a:lnTo>
                  <a:pt x="884077" y="258678"/>
                </a:lnTo>
                <a:lnTo>
                  <a:pt x="871181" y="256187"/>
                </a:lnTo>
                <a:lnTo>
                  <a:pt x="857959" y="254407"/>
                </a:lnTo>
                <a:lnTo>
                  <a:pt x="844422" y="253339"/>
                </a:lnTo>
                <a:close/>
              </a:path>
              <a:path w="1659635" h="2638044">
                <a:moveTo>
                  <a:pt x="830579" y="252983"/>
                </a:moveTo>
                <a:lnTo>
                  <a:pt x="827791" y="252997"/>
                </a:lnTo>
                <a:lnTo>
                  <a:pt x="830579" y="245364"/>
                </a:lnTo>
                <a:lnTo>
                  <a:pt x="848034" y="246030"/>
                </a:lnTo>
                <a:lnTo>
                  <a:pt x="844422" y="253339"/>
                </a:lnTo>
                <a:lnTo>
                  <a:pt x="830579" y="252983"/>
                </a:lnTo>
                <a:close/>
              </a:path>
              <a:path w="1659635" h="2638044">
                <a:moveTo>
                  <a:pt x="774425" y="258550"/>
                </a:moveTo>
                <a:lnTo>
                  <a:pt x="774668" y="251222"/>
                </a:lnTo>
                <a:lnTo>
                  <a:pt x="792743" y="247999"/>
                </a:lnTo>
                <a:lnTo>
                  <a:pt x="811396" y="246030"/>
                </a:lnTo>
                <a:lnTo>
                  <a:pt x="830579" y="245364"/>
                </a:lnTo>
                <a:lnTo>
                  <a:pt x="827791" y="252997"/>
                </a:lnTo>
                <a:lnTo>
                  <a:pt x="814304" y="253441"/>
                </a:lnTo>
                <a:lnTo>
                  <a:pt x="800880" y="254515"/>
                </a:lnTo>
                <a:lnTo>
                  <a:pt x="787570" y="256218"/>
                </a:lnTo>
                <a:lnTo>
                  <a:pt x="774425" y="258550"/>
                </a:lnTo>
                <a:close/>
              </a:path>
              <a:path w="1659635" h="2638044">
                <a:moveTo>
                  <a:pt x="736499" y="269320"/>
                </a:moveTo>
                <a:lnTo>
                  <a:pt x="740449" y="261246"/>
                </a:lnTo>
                <a:lnTo>
                  <a:pt x="757220" y="255654"/>
                </a:lnTo>
                <a:lnTo>
                  <a:pt x="774668" y="251222"/>
                </a:lnTo>
                <a:lnTo>
                  <a:pt x="774425" y="258550"/>
                </a:lnTo>
                <a:lnTo>
                  <a:pt x="761497" y="261511"/>
                </a:lnTo>
                <a:lnTo>
                  <a:pt x="748838" y="265101"/>
                </a:lnTo>
                <a:lnTo>
                  <a:pt x="736499" y="269320"/>
                </a:lnTo>
                <a:close/>
              </a:path>
              <a:path w="1659635" h="2638044">
                <a:moveTo>
                  <a:pt x="691380" y="292488"/>
                </a:moveTo>
                <a:lnTo>
                  <a:pt x="694687" y="284524"/>
                </a:lnTo>
                <a:lnTo>
                  <a:pt x="709133" y="275729"/>
                </a:lnTo>
                <a:lnTo>
                  <a:pt x="724404" y="267954"/>
                </a:lnTo>
                <a:lnTo>
                  <a:pt x="740449" y="261246"/>
                </a:lnTo>
                <a:lnTo>
                  <a:pt x="736499" y="269320"/>
                </a:lnTo>
                <a:lnTo>
                  <a:pt x="724533" y="274168"/>
                </a:lnTo>
                <a:lnTo>
                  <a:pt x="712989" y="279646"/>
                </a:lnTo>
                <a:lnTo>
                  <a:pt x="701921" y="285753"/>
                </a:lnTo>
                <a:lnTo>
                  <a:pt x="691380" y="292488"/>
                </a:lnTo>
                <a:close/>
              </a:path>
              <a:path w="1659635" h="2638044">
                <a:moveTo>
                  <a:pt x="681417" y="299853"/>
                </a:moveTo>
                <a:lnTo>
                  <a:pt x="672083" y="307847"/>
                </a:lnTo>
                <a:lnTo>
                  <a:pt x="681114" y="294294"/>
                </a:lnTo>
                <a:lnTo>
                  <a:pt x="694687" y="284524"/>
                </a:lnTo>
                <a:lnTo>
                  <a:pt x="691380" y="292488"/>
                </a:lnTo>
                <a:lnTo>
                  <a:pt x="681417" y="299853"/>
                </a:lnTo>
                <a:close/>
              </a:path>
              <a:path w="1659635" h="2638044">
                <a:moveTo>
                  <a:pt x="644349" y="341039"/>
                </a:moveTo>
                <a:lnTo>
                  <a:pt x="646127" y="328976"/>
                </a:lnTo>
                <a:lnTo>
                  <a:pt x="656785" y="316566"/>
                </a:lnTo>
                <a:lnTo>
                  <a:pt x="668464" y="304990"/>
                </a:lnTo>
                <a:lnTo>
                  <a:pt x="681114" y="294294"/>
                </a:lnTo>
                <a:lnTo>
                  <a:pt x="672083" y="307847"/>
                </a:lnTo>
                <a:lnTo>
                  <a:pt x="669006" y="310763"/>
                </a:lnTo>
                <a:lnTo>
                  <a:pt x="660004" y="320238"/>
                </a:lnTo>
                <a:lnTo>
                  <a:pt x="651785" y="330351"/>
                </a:lnTo>
                <a:lnTo>
                  <a:pt x="644349" y="341039"/>
                </a:lnTo>
                <a:close/>
              </a:path>
              <a:path w="1659635" h="2638044">
                <a:moveTo>
                  <a:pt x="626737" y="375919"/>
                </a:moveTo>
                <a:lnTo>
                  <a:pt x="628069" y="356108"/>
                </a:lnTo>
                <a:lnTo>
                  <a:pt x="636538" y="342172"/>
                </a:lnTo>
                <a:lnTo>
                  <a:pt x="646127" y="328976"/>
                </a:lnTo>
                <a:lnTo>
                  <a:pt x="644349" y="341039"/>
                </a:lnTo>
                <a:lnTo>
                  <a:pt x="637696" y="352239"/>
                </a:lnTo>
                <a:lnTo>
                  <a:pt x="631825" y="363887"/>
                </a:lnTo>
                <a:lnTo>
                  <a:pt x="626737" y="375919"/>
                </a:lnTo>
                <a:close/>
              </a:path>
              <a:path w="1659635" h="2638044">
                <a:moveTo>
                  <a:pt x="622432" y="388272"/>
                </a:moveTo>
                <a:lnTo>
                  <a:pt x="618910" y="400882"/>
                </a:lnTo>
                <a:lnTo>
                  <a:pt x="620767" y="370736"/>
                </a:lnTo>
                <a:lnTo>
                  <a:pt x="628069" y="356108"/>
                </a:lnTo>
                <a:lnTo>
                  <a:pt x="626737" y="375919"/>
                </a:lnTo>
                <a:lnTo>
                  <a:pt x="622432" y="388272"/>
                </a:lnTo>
                <a:close/>
              </a:path>
              <a:path w="1659635" h="2638044">
                <a:moveTo>
                  <a:pt x="616170" y="413687"/>
                </a:moveTo>
                <a:lnTo>
                  <a:pt x="614213" y="426621"/>
                </a:lnTo>
                <a:lnTo>
                  <a:pt x="614683" y="386010"/>
                </a:lnTo>
                <a:lnTo>
                  <a:pt x="620767" y="370736"/>
                </a:lnTo>
                <a:lnTo>
                  <a:pt x="618910" y="400882"/>
                </a:lnTo>
                <a:lnTo>
                  <a:pt x="616170" y="413687"/>
                </a:lnTo>
                <a:close/>
              </a:path>
              <a:path w="1659635" h="2638044">
                <a:moveTo>
                  <a:pt x="613039" y="439623"/>
                </a:moveTo>
                <a:lnTo>
                  <a:pt x="609866" y="401883"/>
                </a:lnTo>
                <a:lnTo>
                  <a:pt x="614683" y="386010"/>
                </a:lnTo>
                <a:lnTo>
                  <a:pt x="614213" y="426621"/>
                </a:lnTo>
                <a:lnTo>
                  <a:pt x="613039" y="439623"/>
                </a:lnTo>
                <a:close/>
              </a:path>
              <a:path w="1659635" h="2638044">
                <a:moveTo>
                  <a:pt x="1018032" y="2447544"/>
                </a:moveTo>
                <a:lnTo>
                  <a:pt x="1013065" y="2441460"/>
                </a:lnTo>
                <a:lnTo>
                  <a:pt x="1013814" y="2354515"/>
                </a:lnTo>
                <a:lnTo>
                  <a:pt x="1018032" y="2401823"/>
                </a:lnTo>
                <a:lnTo>
                  <a:pt x="1018037" y="2406579"/>
                </a:lnTo>
                <a:lnTo>
                  <a:pt x="1018317" y="2419106"/>
                </a:lnTo>
                <a:lnTo>
                  <a:pt x="1019498" y="2431633"/>
                </a:lnTo>
                <a:lnTo>
                  <a:pt x="1024320" y="2465213"/>
                </a:lnTo>
                <a:lnTo>
                  <a:pt x="1013643" y="2457537"/>
                </a:lnTo>
                <a:lnTo>
                  <a:pt x="1006004" y="2441462"/>
                </a:lnTo>
                <a:lnTo>
                  <a:pt x="1018032" y="2447544"/>
                </a:lnTo>
                <a:close/>
              </a:path>
              <a:path w="1659635" h="2638044">
                <a:moveTo>
                  <a:pt x="1013814" y="2354515"/>
                </a:moveTo>
                <a:lnTo>
                  <a:pt x="1013065" y="2441460"/>
                </a:lnTo>
                <a:lnTo>
                  <a:pt x="1009053" y="2430058"/>
                </a:lnTo>
                <a:lnTo>
                  <a:pt x="1007575" y="2416484"/>
                </a:lnTo>
                <a:lnTo>
                  <a:pt x="1007364" y="2401823"/>
                </a:lnTo>
                <a:lnTo>
                  <a:pt x="1008098" y="2385728"/>
                </a:lnTo>
                <a:lnTo>
                  <a:pt x="1010265" y="2369940"/>
                </a:lnTo>
                <a:lnTo>
                  <a:pt x="1013814" y="2354515"/>
                </a:lnTo>
                <a:close/>
              </a:path>
              <a:path w="1659635" h="2638044">
                <a:moveTo>
                  <a:pt x="1018032" y="1885187"/>
                </a:moveTo>
                <a:lnTo>
                  <a:pt x="1010524" y="1873673"/>
                </a:lnTo>
                <a:lnTo>
                  <a:pt x="1013814" y="1797867"/>
                </a:lnTo>
                <a:lnTo>
                  <a:pt x="1018032" y="1848612"/>
                </a:lnTo>
                <a:lnTo>
                  <a:pt x="1018087" y="1858587"/>
                </a:lnTo>
                <a:lnTo>
                  <a:pt x="1018894" y="1872725"/>
                </a:lnTo>
                <a:lnTo>
                  <a:pt x="1024320" y="1905443"/>
                </a:lnTo>
                <a:lnTo>
                  <a:pt x="1013643" y="1898472"/>
                </a:lnTo>
                <a:lnTo>
                  <a:pt x="1005227" y="1878800"/>
                </a:lnTo>
                <a:lnTo>
                  <a:pt x="1018032" y="1885187"/>
                </a:lnTo>
                <a:close/>
              </a:path>
              <a:path w="1659635" h="2638044">
                <a:moveTo>
                  <a:pt x="1010524" y="1873673"/>
                </a:moveTo>
                <a:lnTo>
                  <a:pt x="1007759" y="1860126"/>
                </a:lnTo>
                <a:lnTo>
                  <a:pt x="1008098" y="1831223"/>
                </a:lnTo>
                <a:lnTo>
                  <a:pt x="1010265" y="1814293"/>
                </a:lnTo>
                <a:lnTo>
                  <a:pt x="1013814" y="1797867"/>
                </a:lnTo>
                <a:lnTo>
                  <a:pt x="1010524" y="1873673"/>
                </a:lnTo>
                <a:close/>
              </a:path>
              <a:path w="1659635" h="2638044">
                <a:moveTo>
                  <a:pt x="1018032" y="1331975"/>
                </a:moveTo>
                <a:lnTo>
                  <a:pt x="1013642" y="1323736"/>
                </a:lnTo>
                <a:lnTo>
                  <a:pt x="1013814" y="1239420"/>
                </a:lnTo>
                <a:lnTo>
                  <a:pt x="1018032" y="1287779"/>
                </a:lnTo>
                <a:lnTo>
                  <a:pt x="1018034" y="1290880"/>
                </a:lnTo>
                <a:lnTo>
                  <a:pt x="1018269" y="1303026"/>
                </a:lnTo>
                <a:lnTo>
                  <a:pt x="1022290" y="1347763"/>
                </a:lnTo>
                <a:lnTo>
                  <a:pt x="1011686" y="1339937"/>
                </a:lnTo>
                <a:lnTo>
                  <a:pt x="1006004" y="1325894"/>
                </a:lnTo>
                <a:lnTo>
                  <a:pt x="1018032" y="1331975"/>
                </a:lnTo>
                <a:close/>
              </a:path>
              <a:path w="1659635" h="2638044">
                <a:moveTo>
                  <a:pt x="1013814" y="1239420"/>
                </a:moveTo>
                <a:lnTo>
                  <a:pt x="1013642" y="1323736"/>
                </a:lnTo>
                <a:lnTo>
                  <a:pt x="1009224" y="1311664"/>
                </a:lnTo>
                <a:lnTo>
                  <a:pt x="1007596" y="1300409"/>
                </a:lnTo>
                <a:lnTo>
                  <a:pt x="1007364" y="1287779"/>
                </a:lnTo>
                <a:lnTo>
                  <a:pt x="1008098" y="1271411"/>
                </a:lnTo>
                <a:lnTo>
                  <a:pt x="1010265" y="1255269"/>
                </a:lnTo>
                <a:lnTo>
                  <a:pt x="1013814" y="1239420"/>
                </a:lnTo>
                <a:close/>
              </a:path>
              <a:path w="1659635" h="2638044">
                <a:moveTo>
                  <a:pt x="1018032" y="771144"/>
                </a:moveTo>
                <a:lnTo>
                  <a:pt x="1010524" y="759629"/>
                </a:lnTo>
                <a:lnTo>
                  <a:pt x="1013814" y="683235"/>
                </a:lnTo>
                <a:lnTo>
                  <a:pt x="1018032" y="734567"/>
                </a:lnTo>
                <a:lnTo>
                  <a:pt x="1018066" y="739467"/>
                </a:lnTo>
                <a:lnTo>
                  <a:pt x="1018796" y="750913"/>
                </a:lnTo>
                <a:lnTo>
                  <a:pt x="1024712" y="788071"/>
                </a:lnTo>
                <a:lnTo>
                  <a:pt x="1014020" y="780542"/>
                </a:lnTo>
                <a:lnTo>
                  <a:pt x="1006004" y="765062"/>
                </a:lnTo>
                <a:lnTo>
                  <a:pt x="1018032" y="771144"/>
                </a:lnTo>
                <a:close/>
              </a:path>
              <a:path w="1659635" h="2638044">
                <a:moveTo>
                  <a:pt x="1010524" y="759629"/>
                </a:moveTo>
                <a:lnTo>
                  <a:pt x="1007759" y="746082"/>
                </a:lnTo>
                <a:lnTo>
                  <a:pt x="1008098" y="716961"/>
                </a:lnTo>
                <a:lnTo>
                  <a:pt x="1010265" y="699836"/>
                </a:lnTo>
                <a:lnTo>
                  <a:pt x="1013814" y="683235"/>
                </a:lnTo>
                <a:lnTo>
                  <a:pt x="1010524" y="759629"/>
                </a:lnTo>
                <a:close/>
              </a:path>
              <a:path w="1659635" h="2638044">
                <a:moveTo>
                  <a:pt x="1018032" y="208787"/>
                </a:moveTo>
                <a:lnTo>
                  <a:pt x="1010524" y="199305"/>
                </a:lnTo>
                <a:lnTo>
                  <a:pt x="1010662" y="136767"/>
                </a:lnTo>
                <a:lnTo>
                  <a:pt x="1013561" y="124170"/>
                </a:lnTo>
                <a:lnTo>
                  <a:pt x="1017319" y="111989"/>
                </a:lnTo>
                <a:lnTo>
                  <a:pt x="1018032" y="172212"/>
                </a:lnTo>
                <a:lnTo>
                  <a:pt x="1018087" y="182187"/>
                </a:lnTo>
                <a:lnTo>
                  <a:pt x="1018894" y="196325"/>
                </a:lnTo>
                <a:lnTo>
                  <a:pt x="1022290" y="232651"/>
                </a:lnTo>
                <a:lnTo>
                  <a:pt x="1011686" y="224935"/>
                </a:lnTo>
                <a:lnTo>
                  <a:pt x="1005227" y="207365"/>
                </a:lnTo>
                <a:lnTo>
                  <a:pt x="1018032" y="208787"/>
                </a:lnTo>
                <a:close/>
              </a:path>
              <a:path w="1659635" h="2638044">
                <a:moveTo>
                  <a:pt x="1007364" y="172212"/>
                </a:moveTo>
                <a:lnTo>
                  <a:pt x="1007563" y="163286"/>
                </a:lnTo>
                <a:lnTo>
                  <a:pt x="1008652" y="149800"/>
                </a:lnTo>
                <a:lnTo>
                  <a:pt x="1010662" y="136767"/>
                </a:lnTo>
                <a:lnTo>
                  <a:pt x="1010524" y="199305"/>
                </a:lnTo>
                <a:lnTo>
                  <a:pt x="1007759" y="187790"/>
                </a:lnTo>
                <a:lnTo>
                  <a:pt x="1007364" y="172212"/>
                </a:lnTo>
                <a:close/>
              </a:path>
              <a:path w="1659635" h="2638044">
                <a:moveTo>
                  <a:pt x="1106423" y="0"/>
                </a:moveTo>
                <a:lnTo>
                  <a:pt x="1126235" y="0"/>
                </a:lnTo>
                <a:lnTo>
                  <a:pt x="1116160" y="5078"/>
                </a:lnTo>
                <a:lnTo>
                  <a:pt x="1106267" y="11156"/>
                </a:lnTo>
                <a:lnTo>
                  <a:pt x="1096890" y="18120"/>
                </a:lnTo>
                <a:lnTo>
                  <a:pt x="1095273" y="8864"/>
                </a:lnTo>
                <a:lnTo>
                  <a:pt x="1106423" y="0"/>
                </a:lnTo>
                <a:close/>
              </a:path>
              <a:path w="1659635" h="2638044">
                <a:moveTo>
                  <a:pt x="1063957" y="51792"/>
                </a:moveTo>
                <a:lnTo>
                  <a:pt x="1065047" y="36770"/>
                </a:lnTo>
                <a:lnTo>
                  <a:pt x="1074554" y="27230"/>
                </a:lnTo>
                <a:lnTo>
                  <a:pt x="1084639" y="17935"/>
                </a:lnTo>
                <a:lnTo>
                  <a:pt x="1095273" y="8864"/>
                </a:lnTo>
                <a:lnTo>
                  <a:pt x="1096890" y="18120"/>
                </a:lnTo>
                <a:lnTo>
                  <a:pt x="1087093" y="26437"/>
                </a:lnTo>
                <a:lnTo>
                  <a:pt x="1075943" y="36575"/>
                </a:lnTo>
                <a:lnTo>
                  <a:pt x="1071364" y="42213"/>
                </a:lnTo>
                <a:lnTo>
                  <a:pt x="1063957" y="51792"/>
                </a:lnTo>
                <a:close/>
              </a:path>
              <a:path w="1659635" h="2638044">
                <a:moveTo>
                  <a:pt x="1027155" y="118835"/>
                </a:moveTo>
                <a:lnTo>
                  <a:pt x="1027284" y="88800"/>
                </a:lnTo>
                <a:lnTo>
                  <a:pt x="1033431" y="77752"/>
                </a:lnTo>
                <a:lnTo>
                  <a:pt x="1040311" y="67045"/>
                </a:lnTo>
                <a:lnTo>
                  <a:pt x="1047895" y="56658"/>
                </a:lnTo>
                <a:lnTo>
                  <a:pt x="1056151" y="46573"/>
                </a:lnTo>
                <a:lnTo>
                  <a:pt x="1065047" y="36770"/>
                </a:lnTo>
                <a:lnTo>
                  <a:pt x="1063957" y="51792"/>
                </a:lnTo>
                <a:lnTo>
                  <a:pt x="1056729" y="61837"/>
                </a:lnTo>
                <a:lnTo>
                  <a:pt x="1049790" y="72341"/>
                </a:lnTo>
                <a:lnTo>
                  <a:pt x="1043253" y="83299"/>
                </a:lnTo>
                <a:lnTo>
                  <a:pt x="1037227" y="94704"/>
                </a:lnTo>
                <a:lnTo>
                  <a:pt x="1031824" y="106552"/>
                </a:lnTo>
                <a:lnTo>
                  <a:pt x="1027155" y="118835"/>
                </a:lnTo>
                <a:close/>
              </a:path>
              <a:path w="1659635" h="2638044">
                <a:moveTo>
                  <a:pt x="1023330" y="131548"/>
                </a:moveTo>
                <a:lnTo>
                  <a:pt x="1020460" y="144686"/>
                </a:lnTo>
                <a:lnTo>
                  <a:pt x="1021903" y="100206"/>
                </a:lnTo>
                <a:lnTo>
                  <a:pt x="1027284" y="88800"/>
                </a:lnTo>
                <a:lnTo>
                  <a:pt x="1027155" y="118835"/>
                </a:lnTo>
                <a:lnTo>
                  <a:pt x="1023330" y="131548"/>
                </a:lnTo>
                <a:close/>
              </a:path>
              <a:path w="1659635" h="2638044">
                <a:moveTo>
                  <a:pt x="1018657" y="158242"/>
                </a:moveTo>
                <a:lnTo>
                  <a:pt x="1018032" y="172212"/>
                </a:lnTo>
                <a:lnTo>
                  <a:pt x="1017319" y="111989"/>
                </a:lnTo>
                <a:lnTo>
                  <a:pt x="1021903" y="100206"/>
                </a:lnTo>
                <a:lnTo>
                  <a:pt x="1020460" y="144686"/>
                </a:lnTo>
                <a:lnTo>
                  <a:pt x="1018657" y="158242"/>
                </a:lnTo>
                <a:close/>
              </a:path>
              <a:path w="1659635" h="2638044">
                <a:moveTo>
                  <a:pt x="658043" y="1527042"/>
                </a:moveTo>
                <a:lnTo>
                  <a:pt x="654889" y="1540113"/>
                </a:lnTo>
                <a:lnTo>
                  <a:pt x="652939" y="1553835"/>
                </a:lnTo>
                <a:lnTo>
                  <a:pt x="652271" y="1568195"/>
                </a:lnTo>
                <a:lnTo>
                  <a:pt x="652644" y="1571531"/>
                </a:lnTo>
                <a:lnTo>
                  <a:pt x="657673" y="1583579"/>
                </a:lnTo>
                <a:lnTo>
                  <a:pt x="661416" y="1595628"/>
                </a:lnTo>
                <a:lnTo>
                  <a:pt x="661301" y="1604011"/>
                </a:lnTo>
                <a:lnTo>
                  <a:pt x="652271" y="1604771"/>
                </a:lnTo>
                <a:lnTo>
                  <a:pt x="650408" y="1520146"/>
                </a:lnTo>
                <a:lnTo>
                  <a:pt x="655656" y="1507889"/>
                </a:lnTo>
                <a:lnTo>
                  <a:pt x="658043" y="1527042"/>
                </a:lnTo>
                <a:close/>
              </a:path>
              <a:path w="1659635" h="2638044">
                <a:moveTo>
                  <a:pt x="641899" y="1559277"/>
                </a:moveTo>
                <a:lnTo>
                  <a:pt x="643466" y="1545885"/>
                </a:lnTo>
                <a:lnTo>
                  <a:pt x="646323" y="1532826"/>
                </a:lnTo>
                <a:lnTo>
                  <a:pt x="650408" y="1520146"/>
                </a:lnTo>
                <a:lnTo>
                  <a:pt x="652271" y="1604771"/>
                </a:lnTo>
                <a:lnTo>
                  <a:pt x="649506" y="1589193"/>
                </a:lnTo>
                <a:lnTo>
                  <a:pt x="644369" y="1577678"/>
                </a:lnTo>
                <a:lnTo>
                  <a:pt x="641899" y="1559277"/>
                </a:lnTo>
                <a:close/>
              </a:path>
              <a:path w="1659635" h="2638044">
                <a:moveTo>
                  <a:pt x="658043" y="969066"/>
                </a:moveTo>
                <a:lnTo>
                  <a:pt x="654889" y="981549"/>
                </a:lnTo>
                <a:lnTo>
                  <a:pt x="652939" y="993866"/>
                </a:lnTo>
                <a:lnTo>
                  <a:pt x="652271" y="1005840"/>
                </a:lnTo>
                <a:lnTo>
                  <a:pt x="654557" y="1015108"/>
                </a:lnTo>
                <a:lnTo>
                  <a:pt x="659002" y="1026698"/>
                </a:lnTo>
                <a:lnTo>
                  <a:pt x="661416" y="1042416"/>
                </a:lnTo>
                <a:lnTo>
                  <a:pt x="661301" y="1047448"/>
                </a:lnTo>
                <a:lnTo>
                  <a:pt x="652271" y="1042416"/>
                </a:lnTo>
                <a:lnTo>
                  <a:pt x="650408" y="957790"/>
                </a:lnTo>
                <a:lnTo>
                  <a:pt x="655656" y="945533"/>
                </a:lnTo>
                <a:lnTo>
                  <a:pt x="658043" y="969066"/>
                </a:lnTo>
                <a:close/>
              </a:path>
              <a:path w="1659635" h="2638044">
                <a:moveTo>
                  <a:pt x="641899" y="996921"/>
                </a:moveTo>
                <a:lnTo>
                  <a:pt x="643466" y="983529"/>
                </a:lnTo>
                <a:lnTo>
                  <a:pt x="646323" y="970470"/>
                </a:lnTo>
                <a:lnTo>
                  <a:pt x="650408" y="957790"/>
                </a:lnTo>
                <a:lnTo>
                  <a:pt x="652271" y="1042416"/>
                </a:lnTo>
                <a:lnTo>
                  <a:pt x="649506" y="1032933"/>
                </a:lnTo>
                <a:lnTo>
                  <a:pt x="644369" y="1021418"/>
                </a:lnTo>
                <a:lnTo>
                  <a:pt x="641899" y="996921"/>
                </a:lnTo>
                <a:close/>
              </a:path>
              <a:path w="1659635" h="2638044">
                <a:moveTo>
                  <a:pt x="641899" y="443709"/>
                </a:moveTo>
                <a:lnTo>
                  <a:pt x="643466" y="430317"/>
                </a:lnTo>
                <a:lnTo>
                  <a:pt x="646323" y="417258"/>
                </a:lnTo>
                <a:lnTo>
                  <a:pt x="650408" y="404578"/>
                </a:lnTo>
                <a:lnTo>
                  <a:pt x="652271" y="489203"/>
                </a:lnTo>
                <a:lnTo>
                  <a:pt x="649506" y="473625"/>
                </a:lnTo>
                <a:lnTo>
                  <a:pt x="644369" y="462110"/>
                </a:lnTo>
                <a:lnTo>
                  <a:pt x="641899" y="443709"/>
                </a:lnTo>
                <a:close/>
              </a:path>
              <a:path w="1659635" h="2638044">
                <a:moveTo>
                  <a:pt x="830579" y="289560"/>
                </a:moveTo>
                <a:lnTo>
                  <a:pt x="815962" y="290104"/>
                </a:lnTo>
                <a:lnTo>
                  <a:pt x="816201" y="290078"/>
                </a:lnTo>
                <a:lnTo>
                  <a:pt x="829531" y="289562"/>
                </a:lnTo>
                <a:lnTo>
                  <a:pt x="830579" y="289560"/>
                </a:lnTo>
                <a:close/>
              </a:path>
              <a:path w="1659635" h="2638044">
                <a:moveTo>
                  <a:pt x="751332" y="163068"/>
                </a:moveTo>
                <a:lnTo>
                  <a:pt x="790955" y="163068"/>
                </a:lnTo>
                <a:lnTo>
                  <a:pt x="793380" y="152781"/>
                </a:lnTo>
                <a:lnTo>
                  <a:pt x="802154" y="143256"/>
                </a:lnTo>
                <a:lnTo>
                  <a:pt x="815279" y="137540"/>
                </a:lnTo>
                <a:lnTo>
                  <a:pt x="830579" y="135635"/>
                </a:lnTo>
                <a:lnTo>
                  <a:pt x="836743" y="136610"/>
                </a:lnTo>
                <a:lnTo>
                  <a:pt x="847849" y="141414"/>
                </a:lnTo>
                <a:lnTo>
                  <a:pt x="859339" y="150234"/>
                </a:lnTo>
                <a:lnTo>
                  <a:pt x="855879" y="164331"/>
                </a:lnTo>
                <a:lnTo>
                  <a:pt x="843226" y="163387"/>
                </a:lnTo>
                <a:lnTo>
                  <a:pt x="850391" y="153923"/>
                </a:lnTo>
                <a:lnTo>
                  <a:pt x="850391" y="144779"/>
                </a:lnTo>
                <a:lnTo>
                  <a:pt x="819715" y="144855"/>
                </a:lnTo>
                <a:lnTo>
                  <a:pt x="805100" y="146763"/>
                </a:lnTo>
                <a:lnTo>
                  <a:pt x="800100" y="153923"/>
                </a:lnTo>
                <a:lnTo>
                  <a:pt x="799737" y="164513"/>
                </a:lnTo>
                <a:lnTo>
                  <a:pt x="786216" y="166070"/>
                </a:lnTo>
                <a:lnTo>
                  <a:pt x="772898" y="168167"/>
                </a:lnTo>
                <a:lnTo>
                  <a:pt x="759791" y="170787"/>
                </a:lnTo>
                <a:lnTo>
                  <a:pt x="751332" y="163068"/>
                </a:lnTo>
                <a:close/>
              </a:path>
              <a:path w="1659635" h="2638044">
                <a:moveTo>
                  <a:pt x="800100" y="153923"/>
                </a:moveTo>
                <a:lnTo>
                  <a:pt x="850391" y="153923"/>
                </a:lnTo>
                <a:lnTo>
                  <a:pt x="843226" y="163387"/>
                </a:lnTo>
                <a:lnTo>
                  <a:pt x="830579" y="163068"/>
                </a:lnTo>
                <a:lnTo>
                  <a:pt x="827348" y="163083"/>
                </a:lnTo>
                <a:lnTo>
                  <a:pt x="813450" y="163512"/>
                </a:lnTo>
                <a:lnTo>
                  <a:pt x="800100" y="153923"/>
                </a:lnTo>
                <a:close/>
              </a:path>
              <a:path w="1659635" h="2638044">
                <a:moveTo>
                  <a:pt x="720952" y="2276334"/>
                </a:moveTo>
                <a:lnTo>
                  <a:pt x="730587" y="2269028"/>
                </a:lnTo>
                <a:lnTo>
                  <a:pt x="740859" y="2262377"/>
                </a:lnTo>
                <a:lnTo>
                  <a:pt x="751767" y="2256436"/>
                </a:lnTo>
                <a:lnTo>
                  <a:pt x="763311" y="2251261"/>
                </a:lnTo>
                <a:lnTo>
                  <a:pt x="775492" y="2246904"/>
                </a:lnTo>
                <a:lnTo>
                  <a:pt x="788309" y="2243420"/>
                </a:lnTo>
                <a:lnTo>
                  <a:pt x="801762" y="2240865"/>
                </a:lnTo>
                <a:lnTo>
                  <a:pt x="815853" y="2239292"/>
                </a:lnTo>
                <a:lnTo>
                  <a:pt x="830579" y="2238755"/>
                </a:lnTo>
                <a:lnTo>
                  <a:pt x="833664" y="2238795"/>
                </a:lnTo>
                <a:lnTo>
                  <a:pt x="846076" y="2239734"/>
                </a:lnTo>
                <a:lnTo>
                  <a:pt x="858493" y="2241869"/>
                </a:lnTo>
                <a:lnTo>
                  <a:pt x="870835" y="2245130"/>
                </a:lnTo>
                <a:lnTo>
                  <a:pt x="883022" y="2249449"/>
                </a:lnTo>
                <a:lnTo>
                  <a:pt x="894971" y="2254756"/>
                </a:lnTo>
                <a:lnTo>
                  <a:pt x="906603" y="2260981"/>
                </a:lnTo>
                <a:lnTo>
                  <a:pt x="917836" y="2268056"/>
                </a:lnTo>
                <a:lnTo>
                  <a:pt x="928590" y="2275910"/>
                </a:lnTo>
                <a:lnTo>
                  <a:pt x="938783" y="2284476"/>
                </a:lnTo>
                <a:lnTo>
                  <a:pt x="928360" y="2278439"/>
                </a:lnTo>
                <a:lnTo>
                  <a:pt x="917282" y="2272513"/>
                </a:lnTo>
                <a:lnTo>
                  <a:pt x="905700" y="2266888"/>
                </a:lnTo>
                <a:lnTo>
                  <a:pt x="893704" y="2261714"/>
                </a:lnTo>
                <a:lnTo>
                  <a:pt x="881381" y="2257143"/>
                </a:lnTo>
                <a:lnTo>
                  <a:pt x="868819" y="2253325"/>
                </a:lnTo>
                <a:lnTo>
                  <a:pt x="856106" y="2250411"/>
                </a:lnTo>
                <a:lnTo>
                  <a:pt x="843330" y="2248553"/>
                </a:lnTo>
                <a:lnTo>
                  <a:pt x="830579" y="2247899"/>
                </a:lnTo>
                <a:lnTo>
                  <a:pt x="818571" y="2248249"/>
                </a:lnTo>
                <a:lnTo>
                  <a:pt x="804028" y="2249626"/>
                </a:lnTo>
                <a:lnTo>
                  <a:pt x="790152" y="2251938"/>
                </a:lnTo>
                <a:lnTo>
                  <a:pt x="776943" y="2255067"/>
                </a:lnTo>
                <a:lnTo>
                  <a:pt x="764402" y="2258898"/>
                </a:lnTo>
                <a:lnTo>
                  <a:pt x="752528" y="2263312"/>
                </a:lnTo>
                <a:lnTo>
                  <a:pt x="741322" y="2268194"/>
                </a:lnTo>
                <a:lnTo>
                  <a:pt x="730783" y="2273427"/>
                </a:lnTo>
                <a:lnTo>
                  <a:pt x="720952" y="2276334"/>
                </a:lnTo>
                <a:close/>
              </a:path>
              <a:path w="1659635" h="2638044">
                <a:moveTo>
                  <a:pt x="720911" y="2278893"/>
                </a:moveTo>
                <a:lnTo>
                  <a:pt x="711707" y="2284476"/>
                </a:lnTo>
                <a:lnTo>
                  <a:pt x="711954" y="2284243"/>
                </a:lnTo>
                <a:lnTo>
                  <a:pt x="720952" y="2276334"/>
                </a:lnTo>
                <a:lnTo>
                  <a:pt x="730783" y="2273427"/>
                </a:lnTo>
                <a:lnTo>
                  <a:pt x="720911" y="2278893"/>
                </a:lnTo>
                <a:close/>
              </a:path>
              <a:path w="1659635" h="2638044">
                <a:moveTo>
                  <a:pt x="960798" y="593413"/>
                </a:moveTo>
                <a:lnTo>
                  <a:pt x="953905" y="604673"/>
                </a:lnTo>
                <a:lnTo>
                  <a:pt x="947565" y="616132"/>
                </a:lnTo>
                <a:lnTo>
                  <a:pt x="941798" y="627773"/>
                </a:lnTo>
                <a:lnTo>
                  <a:pt x="936628" y="639580"/>
                </a:lnTo>
                <a:lnTo>
                  <a:pt x="932075" y="651534"/>
                </a:lnTo>
                <a:lnTo>
                  <a:pt x="938783" y="615695"/>
                </a:lnTo>
                <a:lnTo>
                  <a:pt x="944943" y="601287"/>
                </a:lnTo>
                <a:lnTo>
                  <a:pt x="954462" y="591235"/>
                </a:lnTo>
                <a:lnTo>
                  <a:pt x="960798" y="593413"/>
                </a:lnTo>
                <a:close/>
              </a:path>
              <a:path w="1659635" h="2638044">
                <a:moveTo>
                  <a:pt x="924913" y="675820"/>
                </a:moveTo>
                <a:lnTo>
                  <a:pt x="928116" y="652271"/>
                </a:lnTo>
                <a:lnTo>
                  <a:pt x="928511" y="636693"/>
                </a:lnTo>
                <a:lnTo>
                  <a:pt x="931276" y="625178"/>
                </a:lnTo>
                <a:lnTo>
                  <a:pt x="938783" y="615695"/>
                </a:lnTo>
                <a:lnTo>
                  <a:pt x="932075" y="651534"/>
                </a:lnTo>
                <a:lnTo>
                  <a:pt x="928163" y="663620"/>
                </a:lnTo>
                <a:lnTo>
                  <a:pt x="924913" y="675820"/>
                </a:lnTo>
                <a:close/>
              </a:path>
              <a:path w="1659635" h="2638044">
                <a:moveTo>
                  <a:pt x="928116" y="652271"/>
                </a:moveTo>
                <a:lnTo>
                  <a:pt x="924913" y="675820"/>
                </a:lnTo>
                <a:lnTo>
                  <a:pt x="922346" y="688117"/>
                </a:lnTo>
                <a:lnTo>
                  <a:pt x="918971" y="661416"/>
                </a:lnTo>
                <a:lnTo>
                  <a:pt x="918971" y="652271"/>
                </a:lnTo>
                <a:lnTo>
                  <a:pt x="917800" y="642965"/>
                </a:lnTo>
                <a:lnTo>
                  <a:pt x="928116" y="652271"/>
                </a:lnTo>
                <a:close/>
              </a:path>
              <a:path w="1659635" h="2638044">
                <a:moveTo>
                  <a:pt x="918971" y="725424"/>
                </a:moveTo>
                <a:lnTo>
                  <a:pt x="926026" y="728501"/>
                </a:lnTo>
                <a:lnTo>
                  <a:pt x="919780" y="737526"/>
                </a:lnTo>
                <a:lnTo>
                  <a:pt x="915347" y="685997"/>
                </a:lnTo>
                <a:lnTo>
                  <a:pt x="917905" y="673067"/>
                </a:lnTo>
                <a:lnTo>
                  <a:pt x="918971" y="661416"/>
                </a:lnTo>
                <a:lnTo>
                  <a:pt x="919354" y="712936"/>
                </a:lnTo>
                <a:lnTo>
                  <a:pt x="918971" y="725424"/>
                </a:lnTo>
                <a:close/>
              </a:path>
              <a:path w="1659635" h="2638044">
                <a:moveTo>
                  <a:pt x="918971" y="661416"/>
                </a:moveTo>
                <a:lnTo>
                  <a:pt x="922346" y="688117"/>
                </a:lnTo>
                <a:lnTo>
                  <a:pt x="920486" y="700494"/>
                </a:lnTo>
                <a:lnTo>
                  <a:pt x="919354" y="712936"/>
                </a:lnTo>
                <a:lnTo>
                  <a:pt x="918971" y="661416"/>
                </a:lnTo>
                <a:close/>
              </a:path>
              <a:path w="1659635" h="2638044">
                <a:moveTo>
                  <a:pt x="731519" y="652271"/>
                </a:moveTo>
                <a:lnTo>
                  <a:pt x="735881" y="646746"/>
                </a:lnTo>
                <a:lnTo>
                  <a:pt x="744437" y="638032"/>
                </a:lnTo>
                <a:lnTo>
                  <a:pt x="754305" y="630199"/>
                </a:lnTo>
                <a:lnTo>
                  <a:pt x="765299" y="623334"/>
                </a:lnTo>
                <a:lnTo>
                  <a:pt x="777230" y="617523"/>
                </a:lnTo>
                <a:lnTo>
                  <a:pt x="789911" y="612853"/>
                </a:lnTo>
                <a:lnTo>
                  <a:pt x="803155" y="609410"/>
                </a:lnTo>
                <a:lnTo>
                  <a:pt x="816773" y="607280"/>
                </a:lnTo>
                <a:lnTo>
                  <a:pt x="830579" y="606551"/>
                </a:lnTo>
                <a:lnTo>
                  <a:pt x="837001" y="606727"/>
                </a:lnTo>
                <a:lnTo>
                  <a:pt x="849884" y="608177"/>
                </a:lnTo>
                <a:lnTo>
                  <a:pt x="862220" y="611020"/>
                </a:lnTo>
                <a:lnTo>
                  <a:pt x="874070" y="615165"/>
                </a:lnTo>
                <a:lnTo>
                  <a:pt x="885493" y="620521"/>
                </a:lnTo>
                <a:lnTo>
                  <a:pt x="896549" y="627000"/>
                </a:lnTo>
                <a:lnTo>
                  <a:pt x="907298" y="634512"/>
                </a:lnTo>
                <a:lnTo>
                  <a:pt x="917800" y="642965"/>
                </a:lnTo>
                <a:lnTo>
                  <a:pt x="918971" y="652271"/>
                </a:lnTo>
                <a:lnTo>
                  <a:pt x="908303" y="652271"/>
                </a:lnTo>
                <a:lnTo>
                  <a:pt x="901255" y="646102"/>
                </a:lnTo>
                <a:lnTo>
                  <a:pt x="891101" y="638289"/>
                </a:lnTo>
                <a:lnTo>
                  <a:pt x="880060" y="631101"/>
                </a:lnTo>
                <a:lnTo>
                  <a:pt x="868311" y="624893"/>
                </a:lnTo>
                <a:lnTo>
                  <a:pt x="856029" y="620020"/>
                </a:lnTo>
                <a:lnTo>
                  <a:pt x="843393" y="616836"/>
                </a:lnTo>
                <a:lnTo>
                  <a:pt x="830579" y="615695"/>
                </a:lnTo>
                <a:lnTo>
                  <a:pt x="820769" y="616073"/>
                </a:lnTo>
                <a:lnTo>
                  <a:pt x="806305" y="618050"/>
                </a:lnTo>
                <a:lnTo>
                  <a:pt x="792813" y="621501"/>
                </a:lnTo>
                <a:lnTo>
                  <a:pt x="780315" y="626181"/>
                </a:lnTo>
                <a:lnTo>
                  <a:pt x="768830" y="631843"/>
                </a:lnTo>
                <a:lnTo>
                  <a:pt x="758380" y="638243"/>
                </a:lnTo>
                <a:lnTo>
                  <a:pt x="748984" y="645134"/>
                </a:lnTo>
                <a:lnTo>
                  <a:pt x="740664" y="652271"/>
                </a:lnTo>
                <a:lnTo>
                  <a:pt x="731519" y="652271"/>
                </a:lnTo>
                <a:close/>
              </a:path>
              <a:path w="1659635" h="2638044">
                <a:moveTo>
                  <a:pt x="960798" y="1152704"/>
                </a:moveTo>
                <a:lnTo>
                  <a:pt x="953905" y="1163498"/>
                </a:lnTo>
                <a:lnTo>
                  <a:pt x="947565" y="1174564"/>
                </a:lnTo>
                <a:lnTo>
                  <a:pt x="941798" y="1185910"/>
                </a:lnTo>
                <a:lnTo>
                  <a:pt x="936628" y="1197545"/>
                </a:lnTo>
                <a:lnTo>
                  <a:pt x="932075" y="1209476"/>
                </a:lnTo>
                <a:lnTo>
                  <a:pt x="938783" y="1168908"/>
                </a:lnTo>
                <a:lnTo>
                  <a:pt x="945719" y="1152923"/>
                </a:lnTo>
                <a:lnTo>
                  <a:pt x="954731" y="1142627"/>
                </a:lnTo>
                <a:lnTo>
                  <a:pt x="960798" y="1152704"/>
                </a:lnTo>
                <a:close/>
              </a:path>
              <a:path w="1659635" h="2638044">
                <a:moveTo>
                  <a:pt x="924913" y="1234265"/>
                </a:moveTo>
                <a:lnTo>
                  <a:pt x="928116" y="1205483"/>
                </a:lnTo>
                <a:lnTo>
                  <a:pt x="928511" y="1196001"/>
                </a:lnTo>
                <a:lnTo>
                  <a:pt x="931276" y="1184486"/>
                </a:lnTo>
                <a:lnTo>
                  <a:pt x="938783" y="1168908"/>
                </a:lnTo>
                <a:lnTo>
                  <a:pt x="932075" y="1209476"/>
                </a:lnTo>
                <a:lnTo>
                  <a:pt x="928163" y="1221714"/>
                </a:lnTo>
                <a:lnTo>
                  <a:pt x="924913" y="1234265"/>
                </a:lnTo>
                <a:close/>
              </a:path>
              <a:path w="1659635" h="2638044">
                <a:moveTo>
                  <a:pt x="918971" y="1214628"/>
                </a:moveTo>
                <a:lnTo>
                  <a:pt x="920486" y="1260343"/>
                </a:lnTo>
                <a:lnTo>
                  <a:pt x="919354" y="1273888"/>
                </a:lnTo>
                <a:lnTo>
                  <a:pt x="918971" y="1287779"/>
                </a:lnTo>
                <a:lnTo>
                  <a:pt x="918528" y="1292937"/>
                </a:lnTo>
                <a:lnTo>
                  <a:pt x="918135" y="1228049"/>
                </a:lnTo>
                <a:lnTo>
                  <a:pt x="918971" y="1214628"/>
                </a:lnTo>
                <a:close/>
              </a:path>
              <a:path w="1659635" h="2638044">
                <a:moveTo>
                  <a:pt x="958477" y="1712448"/>
                </a:moveTo>
                <a:lnTo>
                  <a:pt x="951956" y="1723695"/>
                </a:lnTo>
                <a:lnTo>
                  <a:pt x="945960" y="1735205"/>
                </a:lnTo>
                <a:lnTo>
                  <a:pt x="940510" y="1746967"/>
                </a:lnTo>
                <a:lnTo>
                  <a:pt x="935626" y="1758967"/>
                </a:lnTo>
                <a:lnTo>
                  <a:pt x="931328" y="1771194"/>
                </a:lnTo>
                <a:lnTo>
                  <a:pt x="938783" y="1731263"/>
                </a:lnTo>
                <a:lnTo>
                  <a:pt x="945719" y="1715279"/>
                </a:lnTo>
                <a:lnTo>
                  <a:pt x="954731" y="1704983"/>
                </a:lnTo>
                <a:lnTo>
                  <a:pt x="958477" y="1712448"/>
                </a:lnTo>
                <a:close/>
              </a:path>
              <a:path w="1659635" h="2638044">
                <a:moveTo>
                  <a:pt x="931328" y="1771194"/>
                </a:moveTo>
                <a:lnTo>
                  <a:pt x="927636" y="1783634"/>
                </a:lnTo>
                <a:lnTo>
                  <a:pt x="928116" y="1767839"/>
                </a:lnTo>
                <a:lnTo>
                  <a:pt x="928511" y="1752261"/>
                </a:lnTo>
                <a:lnTo>
                  <a:pt x="931276" y="1740746"/>
                </a:lnTo>
                <a:lnTo>
                  <a:pt x="938783" y="1731263"/>
                </a:lnTo>
                <a:lnTo>
                  <a:pt x="931328" y="1771194"/>
                </a:lnTo>
                <a:close/>
              </a:path>
              <a:path w="1659635" h="2638044">
                <a:moveTo>
                  <a:pt x="928116" y="1767839"/>
                </a:moveTo>
                <a:lnTo>
                  <a:pt x="927636" y="1783634"/>
                </a:lnTo>
                <a:lnTo>
                  <a:pt x="924570" y="1796276"/>
                </a:lnTo>
                <a:lnTo>
                  <a:pt x="922151" y="1809107"/>
                </a:lnTo>
                <a:lnTo>
                  <a:pt x="918971" y="1776984"/>
                </a:lnTo>
                <a:lnTo>
                  <a:pt x="918971" y="1767839"/>
                </a:lnTo>
                <a:lnTo>
                  <a:pt x="917800" y="1758533"/>
                </a:lnTo>
                <a:lnTo>
                  <a:pt x="928116" y="1767839"/>
                </a:lnTo>
                <a:close/>
              </a:path>
              <a:path w="1659635" h="2638044">
                <a:moveTo>
                  <a:pt x="918971" y="1848612"/>
                </a:moveTo>
                <a:lnTo>
                  <a:pt x="922596" y="1848716"/>
                </a:lnTo>
                <a:lnTo>
                  <a:pt x="919577" y="1854092"/>
                </a:lnTo>
                <a:lnTo>
                  <a:pt x="912042" y="1815568"/>
                </a:lnTo>
                <a:lnTo>
                  <a:pt x="915205" y="1802098"/>
                </a:lnTo>
                <a:lnTo>
                  <a:pt x="917858" y="1788918"/>
                </a:lnTo>
                <a:lnTo>
                  <a:pt x="918971" y="1776984"/>
                </a:lnTo>
                <a:lnTo>
                  <a:pt x="919331" y="1835287"/>
                </a:lnTo>
                <a:lnTo>
                  <a:pt x="918971" y="1848612"/>
                </a:lnTo>
                <a:close/>
              </a:path>
              <a:path w="1659635" h="2638044">
                <a:moveTo>
                  <a:pt x="918971" y="1776984"/>
                </a:moveTo>
                <a:lnTo>
                  <a:pt x="922151" y="1809107"/>
                </a:lnTo>
                <a:lnTo>
                  <a:pt x="920398" y="1822115"/>
                </a:lnTo>
                <a:lnTo>
                  <a:pt x="919331" y="1835287"/>
                </a:lnTo>
                <a:lnTo>
                  <a:pt x="918971" y="1776984"/>
                </a:lnTo>
                <a:close/>
              </a:path>
              <a:path w="1659635" h="2638044">
                <a:moveTo>
                  <a:pt x="731519" y="1776984"/>
                </a:moveTo>
                <a:lnTo>
                  <a:pt x="735881" y="1762314"/>
                </a:lnTo>
                <a:lnTo>
                  <a:pt x="744437" y="1753600"/>
                </a:lnTo>
                <a:lnTo>
                  <a:pt x="754305" y="1745767"/>
                </a:lnTo>
                <a:lnTo>
                  <a:pt x="765299" y="1738902"/>
                </a:lnTo>
                <a:lnTo>
                  <a:pt x="777230" y="1733091"/>
                </a:lnTo>
                <a:lnTo>
                  <a:pt x="789911" y="1728421"/>
                </a:lnTo>
                <a:lnTo>
                  <a:pt x="803155" y="1724978"/>
                </a:lnTo>
                <a:lnTo>
                  <a:pt x="816773" y="1722849"/>
                </a:lnTo>
                <a:lnTo>
                  <a:pt x="830579" y="1722120"/>
                </a:lnTo>
                <a:lnTo>
                  <a:pt x="837001" y="1722295"/>
                </a:lnTo>
                <a:lnTo>
                  <a:pt x="849884" y="1723745"/>
                </a:lnTo>
                <a:lnTo>
                  <a:pt x="862220" y="1726588"/>
                </a:lnTo>
                <a:lnTo>
                  <a:pt x="874070" y="1730733"/>
                </a:lnTo>
                <a:lnTo>
                  <a:pt x="885493" y="1736089"/>
                </a:lnTo>
                <a:lnTo>
                  <a:pt x="896549" y="1742568"/>
                </a:lnTo>
                <a:lnTo>
                  <a:pt x="907298" y="1750079"/>
                </a:lnTo>
                <a:lnTo>
                  <a:pt x="917800" y="1758533"/>
                </a:lnTo>
                <a:lnTo>
                  <a:pt x="918971" y="1767839"/>
                </a:lnTo>
                <a:lnTo>
                  <a:pt x="908303" y="1767839"/>
                </a:lnTo>
                <a:lnTo>
                  <a:pt x="901255" y="1761670"/>
                </a:lnTo>
                <a:lnTo>
                  <a:pt x="891101" y="1753857"/>
                </a:lnTo>
                <a:lnTo>
                  <a:pt x="880060" y="1746669"/>
                </a:lnTo>
                <a:lnTo>
                  <a:pt x="868311" y="1740461"/>
                </a:lnTo>
                <a:lnTo>
                  <a:pt x="856029" y="1735588"/>
                </a:lnTo>
                <a:lnTo>
                  <a:pt x="843393" y="1732404"/>
                </a:lnTo>
                <a:lnTo>
                  <a:pt x="830579" y="1731263"/>
                </a:lnTo>
                <a:lnTo>
                  <a:pt x="820769" y="1731641"/>
                </a:lnTo>
                <a:lnTo>
                  <a:pt x="806305" y="1733618"/>
                </a:lnTo>
                <a:lnTo>
                  <a:pt x="792813" y="1737069"/>
                </a:lnTo>
                <a:lnTo>
                  <a:pt x="780315" y="1741749"/>
                </a:lnTo>
                <a:lnTo>
                  <a:pt x="768830" y="1747411"/>
                </a:lnTo>
                <a:lnTo>
                  <a:pt x="758380" y="1753811"/>
                </a:lnTo>
                <a:lnTo>
                  <a:pt x="748984" y="1760702"/>
                </a:lnTo>
                <a:lnTo>
                  <a:pt x="740664" y="1767839"/>
                </a:lnTo>
                <a:lnTo>
                  <a:pt x="731519" y="1776984"/>
                </a:lnTo>
                <a:close/>
              </a:path>
              <a:path w="1659635" h="2638044">
                <a:moveTo>
                  <a:pt x="944943" y="601287"/>
                </a:moveTo>
                <a:lnTo>
                  <a:pt x="938783" y="615695"/>
                </a:lnTo>
                <a:lnTo>
                  <a:pt x="936750" y="613990"/>
                </a:lnTo>
                <a:lnTo>
                  <a:pt x="926383" y="605948"/>
                </a:lnTo>
                <a:lnTo>
                  <a:pt x="915466" y="598544"/>
                </a:lnTo>
                <a:lnTo>
                  <a:pt x="904083" y="591862"/>
                </a:lnTo>
                <a:lnTo>
                  <a:pt x="892315" y="585982"/>
                </a:lnTo>
                <a:lnTo>
                  <a:pt x="880245" y="580987"/>
                </a:lnTo>
                <a:lnTo>
                  <a:pt x="867954" y="576960"/>
                </a:lnTo>
                <a:lnTo>
                  <a:pt x="855524" y="573981"/>
                </a:lnTo>
                <a:lnTo>
                  <a:pt x="843039" y="572134"/>
                </a:lnTo>
                <a:lnTo>
                  <a:pt x="830579" y="571500"/>
                </a:lnTo>
                <a:lnTo>
                  <a:pt x="815994" y="572024"/>
                </a:lnTo>
                <a:lnTo>
                  <a:pt x="801839" y="573586"/>
                </a:lnTo>
                <a:lnTo>
                  <a:pt x="788326" y="576120"/>
                </a:lnTo>
                <a:lnTo>
                  <a:pt x="775455" y="579562"/>
                </a:lnTo>
                <a:lnTo>
                  <a:pt x="763226" y="583849"/>
                </a:lnTo>
                <a:lnTo>
                  <a:pt x="751638" y="588916"/>
                </a:lnTo>
                <a:lnTo>
                  <a:pt x="740693" y="594698"/>
                </a:lnTo>
                <a:lnTo>
                  <a:pt x="730389" y="601132"/>
                </a:lnTo>
                <a:lnTo>
                  <a:pt x="720727" y="608152"/>
                </a:lnTo>
                <a:lnTo>
                  <a:pt x="711707" y="615695"/>
                </a:lnTo>
                <a:lnTo>
                  <a:pt x="711707" y="606551"/>
                </a:lnTo>
                <a:lnTo>
                  <a:pt x="720596" y="599110"/>
                </a:lnTo>
                <a:lnTo>
                  <a:pt x="730249" y="592082"/>
                </a:lnTo>
                <a:lnTo>
                  <a:pt x="740544" y="585640"/>
                </a:lnTo>
                <a:lnTo>
                  <a:pt x="751480" y="579848"/>
                </a:lnTo>
                <a:lnTo>
                  <a:pt x="763059" y="574771"/>
                </a:lnTo>
                <a:lnTo>
                  <a:pt x="775279" y="570473"/>
                </a:lnTo>
                <a:lnTo>
                  <a:pt x="788141" y="567018"/>
                </a:lnTo>
                <a:lnTo>
                  <a:pt x="801645" y="564470"/>
                </a:lnTo>
                <a:lnTo>
                  <a:pt x="815791" y="562895"/>
                </a:lnTo>
                <a:lnTo>
                  <a:pt x="830579" y="562355"/>
                </a:lnTo>
                <a:lnTo>
                  <a:pt x="833106" y="562382"/>
                </a:lnTo>
                <a:lnTo>
                  <a:pt x="845578" y="563270"/>
                </a:lnTo>
                <a:lnTo>
                  <a:pt x="858059" y="565354"/>
                </a:lnTo>
                <a:lnTo>
                  <a:pt x="870467" y="568552"/>
                </a:lnTo>
                <a:lnTo>
                  <a:pt x="882719" y="572783"/>
                </a:lnTo>
                <a:lnTo>
                  <a:pt x="894735" y="577965"/>
                </a:lnTo>
                <a:lnTo>
                  <a:pt x="906431" y="584014"/>
                </a:lnTo>
                <a:lnTo>
                  <a:pt x="917726" y="590850"/>
                </a:lnTo>
                <a:lnTo>
                  <a:pt x="928538" y="598390"/>
                </a:lnTo>
                <a:lnTo>
                  <a:pt x="938783" y="606551"/>
                </a:lnTo>
                <a:lnTo>
                  <a:pt x="944943" y="601287"/>
                </a:lnTo>
                <a:close/>
              </a:path>
              <a:path w="1659635" h="2638044">
                <a:moveTo>
                  <a:pt x="954731" y="1142627"/>
                </a:moveTo>
                <a:lnTo>
                  <a:pt x="958595" y="1132332"/>
                </a:lnTo>
                <a:lnTo>
                  <a:pt x="967739" y="1124712"/>
                </a:lnTo>
                <a:lnTo>
                  <a:pt x="969540" y="1117871"/>
                </a:lnTo>
                <a:lnTo>
                  <a:pt x="977256" y="1107575"/>
                </a:lnTo>
                <a:lnTo>
                  <a:pt x="987551" y="1097279"/>
                </a:lnTo>
                <a:lnTo>
                  <a:pt x="993449" y="1112075"/>
                </a:lnTo>
                <a:lnTo>
                  <a:pt x="984568" y="1121867"/>
                </a:lnTo>
                <a:lnTo>
                  <a:pt x="976151" y="1131897"/>
                </a:lnTo>
                <a:lnTo>
                  <a:pt x="968220" y="1142173"/>
                </a:lnTo>
                <a:lnTo>
                  <a:pt x="960798" y="1152704"/>
                </a:lnTo>
                <a:lnTo>
                  <a:pt x="954731" y="1142627"/>
                </a:lnTo>
                <a:close/>
              </a:path>
              <a:path w="1659635" h="2638044">
                <a:moveTo>
                  <a:pt x="682331" y="1116216"/>
                </a:moveTo>
                <a:lnTo>
                  <a:pt x="691895" y="1124712"/>
                </a:lnTo>
                <a:lnTo>
                  <a:pt x="691895" y="1132332"/>
                </a:lnTo>
                <a:lnTo>
                  <a:pt x="697337" y="1139172"/>
                </a:lnTo>
                <a:lnTo>
                  <a:pt x="703156" y="1149468"/>
                </a:lnTo>
                <a:lnTo>
                  <a:pt x="711707" y="1159763"/>
                </a:lnTo>
                <a:lnTo>
                  <a:pt x="718652" y="1155534"/>
                </a:lnTo>
                <a:lnTo>
                  <a:pt x="728400" y="1150115"/>
                </a:lnTo>
                <a:lnTo>
                  <a:pt x="738820" y="1144965"/>
                </a:lnTo>
                <a:lnTo>
                  <a:pt x="749912" y="1140182"/>
                </a:lnTo>
                <a:lnTo>
                  <a:pt x="761676" y="1135865"/>
                </a:lnTo>
                <a:lnTo>
                  <a:pt x="774112" y="1132112"/>
                </a:lnTo>
                <a:lnTo>
                  <a:pt x="787221" y="1129022"/>
                </a:lnTo>
                <a:lnTo>
                  <a:pt x="801001" y="1126693"/>
                </a:lnTo>
                <a:lnTo>
                  <a:pt x="815454" y="1125223"/>
                </a:lnTo>
                <a:lnTo>
                  <a:pt x="830579" y="1124712"/>
                </a:lnTo>
                <a:lnTo>
                  <a:pt x="842818" y="1125266"/>
                </a:lnTo>
                <a:lnTo>
                  <a:pt x="855648" y="1126951"/>
                </a:lnTo>
                <a:lnTo>
                  <a:pt x="868419" y="1129642"/>
                </a:lnTo>
                <a:lnTo>
                  <a:pt x="881039" y="1133210"/>
                </a:lnTo>
                <a:lnTo>
                  <a:pt x="893422" y="1137529"/>
                </a:lnTo>
                <a:lnTo>
                  <a:pt x="905476" y="1142471"/>
                </a:lnTo>
                <a:lnTo>
                  <a:pt x="917114" y="1147909"/>
                </a:lnTo>
                <a:lnTo>
                  <a:pt x="928246" y="1153716"/>
                </a:lnTo>
                <a:lnTo>
                  <a:pt x="938783" y="1159763"/>
                </a:lnTo>
                <a:lnTo>
                  <a:pt x="945719" y="1152923"/>
                </a:lnTo>
                <a:lnTo>
                  <a:pt x="938783" y="1168908"/>
                </a:lnTo>
                <a:lnTo>
                  <a:pt x="928361" y="1162871"/>
                </a:lnTo>
                <a:lnTo>
                  <a:pt x="917282" y="1156945"/>
                </a:lnTo>
                <a:lnTo>
                  <a:pt x="905701" y="1151320"/>
                </a:lnTo>
                <a:lnTo>
                  <a:pt x="893704" y="1146146"/>
                </a:lnTo>
                <a:lnTo>
                  <a:pt x="881381" y="1141575"/>
                </a:lnTo>
                <a:lnTo>
                  <a:pt x="868819" y="1137757"/>
                </a:lnTo>
                <a:lnTo>
                  <a:pt x="856106" y="1134844"/>
                </a:lnTo>
                <a:lnTo>
                  <a:pt x="843330" y="1132985"/>
                </a:lnTo>
                <a:lnTo>
                  <a:pt x="830579" y="1132332"/>
                </a:lnTo>
                <a:lnTo>
                  <a:pt x="818571" y="1132682"/>
                </a:lnTo>
                <a:lnTo>
                  <a:pt x="804028" y="1134059"/>
                </a:lnTo>
                <a:lnTo>
                  <a:pt x="790152" y="1136370"/>
                </a:lnTo>
                <a:lnTo>
                  <a:pt x="776943" y="1139499"/>
                </a:lnTo>
                <a:lnTo>
                  <a:pt x="764402" y="1143330"/>
                </a:lnTo>
                <a:lnTo>
                  <a:pt x="752528" y="1147744"/>
                </a:lnTo>
                <a:lnTo>
                  <a:pt x="741322" y="1152626"/>
                </a:lnTo>
                <a:lnTo>
                  <a:pt x="730783" y="1157859"/>
                </a:lnTo>
                <a:lnTo>
                  <a:pt x="720911" y="1163325"/>
                </a:lnTo>
                <a:lnTo>
                  <a:pt x="711707" y="1168908"/>
                </a:lnTo>
                <a:lnTo>
                  <a:pt x="707523" y="1181474"/>
                </a:lnTo>
                <a:lnTo>
                  <a:pt x="701828" y="1170039"/>
                </a:lnTo>
                <a:lnTo>
                  <a:pt x="695647" y="1158892"/>
                </a:lnTo>
                <a:lnTo>
                  <a:pt x="689013" y="1148022"/>
                </a:lnTo>
                <a:lnTo>
                  <a:pt x="682331" y="1116216"/>
                </a:lnTo>
                <a:close/>
              </a:path>
              <a:path w="1659635" h="2638044">
                <a:moveTo>
                  <a:pt x="958595" y="1694687"/>
                </a:moveTo>
                <a:lnTo>
                  <a:pt x="951193" y="1689690"/>
                </a:lnTo>
                <a:lnTo>
                  <a:pt x="957056" y="1678544"/>
                </a:lnTo>
                <a:lnTo>
                  <a:pt x="967739" y="1685544"/>
                </a:lnTo>
                <a:lnTo>
                  <a:pt x="965505" y="1701476"/>
                </a:lnTo>
                <a:lnTo>
                  <a:pt x="958477" y="1712448"/>
                </a:lnTo>
                <a:lnTo>
                  <a:pt x="954731" y="1704983"/>
                </a:lnTo>
                <a:lnTo>
                  <a:pt x="958595" y="1694687"/>
                </a:lnTo>
                <a:close/>
              </a:path>
              <a:path w="1659635" h="2638044">
                <a:moveTo>
                  <a:pt x="945719" y="1715279"/>
                </a:moveTo>
                <a:lnTo>
                  <a:pt x="938783" y="1731263"/>
                </a:lnTo>
                <a:lnTo>
                  <a:pt x="936298" y="1729065"/>
                </a:lnTo>
                <a:lnTo>
                  <a:pt x="925958" y="1720670"/>
                </a:lnTo>
                <a:lnTo>
                  <a:pt x="915077" y="1713004"/>
                </a:lnTo>
                <a:lnTo>
                  <a:pt x="903737" y="1706134"/>
                </a:lnTo>
                <a:lnTo>
                  <a:pt x="892018" y="1700132"/>
                </a:lnTo>
                <a:lnTo>
                  <a:pt x="880002" y="1695065"/>
                </a:lnTo>
                <a:lnTo>
                  <a:pt x="867769" y="1691003"/>
                </a:lnTo>
                <a:lnTo>
                  <a:pt x="855400" y="1688016"/>
                </a:lnTo>
                <a:lnTo>
                  <a:pt x="842977" y="1686173"/>
                </a:lnTo>
                <a:lnTo>
                  <a:pt x="830579" y="1685544"/>
                </a:lnTo>
                <a:lnTo>
                  <a:pt x="830152" y="1685544"/>
                </a:lnTo>
                <a:lnTo>
                  <a:pt x="815443" y="1686111"/>
                </a:lnTo>
                <a:lnTo>
                  <a:pt x="801371" y="1687712"/>
                </a:lnTo>
                <a:lnTo>
                  <a:pt x="787936" y="1690295"/>
                </a:lnTo>
                <a:lnTo>
                  <a:pt x="775137" y="1693804"/>
                </a:lnTo>
                <a:lnTo>
                  <a:pt x="762974" y="1698185"/>
                </a:lnTo>
                <a:lnTo>
                  <a:pt x="751448" y="1703383"/>
                </a:lnTo>
                <a:lnTo>
                  <a:pt x="740558" y="1709344"/>
                </a:lnTo>
                <a:lnTo>
                  <a:pt x="730305" y="1716014"/>
                </a:lnTo>
                <a:lnTo>
                  <a:pt x="720688" y="1723339"/>
                </a:lnTo>
                <a:lnTo>
                  <a:pt x="711707" y="1731263"/>
                </a:lnTo>
                <a:lnTo>
                  <a:pt x="711707" y="1722120"/>
                </a:lnTo>
                <a:lnTo>
                  <a:pt x="720952" y="1713978"/>
                </a:lnTo>
                <a:lnTo>
                  <a:pt x="730587" y="1706672"/>
                </a:lnTo>
                <a:lnTo>
                  <a:pt x="740859" y="1700021"/>
                </a:lnTo>
                <a:lnTo>
                  <a:pt x="751767" y="1694080"/>
                </a:lnTo>
                <a:lnTo>
                  <a:pt x="763311" y="1688905"/>
                </a:lnTo>
                <a:lnTo>
                  <a:pt x="775492" y="1684548"/>
                </a:lnTo>
                <a:lnTo>
                  <a:pt x="788309" y="1681065"/>
                </a:lnTo>
                <a:lnTo>
                  <a:pt x="801762" y="1678509"/>
                </a:lnTo>
                <a:lnTo>
                  <a:pt x="815853" y="1676936"/>
                </a:lnTo>
                <a:lnTo>
                  <a:pt x="830579" y="1676400"/>
                </a:lnTo>
                <a:lnTo>
                  <a:pt x="833664" y="1676439"/>
                </a:lnTo>
                <a:lnTo>
                  <a:pt x="846075" y="1677378"/>
                </a:lnTo>
                <a:lnTo>
                  <a:pt x="858493" y="1679513"/>
                </a:lnTo>
                <a:lnTo>
                  <a:pt x="870835" y="1682774"/>
                </a:lnTo>
                <a:lnTo>
                  <a:pt x="883022" y="1687093"/>
                </a:lnTo>
                <a:lnTo>
                  <a:pt x="894971" y="1692400"/>
                </a:lnTo>
                <a:lnTo>
                  <a:pt x="906603" y="1698625"/>
                </a:lnTo>
                <a:lnTo>
                  <a:pt x="917836" y="1705700"/>
                </a:lnTo>
                <a:lnTo>
                  <a:pt x="928590" y="1713554"/>
                </a:lnTo>
                <a:lnTo>
                  <a:pt x="938783" y="1722120"/>
                </a:lnTo>
                <a:lnTo>
                  <a:pt x="945719" y="1715279"/>
                </a:lnTo>
                <a:close/>
              </a:path>
              <a:path w="1659635" h="2638044">
                <a:moveTo>
                  <a:pt x="957092" y="2240888"/>
                </a:moveTo>
                <a:lnTo>
                  <a:pt x="967739" y="2247899"/>
                </a:lnTo>
                <a:lnTo>
                  <a:pt x="960798" y="2270212"/>
                </a:lnTo>
                <a:lnTo>
                  <a:pt x="953905" y="2281555"/>
                </a:lnTo>
                <a:lnTo>
                  <a:pt x="947565" y="2293089"/>
                </a:lnTo>
                <a:lnTo>
                  <a:pt x="941798" y="2304790"/>
                </a:lnTo>
                <a:lnTo>
                  <a:pt x="949438" y="2266732"/>
                </a:lnTo>
                <a:lnTo>
                  <a:pt x="955959" y="2256535"/>
                </a:lnTo>
                <a:lnTo>
                  <a:pt x="958595" y="2247899"/>
                </a:lnTo>
                <a:lnTo>
                  <a:pt x="957092" y="2240888"/>
                </a:lnTo>
                <a:close/>
              </a:path>
              <a:path w="1659635" h="2638044">
                <a:moveTo>
                  <a:pt x="928187" y="2320708"/>
                </a:moveTo>
                <a:lnTo>
                  <a:pt x="929147" y="2309025"/>
                </a:lnTo>
                <a:lnTo>
                  <a:pt x="932257" y="2297672"/>
                </a:lnTo>
                <a:lnTo>
                  <a:pt x="938783" y="2284476"/>
                </a:lnTo>
                <a:lnTo>
                  <a:pt x="941115" y="2280052"/>
                </a:lnTo>
                <a:lnTo>
                  <a:pt x="949438" y="2266732"/>
                </a:lnTo>
                <a:lnTo>
                  <a:pt x="941798" y="2304790"/>
                </a:lnTo>
                <a:lnTo>
                  <a:pt x="936628" y="2316639"/>
                </a:lnTo>
                <a:lnTo>
                  <a:pt x="932075" y="2328611"/>
                </a:lnTo>
                <a:lnTo>
                  <a:pt x="928187" y="2320708"/>
                </a:lnTo>
                <a:close/>
              </a:path>
              <a:path w="1659635" h="2638044">
                <a:moveTo>
                  <a:pt x="928163" y="2340686"/>
                </a:moveTo>
                <a:lnTo>
                  <a:pt x="924913" y="2352841"/>
                </a:lnTo>
                <a:lnTo>
                  <a:pt x="928116" y="2330195"/>
                </a:lnTo>
                <a:lnTo>
                  <a:pt x="928187" y="2320708"/>
                </a:lnTo>
                <a:lnTo>
                  <a:pt x="932075" y="2328611"/>
                </a:lnTo>
                <a:lnTo>
                  <a:pt x="928163" y="2340686"/>
                </a:lnTo>
                <a:close/>
              </a:path>
              <a:path w="1659635" h="2638044">
                <a:moveTo>
                  <a:pt x="928116" y="2330195"/>
                </a:moveTo>
                <a:lnTo>
                  <a:pt x="924913" y="2352841"/>
                </a:lnTo>
                <a:lnTo>
                  <a:pt x="922346" y="2365054"/>
                </a:lnTo>
                <a:lnTo>
                  <a:pt x="918971" y="2339339"/>
                </a:lnTo>
                <a:lnTo>
                  <a:pt x="918971" y="2330195"/>
                </a:lnTo>
                <a:lnTo>
                  <a:pt x="917800" y="2320889"/>
                </a:lnTo>
                <a:lnTo>
                  <a:pt x="928116" y="2330195"/>
                </a:lnTo>
                <a:close/>
              </a:path>
              <a:path w="1659635" h="2638044">
                <a:moveTo>
                  <a:pt x="918971" y="2401823"/>
                </a:moveTo>
                <a:lnTo>
                  <a:pt x="926026" y="2404901"/>
                </a:lnTo>
                <a:lnTo>
                  <a:pt x="919577" y="2413957"/>
                </a:lnTo>
                <a:lnTo>
                  <a:pt x="915205" y="2364014"/>
                </a:lnTo>
                <a:lnTo>
                  <a:pt x="917858" y="2351127"/>
                </a:lnTo>
                <a:lnTo>
                  <a:pt x="918971" y="2339339"/>
                </a:lnTo>
                <a:lnTo>
                  <a:pt x="919354" y="2389567"/>
                </a:lnTo>
                <a:lnTo>
                  <a:pt x="918971" y="2401823"/>
                </a:lnTo>
                <a:close/>
              </a:path>
              <a:path w="1659635" h="2638044">
                <a:moveTo>
                  <a:pt x="918971" y="2339339"/>
                </a:moveTo>
                <a:lnTo>
                  <a:pt x="922346" y="2365054"/>
                </a:lnTo>
                <a:lnTo>
                  <a:pt x="920486" y="2377303"/>
                </a:lnTo>
                <a:lnTo>
                  <a:pt x="919354" y="2389567"/>
                </a:lnTo>
                <a:lnTo>
                  <a:pt x="918971" y="2339339"/>
                </a:lnTo>
                <a:close/>
              </a:path>
              <a:path w="1659635" h="2638044">
                <a:moveTo>
                  <a:pt x="731519" y="2330195"/>
                </a:moveTo>
                <a:lnTo>
                  <a:pt x="735881" y="2324670"/>
                </a:lnTo>
                <a:lnTo>
                  <a:pt x="744437" y="2315956"/>
                </a:lnTo>
                <a:lnTo>
                  <a:pt x="754305" y="2308123"/>
                </a:lnTo>
                <a:lnTo>
                  <a:pt x="765299" y="2301258"/>
                </a:lnTo>
                <a:lnTo>
                  <a:pt x="777230" y="2295447"/>
                </a:lnTo>
                <a:lnTo>
                  <a:pt x="789911" y="2290777"/>
                </a:lnTo>
                <a:lnTo>
                  <a:pt x="803155" y="2287334"/>
                </a:lnTo>
                <a:lnTo>
                  <a:pt x="816773" y="2285205"/>
                </a:lnTo>
                <a:lnTo>
                  <a:pt x="830579" y="2284476"/>
                </a:lnTo>
                <a:lnTo>
                  <a:pt x="837001" y="2284651"/>
                </a:lnTo>
                <a:lnTo>
                  <a:pt x="849884" y="2286102"/>
                </a:lnTo>
                <a:lnTo>
                  <a:pt x="862220" y="2288944"/>
                </a:lnTo>
                <a:lnTo>
                  <a:pt x="874070" y="2293089"/>
                </a:lnTo>
                <a:lnTo>
                  <a:pt x="885493" y="2298445"/>
                </a:lnTo>
                <a:lnTo>
                  <a:pt x="896549" y="2304924"/>
                </a:lnTo>
                <a:lnTo>
                  <a:pt x="907298" y="2312436"/>
                </a:lnTo>
                <a:lnTo>
                  <a:pt x="917800" y="2320889"/>
                </a:lnTo>
                <a:lnTo>
                  <a:pt x="918971" y="2330195"/>
                </a:lnTo>
                <a:lnTo>
                  <a:pt x="908303" y="2330195"/>
                </a:lnTo>
                <a:lnTo>
                  <a:pt x="901255" y="2321589"/>
                </a:lnTo>
                <a:lnTo>
                  <a:pt x="891101" y="2312304"/>
                </a:lnTo>
                <a:lnTo>
                  <a:pt x="880060" y="2305105"/>
                </a:lnTo>
                <a:lnTo>
                  <a:pt x="868311" y="2299814"/>
                </a:lnTo>
                <a:lnTo>
                  <a:pt x="856029" y="2296254"/>
                </a:lnTo>
                <a:lnTo>
                  <a:pt x="843393" y="2294249"/>
                </a:lnTo>
                <a:lnTo>
                  <a:pt x="830579" y="2293620"/>
                </a:lnTo>
                <a:lnTo>
                  <a:pt x="820769" y="2293819"/>
                </a:lnTo>
                <a:lnTo>
                  <a:pt x="806305" y="2294978"/>
                </a:lnTo>
                <a:lnTo>
                  <a:pt x="792813" y="2297279"/>
                </a:lnTo>
                <a:lnTo>
                  <a:pt x="780315" y="2300843"/>
                </a:lnTo>
                <a:lnTo>
                  <a:pt x="768830" y="2305794"/>
                </a:lnTo>
                <a:lnTo>
                  <a:pt x="758380" y="2312254"/>
                </a:lnTo>
                <a:lnTo>
                  <a:pt x="748984" y="2320347"/>
                </a:lnTo>
                <a:lnTo>
                  <a:pt x="740664" y="2330195"/>
                </a:lnTo>
                <a:lnTo>
                  <a:pt x="731519" y="2330195"/>
                </a:lnTo>
                <a:close/>
              </a:path>
              <a:path w="1659635" h="2638044">
                <a:moveTo>
                  <a:pt x="1027175" y="0"/>
                </a:moveTo>
                <a:lnTo>
                  <a:pt x="1046987" y="0"/>
                </a:lnTo>
                <a:lnTo>
                  <a:pt x="1038117" y="8707"/>
                </a:lnTo>
                <a:lnTo>
                  <a:pt x="1029042" y="18510"/>
                </a:lnTo>
                <a:lnTo>
                  <a:pt x="1020501" y="28713"/>
                </a:lnTo>
                <a:lnTo>
                  <a:pt x="1019187" y="9628"/>
                </a:lnTo>
                <a:lnTo>
                  <a:pt x="1027175" y="0"/>
                </a:lnTo>
                <a:close/>
              </a:path>
              <a:path w="1659635" h="2638044">
                <a:moveTo>
                  <a:pt x="974071" y="121376"/>
                </a:moveTo>
                <a:lnTo>
                  <a:pt x="974647" y="87777"/>
                </a:lnTo>
                <a:lnTo>
                  <a:pt x="979544" y="75667"/>
                </a:lnTo>
                <a:lnTo>
                  <a:pt x="984988" y="63823"/>
                </a:lnTo>
                <a:lnTo>
                  <a:pt x="990945" y="52275"/>
                </a:lnTo>
                <a:lnTo>
                  <a:pt x="997378" y="41052"/>
                </a:lnTo>
                <a:lnTo>
                  <a:pt x="1004253" y="30184"/>
                </a:lnTo>
                <a:lnTo>
                  <a:pt x="1011535" y="19699"/>
                </a:lnTo>
                <a:lnTo>
                  <a:pt x="1019187" y="9628"/>
                </a:lnTo>
                <a:lnTo>
                  <a:pt x="1020501" y="28713"/>
                </a:lnTo>
                <a:lnTo>
                  <a:pt x="1012518" y="39286"/>
                </a:lnTo>
                <a:lnTo>
                  <a:pt x="1005113" y="50203"/>
                </a:lnTo>
                <a:lnTo>
                  <a:pt x="998309" y="61435"/>
                </a:lnTo>
                <a:lnTo>
                  <a:pt x="992128" y="72956"/>
                </a:lnTo>
                <a:lnTo>
                  <a:pt x="986591" y="84738"/>
                </a:lnTo>
                <a:lnTo>
                  <a:pt x="981722" y="96754"/>
                </a:lnTo>
                <a:lnTo>
                  <a:pt x="977541" y="108976"/>
                </a:lnTo>
                <a:lnTo>
                  <a:pt x="974071" y="121376"/>
                </a:lnTo>
                <a:close/>
              </a:path>
              <a:path w="1659635" h="2638044">
                <a:moveTo>
                  <a:pt x="971334" y="133927"/>
                </a:moveTo>
                <a:lnTo>
                  <a:pt x="969352" y="146602"/>
                </a:lnTo>
                <a:lnTo>
                  <a:pt x="970332" y="100124"/>
                </a:lnTo>
                <a:lnTo>
                  <a:pt x="974647" y="87777"/>
                </a:lnTo>
                <a:lnTo>
                  <a:pt x="974071" y="121376"/>
                </a:lnTo>
                <a:lnTo>
                  <a:pt x="971334" y="133927"/>
                </a:lnTo>
                <a:close/>
              </a:path>
              <a:path w="1659635" h="2638044">
                <a:moveTo>
                  <a:pt x="967739" y="181356"/>
                </a:moveTo>
                <a:lnTo>
                  <a:pt x="967739" y="190499"/>
                </a:lnTo>
                <a:lnTo>
                  <a:pt x="966685" y="197865"/>
                </a:lnTo>
                <a:lnTo>
                  <a:pt x="970332" y="100124"/>
                </a:lnTo>
                <a:lnTo>
                  <a:pt x="969352" y="146602"/>
                </a:lnTo>
                <a:lnTo>
                  <a:pt x="968146" y="159372"/>
                </a:lnTo>
                <a:lnTo>
                  <a:pt x="967739" y="172212"/>
                </a:lnTo>
                <a:lnTo>
                  <a:pt x="967739" y="181356"/>
                </a:lnTo>
                <a:close/>
              </a:path>
              <a:path w="1659635" h="2638044">
                <a:moveTo>
                  <a:pt x="966685" y="197865"/>
                </a:moveTo>
                <a:lnTo>
                  <a:pt x="954891" y="192141"/>
                </a:lnTo>
                <a:lnTo>
                  <a:pt x="958595" y="181356"/>
                </a:lnTo>
                <a:lnTo>
                  <a:pt x="958738" y="164383"/>
                </a:lnTo>
                <a:lnTo>
                  <a:pt x="959609" y="151293"/>
                </a:lnTo>
                <a:lnTo>
                  <a:pt x="961240" y="138293"/>
                </a:lnTo>
                <a:lnTo>
                  <a:pt x="963594" y="125411"/>
                </a:lnTo>
                <a:lnTo>
                  <a:pt x="966636" y="112679"/>
                </a:lnTo>
                <a:lnTo>
                  <a:pt x="970332" y="100124"/>
                </a:lnTo>
                <a:lnTo>
                  <a:pt x="966685" y="197865"/>
                </a:lnTo>
                <a:close/>
              </a:path>
              <a:path w="1659635" h="2638044">
                <a:moveTo>
                  <a:pt x="918971" y="172212"/>
                </a:moveTo>
                <a:lnTo>
                  <a:pt x="922596" y="172316"/>
                </a:lnTo>
                <a:lnTo>
                  <a:pt x="937418" y="175110"/>
                </a:lnTo>
                <a:lnTo>
                  <a:pt x="948675" y="179237"/>
                </a:lnTo>
                <a:lnTo>
                  <a:pt x="958595" y="181356"/>
                </a:lnTo>
                <a:lnTo>
                  <a:pt x="954891" y="192141"/>
                </a:lnTo>
                <a:lnTo>
                  <a:pt x="942919" y="186872"/>
                </a:lnTo>
                <a:lnTo>
                  <a:pt x="930792" y="182078"/>
                </a:lnTo>
                <a:lnTo>
                  <a:pt x="918971" y="172212"/>
                </a:lnTo>
                <a:close/>
              </a:path>
              <a:path w="1659635" h="2638044">
                <a:moveTo>
                  <a:pt x="918528" y="177777"/>
                </a:moveTo>
                <a:lnTo>
                  <a:pt x="906148" y="173988"/>
                </a:lnTo>
                <a:lnTo>
                  <a:pt x="908303" y="172212"/>
                </a:lnTo>
                <a:lnTo>
                  <a:pt x="908880" y="161100"/>
                </a:lnTo>
                <a:lnTo>
                  <a:pt x="910782" y="148592"/>
                </a:lnTo>
                <a:lnTo>
                  <a:pt x="913391" y="136690"/>
                </a:lnTo>
                <a:lnTo>
                  <a:pt x="916059" y="124839"/>
                </a:lnTo>
                <a:lnTo>
                  <a:pt x="918135" y="112481"/>
                </a:lnTo>
                <a:lnTo>
                  <a:pt x="918971" y="99060"/>
                </a:lnTo>
                <a:lnTo>
                  <a:pt x="918971" y="172212"/>
                </a:lnTo>
                <a:lnTo>
                  <a:pt x="930792" y="182078"/>
                </a:lnTo>
                <a:lnTo>
                  <a:pt x="918528" y="177777"/>
                </a:lnTo>
                <a:close/>
              </a:path>
              <a:path w="1659635" h="2638044">
                <a:moveTo>
                  <a:pt x="908303" y="163068"/>
                </a:moveTo>
                <a:lnTo>
                  <a:pt x="908303" y="172212"/>
                </a:lnTo>
                <a:lnTo>
                  <a:pt x="906148" y="173988"/>
                </a:lnTo>
                <a:lnTo>
                  <a:pt x="899159" y="163068"/>
                </a:lnTo>
                <a:lnTo>
                  <a:pt x="898912" y="157402"/>
                </a:lnTo>
                <a:lnTo>
                  <a:pt x="902126" y="137448"/>
                </a:lnTo>
                <a:lnTo>
                  <a:pt x="906690" y="150073"/>
                </a:lnTo>
                <a:lnTo>
                  <a:pt x="908303" y="163068"/>
                </a:lnTo>
                <a:close/>
              </a:path>
              <a:path w="1659635" h="2638044">
                <a:moveTo>
                  <a:pt x="868679" y="163068"/>
                </a:moveTo>
                <a:lnTo>
                  <a:pt x="899159" y="163068"/>
                </a:lnTo>
                <a:lnTo>
                  <a:pt x="906148" y="173988"/>
                </a:lnTo>
                <a:lnTo>
                  <a:pt x="893673" y="170730"/>
                </a:lnTo>
                <a:lnTo>
                  <a:pt x="881123" y="168022"/>
                </a:lnTo>
                <a:lnTo>
                  <a:pt x="868679" y="163068"/>
                </a:lnTo>
                <a:close/>
              </a:path>
              <a:path w="1659635" h="2638044">
                <a:moveTo>
                  <a:pt x="868518" y="165883"/>
                </a:moveTo>
                <a:lnTo>
                  <a:pt x="855879" y="164331"/>
                </a:lnTo>
                <a:lnTo>
                  <a:pt x="859339" y="150234"/>
                </a:lnTo>
                <a:lnTo>
                  <a:pt x="868679" y="163068"/>
                </a:lnTo>
                <a:lnTo>
                  <a:pt x="881123" y="168022"/>
                </a:lnTo>
                <a:lnTo>
                  <a:pt x="868518" y="165883"/>
                </a:lnTo>
                <a:close/>
              </a:path>
              <a:path w="1659635" h="2638044">
                <a:moveTo>
                  <a:pt x="769907" y="126822"/>
                </a:moveTo>
                <a:lnTo>
                  <a:pt x="761962" y="137697"/>
                </a:lnTo>
                <a:lnTo>
                  <a:pt x="755723" y="149849"/>
                </a:lnTo>
                <a:lnTo>
                  <a:pt x="751332" y="163068"/>
                </a:lnTo>
                <a:lnTo>
                  <a:pt x="759791" y="170787"/>
                </a:lnTo>
                <a:lnTo>
                  <a:pt x="746904" y="173912"/>
                </a:lnTo>
                <a:lnTo>
                  <a:pt x="753453" y="126944"/>
                </a:lnTo>
                <a:lnTo>
                  <a:pt x="762292" y="116832"/>
                </a:lnTo>
                <a:lnTo>
                  <a:pt x="769907" y="126822"/>
                </a:lnTo>
                <a:close/>
              </a:path>
              <a:path w="1659635" h="2638044">
                <a:moveTo>
                  <a:pt x="967739" y="571500"/>
                </a:moveTo>
                <a:lnTo>
                  <a:pt x="958595" y="580644"/>
                </a:lnTo>
                <a:lnTo>
                  <a:pt x="950779" y="575355"/>
                </a:lnTo>
                <a:lnTo>
                  <a:pt x="939639" y="568277"/>
                </a:lnTo>
                <a:lnTo>
                  <a:pt x="928422" y="561754"/>
                </a:lnTo>
                <a:lnTo>
                  <a:pt x="917085" y="555831"/>
                </a:lnTo>
                <a:lnTo>
                  <a:pt x="905582" y="550553"/>
                </a:lnTo>
                <a:lnTo>
                  <a:pt x="893869" y="545964"/>
                </a:lnTo>
                <a:lnTo>
                  <a:pt x="881900" y="542108"/>
                </a:lnTo>
                <a:lnTo>
                  <a:pt x="869632" y="539032"/>
                </a:lnTo>
                <a:lnTo>
                  <a:pt x="857019" y="536779"/>
                </a:lnTo>
                <a:lnTo>
                  <a:pt x="844016" y="535395"/>
                </a:lnTo>
                <a:lnTo>
                  <a:pt x="830579" y="534924"/>
                </a:lnTo>
                <a:lnTo>
                  <a:pt x="824052" y="535026"/>
                </a:lnTo>
                <a:lnTo>
                  <a:pt x="811016" y="535835"/>
                </a:lnTo>
                <a:lnTo>
                  <a:pt x="798093" y="537419"/>
                </a:lnTo>
                <a:lnTo>
                  <a:pt x="785316" y="539744"/>
                </a:lnTo>
                <a:lnTo>
                  <a:pt x="772712" y="542772"/>
                </a:lnTo>
                <a:lnTo>
                  <a:pt x="786140" y="529352"/>
                </a:lnTo>
                <a:lnTo>
                  <a:pt x="800458" y="527391"/>
                </a:lnTo>
                <a:lnTo>
                  <a:pt x="815287" y="526188"/>
                </a:lnTo>
                <a:lnTo>
                  <a:pt x="830579" y="525779"/>
                </a:lnTo>
                <a:lnTo>
                  <a:pt x="835516" y="525842"/>
                </a:lnTo>
                <a:lnTo>
                  <a:pt x="848352" y="526574"/>
                </a:lnTo>
                <a:lnTo>
                  <a:pt x="861136" y="528102"/>
                </a:lnTo>
                <a:lnTo>
                  <a:pt x="873831" y="530388"/>
                </a:lnTo>
                <a:lnTo>
                  <a:pt x="886401" y="533394"/>
                </a:lnTo>
                <a:lnTo>
                  <a:pt x="898807" y="537084"/>
                </a:lnTo>
                <a:lnTo>
                  <a:pt x="911013" y="541421"/>
                </a:lnTo>
                <a:lnTo>
                  <a:pt x="922982" y="546367"/>
                </a:lnTo>
                <a:lnTo>
                  <a:pt x="934676" y="551885"/>
                </a:lnTo>
                <a:lnTo>
                  <a:pt x="946059" y="557938"/>
                </a:lnTo>
                <a:lnTo>
                  <a:pt x="957092" y="564488"/>
                </a:lnTo>
                <a:lnTo>
                  <a:pt x="967739" y="571500"/>
                </a:lnTo>
                <a:close/>
              </a:path>
              <a:path w="1659635" h="2638044">
                <a:moveTo>
                  <a:pt x="713665" y="555008"/>
                </a:moveTo>
                <a:lnTo>
                  <a:pt x="723904" y="549259"/>
                </a:lnTo>
                <a:lnTo>
                  <a:pt x="734944" y="544051"/>
                </a:lnTo>
                <a:lnTo>
                  <a:pt x="746736" y="539420"/>
                </a:lnTo>
                <a:lnTo>
                  <a:pt x="759231" y="535402"/>
                </a:lnTo>
                <a:lnTo>
                  <a:pt x="772382" y="532034"/>
                </a:lnTo>
                <a:lnTo>
                  <a:pt x="786140" y="529352"/>
                </a:lnTo>
                <a:lnTo>
                  <a:pt x="772712" y="542772"/>
                </a:lnTo>
                <a:lnTo>
                  <a:pt x="760313" y="546468"/>
                </a:lnTo>
                <a:lnTo>
                  <a:pt x="748148" y="550796"/>
                </a:lnTo>
                <a:lnTo>
                  <a:pt x="736248" y="555719"/>
                </a:lnTo>
                <a:lnTo>
                  <a:pt x="724643" y="561201"/>
                </a:lnTo>
                <a:lnTo>
                  <a:pt x="713665" y="555008"/>
                </a:lnTo>
                <a:close/>
              </a:path>
              <a:path w="1659635" h="2638044">
                <a:moveTo>
                  <a:pt x="691895" y="580644"/>
                </a:moveTo>
                <a:lnTo>
                  <a:pt x="695777" y="567987"/>
                </a:lnTo>
                <a:lnTo>
                  <a:pt x="704273" y="561263"/>
                </a:lnTo>
                <a:lnTo>
                  <a:pt x="713665" y="555008"/>
                </a:lnTo>
                <a:lnTo>
                  <a:pt x="724643" y="561201"/>
                </a:lnTo>
                <a:lnTo>
                  <a:pt x="713362" y="567207"/>
                </a:lnTo>
                <a:lnTo>
                  <a:pt x="702436" y="573700"/>
                </a:lnTo>
                <a:lnTo>
                  <a:pt x="691895" y="580644"/>
                </a:lnTo>
                <a:close/>
              </a:path>
              <a:path w="1659635" h="2638044">
                <a:moveTo>
                  <a:pt x="967739" y="1124712"/>
                </a:moveTo>
                <a:lnTo>
                  <a:pt x="958595" y="1132332"/>
                </a:lnTo>
                <a:lnTo>
                  <a:pt x="951193" y="1127584"/>
                </a:lnTo>
                <a:lnTo>
                  <a:pt x="940014" y="1120802"/>
                </a:lnTo>
                <a:lnTo>
                  <a:pt x="928759" y="1114509"/>
                </a:lnTo>
                <a:lnTo>
                  <a:pt x="917383" y="1108759"/>
                </a:lnTo>
                <a:lnTo>
                  <a:pt x="905842" y="1103604"/>
                </a:lnTo>
                <a:lnTo>
                  <a:pt x="894090" y="1099097"/>
                </a:lnTo>
                <a:lnTo>
                  <a:pt x="882081" y="1095292"/>
                </a:lnTo>
                <a:lnTo>
                  <a:pt x="869771" y="1092240"/>
                </a:lnTo>
                <a:lnTo>
                  <a:pt x="857114" y="1089995"/>
                </a:lnTo>
                <a:lnTo>
                  <a:pt x="844065" y="1088609"/>
                </a:lnTo>
                <a:lnTo>
                  <a:pt x="830579" y="1088136"/>
                </a:lnTo>
                <a:lnTo>
                  <a:pt x="824517" y="1088224"/>
                </a:lnTo>
                <a:lnTo>
                  <a:pt x="811435" y="1089005"/>
                </a:lnTo>
                <a:lnTo>
                  <a:pt x="798467" y="1090560"/>
                </a:lnTo>
                <a:lnTo>
                  <a:pt x="785644" y="1092845"/>
                </a:lnTo>
                <a:lnTo>
                  <a:pt x="772995" y="1095819"/>
                </a:lnTo>
                <a:lnTo>
                  <a:pt x="786140" y="1082564"/>
                </a:lnTo>
                <a:lnTo>
                  <a:pt x="800458" y="1080603"/>
                </a:lnTo>
                <a:lnTo>
                  <a:pt x="815287" y="1079400"/>
                </a:lnTo>
                <a:lnTo>
                  <a:pt x="830579" y="1078991"/>
                </a:lnTo>
                <a:lnTo>
                  <a:pt x="835516" y="1079054"/>
                </a:lnTo>
                <a:lnTo>
                  <a:pt x="848352" y="1079786"/>
                </a:lnTo>
                <a:lnTo>
                  <a:pt x="861136" y="1081314"/>
                </a:lnTo>
                <a:lnTo>
                  <a:pt x="873831" y="1083600"/>
                </a:lnTo>
                <a:lnTo>
                  <a:pt x="886401" y="1086606"/>
                </a:lnTo>
                <a:lnTo>
                  <a:pt x="898807" y="1090296"/>
                </a:lnTo>
                <a:lnTo>
                  <a:pt x="911013" y="1094633"/>
                </a:lnTo>
                <a:lnTo>
                  <a:pt x="922982" y="1099579"/>
                </a:lnTo>
                <a:lnTo>
                  <a:pt x="934676" y="1105097"/>
                </a:lnTo>
                <a:lnTo>
                  <a:pt x="946059" y="1111150"/>
                </a:lnTo>
                <a:lnTo>
                  <a:pt x="957092" y="1117700"/>
                </a:lnTo>
                <a:lnTo>
                  <a:pt x="967739" y="1124712"/>
                </a:lnTo>
                <a:close/>
              </a:path>
              <a:path w="1659635" h="2638044">
                <a:moveTo>
                  <a:pt x="713665" y="1108220"/>
                </a:moveTo>
                <a:lnTo>
                  <a:pt x="723904" y="1102471"/>
                </a:lnTo>
                <a:lnTo>
                  <a:pt x="734944" y="1097263"/>
                </a:lnTo>
                <a:lnTo>
                  <a:pt x="746736" y="1092632"/>
                </a:lnTo>
                <a:lnTo>
                  <a:pt x="759231" y="1088614"/>
                </a:lnTo>
                <a:lnTo>
                  <a:pt x="772382" y="1085246"/>
                </a:lnTo>
                <a:lnTo>
                  <a:pt x="786140" y="1082564"/>
                </a:lnTo>
                <a:lnTo>
                  <a:pt x="772995" y="1095819"/>
                </a:lnTo>
                <a:lnTo>
                  <a:pt x="760551" y="1099438"/>
                </a:lnTo>
                <a:lnTo>
                  <a:pt x="748342" y="1103660"/>
                </a:lnTo>
                <a:lnTo>
                  <a:pt x="736400" y="1108443"/>
                </a:lnTo>
                <a:lnTo>
                  <a:pt x="724753" y="1113744"/>
                </a:lnTo>
                <a:lnTo>
                  <a:pt x="713665" y="1108220"/>
                </a:lnTo>
                <a:close/>
              </a:path>
              <a:path w="1659635" h="2638044">
                <a:moveTo>
                  <a:pt x="691895" y="1132332"/>
                </a:moveTo>
                <a:lnTo>
                  <a:pt x="695777" y="1121199"/>
                </a:lnTo>
                <a:lnTo>
                  <a:pt x="704273" y="1114475"/>
                </a:lnTo>
                <a:lnTo>
                  <a:pt x="713665" y="1108220"/>
                </a:lnTo>
                <a:lnTo>
                  <a:pt x="724753" y="1113744"/>
                </a:lnTo>
                <a:lnTo>
                  <a:pt x="713434" y="1119521"/>
                </a:lnTo>
                <a:lnTo>
                  <a:pt x="702471" y="1125731"/>
                </a:lnTo>
                <a:lnTo>
                  <a:pt x="691895" y="1132332"/>
                </a:lnTo>
                <a:close/>
              </a:path>
              <a:path w="1659635" h="2638044">
                <a:moveTo>
                  <a:pt x="957056" y="1678544"/>
                </a:moveTo>
                <a:lnTo>
                  <a:pt x="951193" y="1689690"/>
                </a:lnTo>
                <a:lnTo>
                  <a:pt x="940014" y="1682650"/>
                </a:lnTo>
                <a:lnTo>
                  <a:pt x="928759" y="1676222"/>
                </a:lnTo>
                <a:lnTo>
                  <a:pt x="917383" y="1670438"/>
                </a:lnTo>
                <a:lnTo>
                  <a:pt x="905842" y="1665327"/>
                </a:lnTo>
                <a:lnTo>
                  <a:pt x="894090" y="1660920"/>
                </a:lnTo>
                <a:lnTo>
                  <a:pt x="882081" y="1657246"/>
                </a:lnTo>
                <a:lnTo>
                  <a:pt x="869771" y="1654336"/>
                </a:lnTo>
                <a:lnTo>
                  <a:pt x="857114" y="1652220"/>
                </a:lnTo>
                <a:lnTo>
                  <a:pt x="844065" y="1650929"/>
                </a:lnTo>
                <a:lnTo>
                  <a:pt x="830579" y="1650491"/>
                </a:lnTo>
                <a:lnTo>
                  <a:pt x="824517" y="1650572"/>
                </a:lnTo>
                <a:lnTo>
                  <a:pt x="811435" y="1651296"/>
                </a:lnTo>
                <a:lnTo>
                  <a:pt x="798467" y="1652750"/>
                </a:lnTo>
                <a:lnTo>
                  <a:pt x="785644" y="1654910"/>
                </a:lnTo>
                <a:lnTo>
                  <a:pt x="772995" y="1657752"/>
                </a:lnTo>
                <a:lnTo>
                  <a:pt x="786004" y="1644684"/>
                </a:lnTo>
                <a:lnTo>
                  <a:pt x="800364" y="1642846"/>
                </a:lnTo>
                <a:lnTo>
                  <a:pt x="815238" y="1641726"/>
                </a:lnTo>
                <a:lnTo>
                  <a:pt x="830579" y="1641347"/>
                </a:lnTo>
                <a:lnTo>
                  <a:pt x="835051" y="1641394"/>
                </a:lnTo>
                <a:lnTo>
                  <a:pt x="847930" y="1642046"/>
                </a:lnTo>
                <a:lnTo>
                  <a:pt x="860758" y="1643445"/>
                </a:lnTo>
                <a:lnTo>
                  <a:pt x="873498" y="1645566"/>
                </a:lnTo>
                <a:lnTo>
                  <a:pt x="886113" y="1648385"/>
                </a:lnTo>
                <a:lnTo>
                  <a:pt x="898564" y="1651877"/>
                </a:lnTo>
                <a:lnTo>
                  <a:pt x="910814" y="1656016"/>
                </a:lnTo>
                <a:lnTo>
                  <a:pt x="922826" y="1660777"/>
                </a:lnTo>
                <a:lnTo>
                  <a:pt x="934562" y="1666135"/>
                </a:lnTo>
                <a:lnTo>
                  <a:pt x="945985" y="1672066"/>
                </a:lnTo>
                <a:lnTo>
                  <a:pt x="957056" y="1678544"/>
                </a:lnTo>
                <a:close/>
              </a:path>
              <a:path w="1659635" h="2638044">
                <a:moveTo>
                  <a:pt x="703984" y="1675585"/>
                </a:moveTo>
                <a:lnTo>
                  <a:pt x="713380" y="1669408"/>
                </a:lnTo>
                <a:lnTo>
                  <a:pt x="723630" y="1663778"/>
                </a:lnTo>
                <a:lnTo>
                  <a:pt x="734686" y="1658719"/>
                </a:lnTo>
                <a:lnTo>
                  <a:pt x="746501" y="1654256"/>
                </a:lnTo>
                <a:lnTo>
                  <a:pt x="759024" y="1650413"/>
                </a:lnTo>
                <a:lnTo>
                  <a:pt x="772208" y="1647214"/>
                </a:lnTo>
                <a:lnTo>
                  <a:pt x="786004" y="1644684"/>
                </a:lnTo>
                <a:lnTo>
                  <a:pt x="772995" y="1657752"/>
                </a:lnTo>
                <a:lnTo>
                  <a:pt x="760551" y="1661250"/>
                </a:lnTo>
                <a:lnTo>
                  <a:pt x="748342" y="1665382"/>
                </a:lnTo>
                <a:lnTo>
                  <a:pt x="736400" y="1670123"/>
                </a:lnTo>
                <a:lnTo>
                  <a:pt x="724753" y="1675448"/>
                </a:lnTo>
                <a:lnTo>
                  <a:pt x="713434" y="1681333"/>
                </a:lnTo>
                <a:lnTo>
                  <a:pt x="703984" y="1675585"/>
                </a:lnTo>
                <a:close/>
              </a:path>
              <a:path w="1659635" h="2638044">
                <a:moveTo>
                  <a:pt x="702471" y="1687755"/>
                </a:moveTo>
                <a:lnTo>
                  <a:pt x="691895" y="1694687"/>
                </a:lnTo>
                <a:lnTo>
                  <a:pt x="695493" y="1682285"/>
                </a:lnTo>
                <a:lnTo>
                  <a:pt x="703984" y="1675585"/>
                </a:lnTo>
                <a:lnTo>
                  <a:pt x="713434" y="1681333"/>
                </a:lnTo>
                <a:lnTo>
                  <a:pt x="702471" y="1687755"/>
                </a:lnTo>
                <a:close/>
              </a:path>
              <a:path w="1659635" h="2638044">
                <a:moveTo>
                  <a:pt x="800193" y="2212531"/>
                </a:moveTo>
                <a:lnTo>
                  <a:pt x="800458" y="2203791"/>
                </a:lnTo>
                <a:lnTo>
                  <a:pt x="815287" y="2202588"/>
                </a:lnTo>
                <a:lnTo>
                  <a:pt x="830579" y="2202179"/>
                </a:lnTo>
                <a:lnTo>
                  <a:pt x="835516" y="2202242"/>
                </a:lnTo>
                <a:lnTo>
                  <a:pt x="848352" y="2202974"/>
                </a:lnTo>
                <a:lnTo>
                  <a:pt x="861136" y="2204502"/>
                </a:lnTo>
                <a:lnTo>
                  <a:pt x="873831" y="2206788"/>
                </a:lnTo>
                <a:lnTo>
                  <a:pt x="886401" y="2209794"/>
                </a:lnTo>
                <a:lnTo>
                  <a:pt x="898807" y="2213484"/>
                </a:lnTo>
                <a:lnTo>
                  <a:pt x="911013" y="2217821"/>
                </a:lnTo>
                <a:lnTo>
                  <a:pt x="922982" y="2222767"/>
                </a:lnTo>
                <a:lnTo>
                  <a:pt x="934676" y="2228285"/>
                </a:lnTo>
                <a:lnTo>
                  <a:pt x="946059" y="2234338"/>
                </a:lnTo>
                <a:lnTo>
                  <a:pt x="957092" y="2240888"/>
                </a:lnTo>
                <a:lnTo>
                  <a:pt x="958595" y="2247899"/>
                </a:lnTo>
                <a:lnTo>
                  <a:pt x="953113" y="2244221"/>
                </a:lnTo>
                <a:lnTo>
                  <a:pt x="941749" y="2237327"/>
                </a:lnTo>
                <a:lnTo>
                  <a:pt x="930315" y="2231362"/>
                </a:lnTo>
                <a:lnTo>
                  <a:pt x="918762" y="2226276"/>
                </a:lnTo>
                <a:lnTo>
                  <a:pt x="907043" y="2222024"/>
                </a:lnTo>
                <a:lnTo>
                  <a:pt x="895110" y="2218556"/>
                </a:lnTo>
                <a:lnTo>
                  <a:pt x="882917" y="2215825"/>
                </a:lnTo>
                <a:lnTo>
                  <a:pt x="870415" y="2213784"/>
                </a:lnTo>
                <a:lnTo>
                  <a:pt x="857556" y="2212385"/>
                </a:lnTo>
                <a:lnTo>
                  <a:pt x="844293" y="2211581"/>
                </a:lnTo>
                <a:lnTo>
                  <a:pt x="830579" y="2211323"/>
                </a:lnTo>
                <a:lnTo>
                  <a:pt x="826663" y="2211342"/>
                </a:lnTo>
                <a:lnTo>
                  <a:pt x="813371" y="2211697"/>
                </a:lnTo>
                <a:lnTo>
                  <a:pt x="800193" y="2212531"/>
                </a:lnTo>
                <a:close/>
              </a:path>
              <a:path w="1659635" h="2638044">
                <a:moveTo>
                  <a:pt x="704273" y="2237663"/>
                </a:moveTo>
                <a:lnTo>
                  <a:pt x="713665" y="2231408"/>
                </a:lnTo>
                <a:lnTo>
                  <a:pt x="723904" y="2225659"/>
                </a:lnTo>
                <a:lnTo>
                  <a:pt x="734944" y="2220451"/>
                </a:lnTo>
                <a:lnTo>
                  <a:pt x="746736" y="2215820"/>
                </a:lnTo>
                <a:lnTo>
                  <a:pt x="759231" y="2211802"/>
                </a:lnTo>
                <a:lnTo>
                  <a:pt x="772382" y="2208434"/>
                </a:lnTo>
                <a:lnTo>
                  <a:pt x="786140" y="2205752"/>
                </a:lnTo>
                <a:lnTo>
                  <a:pt x="800458" y="2203791"/>
                </a:lnTo>
                <a:lnTo>
                  <a:pt x="800193" y="2212531"/>
                </a:lnTo>
                <a:lnTo>
                  <a:pt x="787158" y="2213883"/>
                </a:lnTo>
                <a:lnTo>
                  <a:pt x="774300" y="2215791"/>
                </a:lnTo>
                <a:lnTo>
                  <a:pt x="761650" y="2218292"/>
                </a:lnTo>
                <a:lnTo>
                  <a:pt x="749240" y="2221425"/>
                </a:lnTo>
                <a:lnTo>
                  <a:pt x="737101" y="2225227"/>
                </a:lnTo>
                <a:lnTo>
                  <a:pt x="725266" y="2229738"/>
                </a:lnTo>
                <a:lnTo>
                  <a:pt x="713765" y="2234995"/>
                </a:lnTo>
                <a:lnTo>
                  <a:pt x="704273" y="2237663"/>
                </a:lnTo>
                <a:close/>
              </a:path>
              <a:path w="1659635" h="2638044">
                <a:moveTo>
                  <a:pt x="702631" y="2241036"/>
                </a:moveTo>
                <a:lnTo>
                  <a:pt x="691895" y="2247899"/>
                </a:lnTo>
                <a:lnTo>
                  <a:pt x="695777" y="2244387"/>
                </a:lnTo>
                <a:lnTo>
                  <a:pt x="704273" y="2237663"/>
                </a:lnTo>
                <a:lnTo>
                  <a:pt x="713765" y="2234995"/>
                </a:lnTo>
                <a:lnTo>
                  <a:pt x="702631" y="2241036"/>
                </a:lnTo>
                <a:close/>
              </a:path>
              <a:path w="1659635" h="2638044">
                <a:moveTo>
                  <a:pt x="1001640" y="411382"/>
                </a:moveTo>
                <a:lnTo>
                  <a:pt x="1004784" y="424767"/>
                </a:lnTo>
                <a:lnTo>
                  <a:pt x="1006710" y="438532"/>
                </a:lnTo>
                <a:lnTo>
                  <a:pt x="1007364" y="452627"/>
                </a:lnTo>
                <a:lnTo>
                  <a:pt x="1007347" y="455963"/>
                </a:lnTo>
                <a:lnTo>
                  <a:pt x="1005751" y="468011"/>
                </a:lnTo>
                <a:lnTo>
                  <a:pt x="1001640" y="411382"/>
                </a:lnTo>
                <a:close/>
              </a:path>
              <a:path w="1659635" h="2638044">
                <a:moveTo>
                  <a:pt x="1001640" y="411382"/>
                </a:moveTo>
                <a:lnTo>
                  <a:pt x="1005751" y="468011"/>
                </a:lnTo>
                <a:lnTo>
                  <a:pt x="998219" y="480059"/>
                </a:lnTo>
                <a:lnTo>
                  <a:pt x="998219" y="452627"/>
                </a:lnTo>
                <a:lnTo>
                  <a:pt x="998115" y="447089"/>
                </a:lnTo>
                <a:lnTo>
                  <a:pt x="997331" y="398426"/>
                </a:lnTo>
                <a:lnTo>
                  <a:pt x="1001640" y="411382"/>
                </a:lnTo>
                <a:close/>
              </a:path>
              <a:path w="1659635" h="2638044">
                <a:moveTo>
                  <a:pt x="998115" y="447089"/>
                </a:moveTo>
                <a:lnTo>
                  <a:pt x="996938" y="433446"/>
                </a:lnTo>
                <a:lnTo>
                  <a:pt x="994508" y="420335"/>
                </a:lnTo>
                <a:lnTo>
                  <a:pt x="990889" y="407770"/>
                </a:lnTo>
                <a:lnTo>
                  <a:pt x="986148" y="395759"/>
                </a:lnTo>
                <a:lnTo>
                  <a:pt x="991913" y="385951"/>
                </a:lnTo>
                <a:lnTo>
                  <a:pt x="997331" y="398426"/>
                </a:lnTo>
                <a:lnTo>
                  <a:pt x="998115" y="447089"/>
                </a:lnTo>
                <a:close/>
              </a:path>
              <a:path w="1659635" h="2638044">
                <a:moveTo>
                  <a:pt x="991913" y="385951"/>
                </a:moveTo>
                <a:lnTo>
                  <a:pt x="986148" y="395759"/>
                </a:lnTo>
                <a:lnTo>
                  <a:pt x="980351" y="384315"/>
                </a:lnTo>
                <a:lnTo>
                  <a:pt x="973564" y="373449"/>
                </a:lnTo>
                <a:lnTo>
                  <a:pt x="965854" y="363170"/>
                </a:lnTo>
                <a:lnTo>
                  <a:pt x="957286" y="353492"/>
                </a:lnTo>
                <a:lnTo>
                  <a:pt x="947927" y="344423"/>
                </a:lnTo>
                <a:lnTo>
                  <a:pt x="946199" y="342293"/>
                </a:lnTo>
                <a:lnTo>
                  <a:pt x="950047" y="332513"/>
                </a:lnTo>
                <a:lnTo>
                  <a:pt x="960211" y="341843"/>
                </a:lnTo>
                <a:lnTo>
                  <a:pt x="969532" y="351901"/>
                </a:lnTo>
                <a:lnTo>
                  <a:pt x="977959" y="362638"/>
                </a:lnTo>
                <a:lnTo>
                  <a:pt x="985437" y="374005"/>
                </a:lnTo>
                <a:lnTo>
                  <a:pt x="991913" y="385951"/>
                </a:lnTo>
                <a:close/>
              </a:path>
              <a:path w="1659635" h="2638044">
                <a:moveTo>
                  <a:pt x="950047" y="332513"/>
                </a:moveTo>
                <a:lnTo>
                  <a:pt x="946199" y="342293"/>
                </a:lnTo>
                <a:lnTo>
                  <a:pt x="936876" y="332274"/>
                </a:lnTo>
                <a:lnTo>
                  <a:pt x="926550" y="323309"/>
                </a:lnTo>
                <a:lnTo>
                  <a:pt x="915410" y="315399"/>
                </a:lnTo>
                <a:lnTo>
                  <a:pt x="927413" y="316239"/>
                </a:lnTo>
                <a:lnTo>
                  <a:pt x="939097" y="323962"/>
                </a:lnTo>
                <a:lnTo>
                  <a:pt x="950047" y="332513"/>
                </a:lnTo>
                <a:close/>
              </a:path>
              <a:path w="1659635" h="2638044">
                <a:moveTo>
                  <a:pt x="927413" y="316239"/>
                </a:moveTo>
                <a:lnTo>
                  <a:pt x="915410" y="315399"/>
                </a:lnTo>
                <a:lnTo>
                  <a:pt x="903646" y="308544"/>
                </a:lnTo>
                <a:lnTo>
                  <a:pt x="891448" y="302743"/>
                </a:lnTo>
                <a:lnTo>
                  <a:pt x="879006" y="297997"/>
                </a:lnTo>
                <a:lnTo>
                  <a:pt x="866508" y="294306"/>
                </a:lnTo>
                <a:lnTo>
                  <a:pt x="854144" y="291669"/>
                </a:lnTo>
                <a:lnTo>
                  <a:pt x="842105" y="290087"/>
                </a:lnTo>
                <a:lnTo>
                  <a:pt x="830579" y="289560"/>
                </a:lnTo>
                <a:lnTo>
                  <a:pt x="844924" y="290091"/>
                </a:lnTo>
                <a:lnTo>
                  <a:pt x="859878" y="291796"/>
                </a:lnTo>
                <a:lnTo>
                  <a:pt x="874421" y="294630"/>
                </a:lnTo>
                <a:lnTo>
                  <a:pt x="888500" y="298540"/>
                </a:lnTo>
                <a:lnTo>
                  <a:pt x="902061" y="303479"/>
                </a:lnTo>
                <a:lnTo>
                  <a:pt x="915050" y="309395"/>
                </a:lnTo>
                <a:lnTo>
                  <a:pt x="927413" y="316239"/>
                </a:lnTo>
                <a:close/>
              </a:path>
              <a:path w="1659635" h="2638044">
                <a:moveTo>
                  <a:pt x="1002029" y="1612133"/>
                </a:moveTo>
                <a:lnTo>
                  <a:pt x="991475" y="1605635"/>
                </a:lnTo>
                <a:lnTo>
                  <a:pt x="998219" y="1595628"/>
                </a:lnTo>
                <a:lnTo>
                  <a:pt x="998219" y="1568195"/>
                </a:lnTo>
                <a:lnTo>
                  <a:pt x="1001640" y="1526950"/>
                </a:lnTo>
                <a:lnTo>
                  <a:pt x="998219" y="1604771"/>
                </a:lnTo>
                <a:lnTo>
                  <a:pt x="1002029" y="1612133"/>
                </a:lnTo>
                <a:close/>
              </a:path>
              <a:path w="1659635" h="2638044">
                <a:moveTo>
                  <a:pt x="998219" y="1604771"/>
                </a:moveTo>
                <a:lnTo>
                  <a:pt x="1001640" y="1526950"/>
                </a:lnTo>
                <a:lnTo>
                  <a:pt x="1004784" y="1540335"/>
                </a:lnTo>
                <a:lnTo>
                  <a:pt x="1006710" y="1554100"/>
                </a:lnTo>
                <a:lnTo>
                  <a:pt x="1007364" y="1568195"/>
                </a:lnTo>
                <a:lnTo>
                  <a:pt x="1007046" y="1577464"/>
                </a:lnTo>
                <a:lnTo>
                  <a:pt x="1004697" y="1589054"/>
                </a:lnTo>
                <a:lnTo>
                  <a:pt x="998219" y="1604771"/>
                </a:lnTo>
                <a:close/>
              </a:path>
              <a:path w="1659635" h="2638044">
                <a:moveTo>
                  <a:pt x="998115" y="1562473"/>
                </a:moveTo>
                <a:lnTo>
                  <a:pt x="996938" y="1548435"/>
                </a:lnTo>
                <a:lnTo>
                  <a:pt x="997331" y="1513994"/>
                </a:lnTo>
                <a:lnTo>
                  <a:pt x="1001640" y="1526950"/>
                </a:lnTo>
                <a:lnTo>
                  <a:pt x="998219" y="1568195"/>
                </a:lnTo>
                <a:lnTo>
                  <a:pt x="998115" y="1562473"/>
                </a:lnTo>
                <a:close/>
              </a:path>
              <a:path w="1659635" h="2638044">
                <a:moveTo>
                  <a:pt x="994508" y="1535035"/>
                </a:moveTo>
                <a:lnTo>
                  <a:pt x="990889" y="1522282"/>
                </a:lnTo>
                <a:lnTo>
                  <a:pt x="991913" y="1501519"/>
                </a:lnTo>
                <a:lnTo>
                  <a:pt x="997331" y="1513994"/>
                </a:lnTo>
                <a:lnTo>
                  <a:pt x="996938" y="1548435"/>
                </a:lnTo>
                <a:lnTo>
                  <a:pt x="994508" y="1535035"/>
                </a:lnTo>
                <a:close/>
              </a:path>
              <a:path w="1659635" h="2638044">
                <a:moveTo>
                  <a:pt x="947927" y="1459991"/>
                </a:moveTo>
                <a:lnTo>
                  <a:pt x="950047" y="1448081"/>
                </a:lnTo>
                <a:lnTo>
                  <a:pt x="960211" y="1457411"/>
                </a:lnTo>
                <a:lnTo>
                  <a:pt x="969532" y="1467469"/>
                </a:lnTo>
                <a:lnTo>
                  <a:pt x="977959" y="1478206"/>
                </a:lnTo>
                <a:lnTo>
                  <a:pt x="985437" y="1489573"/>
                </a:lnTo>
                <a:lnTo>
                  <a:pt x="991913" y="1501519"/>
                </a:lnTo>
                <a:lnTo>
                  <a:pt x="990889" y="1522282"/>
                </a:lnTo>
                <a:lnTo>
                  <a:pt x="986148" y="1510189"/>
                </a:lnTo>
                <a:lnTo>
                  <a:pt x="980351" y="1498765"/>
                </a:lnTo>
                <a:lnTo>
                  <a:pt x="973564" y="1488023"/>
                </a:lnTo>
                <a:lnTo>
                  <a:pt x="965854" y="1477972"/>
                </a:lnTo>
                <a:lnTo>
                  <a:pt x="957286" y="1468625"/>
                </a:lnTo>
                <a:lnTo>
                  <a:pt x="947927" y="1459991"/>
                </a:lnTo>
                <a:close/>
              </a:path>
              <a:path w="1659635" h="2638044">
                <a:moveTo>
                  <a:pt x="842443" y="1414820"/>
                </a:moveTo>
                <a:lnTo>
                  <a:pt x="844924" y="1405659"/>
                </a:lnTo>
                <a:lnTo>
                  <a:pt x="859878" y="1407365"/>
                </a:lnTo>
                <a:lnTo>
                  <a:pt x="874421" y="1410198"/>
                </a:lnTo>
                <a:lnTo>
                  <a:pt x="888500" y="1414108"/>
                </a:lnTo>
                <a:lnTo>
                  <a:pt x="902061" y="1419047"/>
                </a:lnTo>
                <a:lnTo>
                  <a:pt x="915050" y="1424963"/>
                </a:lnTo>
                <a:lnTo>
                  <a:pt x="927413" y="1431807"/>
                </a:lnTo>
                <a:lnTo>
                  <a:pt x="939097" y="1439530"/>
                </a:lnTo>
                <a:lnTo>
                  <a:pt x="950047" y="1448081"/>
                </a:lnTo>
                <a:lnTo>
                  <a:pt x="947927" y="1459991"/>
                </a:lnTo>
                <a:lnTo>
                  <a:pt x="939378" y="1452627"/>
                </a:lnTo>
                <a:lnTo>
                  <a:pt x="928990" y="1445177"/>
                </a:lnTo>
                <a:lnTo>
                  <a:pt x="917695" y="1438393"/>
                </a:lnTo>
                <a:lnTo>
                  <a:pt x="905700" y="1432331"/>
                </a:lnTo>
                <a:lnTo>
                  <a:pt x="893211" y="1427047"/>
                </a:lnTo>
                <a:lnTo>
                  <a:pt x="880435" y="1422598"/>
                </a:lnTo>
                <a:lnTo>
                  <a:pt x="867577" y="1419040"/>
                </a:lnTo>
                <a:lnTo>
                  <a:pt x="854844" y="1416428"/>
                </a:lnTo>
                <a:lnTo>
                  <a:pt x="842443" y="1414820"/>
                </a:lnTo>
                <a:close/>
              </a:path>
              <a:path w="1659635" h="2638044">
                <a:moveTo>
                  <a:pt x="757042" y="1428715"/>
                </a:moveTo>
                <a:lnTo>
                  <a:pt x="758082" y="1418402"/>
                </a:lnTo>
                <a:lnTo>
                  <a:pt x="771914" y="1413742"/>
                </a:lnTo>
                <a:lnTo>
                  <a:pt x="786144" y="1410040"/>
                </a:lnTo>
                <a:lnTo>
                  <a:pt x="800707" y="1407341"/>
                </a:lnTo>
                <a:lnTo>
                  <a:pt x="815540" y="1405688"/>
                </a:lnTo>
                <a:lnTo>
                  <a:pt x="830579" y="1405128"/>
                </a:lnTo>
                <a:lnTo>
                  <a:pt x="844924" y="1405659"/>
                </a:lnTo>
                <a:lnTo>
                  <a:pt x="842443" y="1414820"/>
                </a:lnTo>
                <a:lnTo>
                  <a:pt x="830579" y="1414271"/>
                </a:lnTo>
                <a:lnTo>
                  <a:pt x="819366" y="1414580"/>
                </a:lnTo>
                <a:lnTo>
                  <a:pt x="806092" y="1415776"/>
                </a:lnTo>
                <a:lnTo>
                  <a:pt x="793273" y="1417830"/>
                </a:lnTo>
                <a:lnTo>
                  <a:pt x="780859" y="1420700"/>
                </a:lnTo>
                <a:lnTo>
                  <a:pt x="768799" y="1424343"/>
                </a:lnTo>
                <a:lnTo>
                  <a:pt x="757042" y="1428715"/>
                </a:lnTo>
                <a:close/>
              </a:path>
              <a:path w="1659635" h="2638044">
                <a:moveTo>
                  <a:pt x="701039" y="1459991"/>
                </a:moveTo>
                <a:lnTo>
                  <a:pt x="708002" y="1445731"/>
                </a:lnTo>
                <a:lnTo>
                  <a:pt x="719607" y="1437685"/>
                </a:lnTo>
                <a:lnTo>
                  <a:pt x="731864" y="1430418"/>
                </a:lnTo>
                <a:lnTo>
                  <a:pt x="744710" y="1423976"/>
                </a:lnTo>
                <a:lnTo>
                  <a:pt x="758082" y="1418402"/>
                </a:lnTo>
                <a:lnTo>
                  <a:pt x="757042" y="1428715"/>
                </a:lnTo>
                <a:lnTo>
                  <a:pt x="745538" y="1433772"/>
                </a:lnTo>
                <a:lnTo>
                  <a:pt x="734236" y="1439472"/>
                </a:lnTo>
                <a:lnTo>
                  <a:pt x="723086" y="1445771"/>
                </a:lnTo>
                <a:lnTo>
                  <a:pt x="712038" y="1452625"/>
                </a:lnTo>
                <a:lnTo>
                  <a:pt x="701039" y="1459991"/>
                </a:lnTo>
                <a:close/>
              </a:path>
              <a:path w="1659635" h="2638044">
                <a:moveTo>
                  <a:pt x="667651" y="1502897"/>
                </a:moveTo>
                <a:lnTo>
                  <a:pt x="669388" y="1484823"/>
                </a:lnTo>
                <a:lnTo>
                  <a:pt x="677743" y="1474103"/>
                </a:lnTo>
                <a:lnTo>
                  <a:pt x="687006" y="1463985"/>
                </a:lnTo>
                <a:lnTo>
                  <a:pt x="697114" y="1454513"/>
                </a:lnTo>
                <a:lnTo>
                  <a:pt x="708002" y="1445731"/>
                </a:lnTo>
                <a:lnTo>
                  <a:pt x="701039" y="1459991"/>
                </a:lnTo>
                <a:lnTo>
                  <a:pt x="697867" y="1462908"/>
                </a:lnTo>
                <a:lnTo>
                  <a:pt x="689134" y="1471839"/>
                </a:lnTo>
                <a:lnTo>
                  <a:pt x="681135" y="1481489"/>
                </a:lnTo>
                <a:lnTo>
                  <a:pt x="673948" y="1491846"/>
                </a:lnTo>
                <a:lnTo>
                  <a:pt x="667651" y="1502897"/>
                </a:lnTo>
                <a:close/>
              </a:path>
              <a:path w="1659635" h="2638044">
                <a:moveTo>
                  <a:pt x="662324" y="1514633"/>
                </a:moveTo>
                <a:lnTo>
                  <a:pt x="658043" y="1527042"/>
                </a:lnTo>
                <a:lnTo>
                  <a:pt x="662004" y="1496100"/>
                </a:lnTo>
                <a:lnTo>
                  <a:pt x="669388" y="1484823"/>
                </a:lnTo>
                <a:lnTo>
                  <a:pt x="667651" y="1502897"/>
                </a:lnTo>
                <a:lnTo>
                  <a:pt x="662324" y="1514633"/>
                </a:lnTo>
                <a:close/>
              </a:path>
              <a:path w="1659635" h="2638044">
                <a:moveTo>
                  <a:pt x="958595" y="1024128"/>
                </a:moveTo>
                <a:lnTo>
                  <a:pt x="960346" y="1024232"/>
                </a:lnTo>
                <a:lnTo>
                  <a:pt x="969940" y="1027026"/>
                </a:lnTo>
                <a:lnTo>
                  <a:pt x="982101" y="1031153"/>
                </a:lnTo>
                <a:lnTo>
                  <a:pt x="998219" y="1033271"/>
                </a:lnTo>
                <a:lnTo>
                  <a:pt x="1001640" y="964594"/>
                </a:lnTo>
                <a:lnTo>
                  <a:pt x="1004784" y="977979"/>
                </a:lnTo>
                <a:lnTo>
                  <a:pt x="1006710" y="991744"/>
                </a:lnTo>
                <a:lnTo>
                  <a:pt x="1007364" y="1005840"/>
                </a:lnTo>
                <a:lnTo>
                  <a:pt x="1007046" y="1021138"/>
                </a:lnTo>
                <a:lnTo>
                  <a:pt x="1004697" y="1032825"/>
                </a:lnTo>
                <a:lnTo>
                  <a:pt x="998219" y="1042416"/>
                </a:lnTo>
                <a:lnTo>
                  <a:pt x="991475" y="1049250"/>
                </a:lnTo>
                <a:lnTo>
                  <a:pt x="980544" y="1042481"/>
                </a:lnTo>
                <a:lnTo>
                  <a:pt x="969267" y="1036337"/>
                </a:lnTo>
                <a:lnTo>
                  <a:pt x="958595" y="1024128"/>
                </a:lnTo>
                <a:close/>
              </a:path>
              <a:path w="1659635" h="2638044">
                <a:moveTo>
                  <a:pt x="1001640" y="964594"/>
                </a:moveTo>
                <a:lnTo>
                  <a:pt x="998219" y="1033271"/>
                </a:lnTo>
                <a:lnTo>
                  <a:pt x="998219" y="1005840"/>
                </a:lnTo>
                <a:lnTo>
                  <a:pt x="998115" y="1001184"/>
                </a:lnTo>
                <a:lnTo>
                  <a:pt x="997331" y="951638"/>
                </a:lnTo>
                <a:lnTo>
                  <a:pt x="1001640" y="964594"/>
                </a:lnTo>
                <a:close/>
              </a:path>
              <a:path w="1659635" h="2638044">
                <a:moveTo>
                  <a:pt x="998115" y="1001184"/>
                </a:moveTo>
                <a:lnTo>
                  <a:pt x="996938" y="989119"/>
                </a:lnTo>
                <a:lnTo>
                  <a:pt x="994508" y="976783"/>
                </a:lnTo>
                <a:lnTo>
                  <a:pt x="990889" y="964351"/>
                </a:lnTo>
                <a:lnTo>
                  <a:pt x="986148" y="952000"/>
                </a:lnTo>
                <a:lnTo>
                  <a:pt x="991913" y="939163"/>
                </a:lnTo>
                <a:lnTo>
                  <a:pt x="997331" y="951638"/>
                </a:lnTo>
                <a:lnTo>
                  <a:pt x="998115" y="1001184"/>
                </a:lnTo>
                <a:close/>
              </a:path>
              <a:path w="1659635" h="2638044">
                <a:moveTo>
                  <a:pt x="991913" y="939163"/>
                </a:moveTo>
                <a:lnTo>
                  <a:pt x="986148" y="952000"/>
                </a:lnTo>
                <a:lnTo>
                  <a:pt x="980351" y="939907"/>
                </a:lnTo>
                <a:lnTo>
                  <a:pt x="973564" y="928247"/>
                </a:lnTo>
                <a:lnTo>
                  <a:pt x="965854" y="917198"/>
                </a:lnTo>
                <a:lnTo>
                  <a:pt x="957286" y="906935"/>
                </a:lnTo>
                <a:lnTo>
                  <a:pt x="947927" y="897636"/>
                </a:lnTo>
                <a:lnTo>
                  <a:pt x="939378" y="890271"/>
                </a:lnTo>
                <a:lnTo>
                  <a:pt x="950048" y="885725"/>
                </a:lnTo>
                <a:lnTo>
                  <a:pt x="960211" y="895055"/>
                </a:lnTo>
                <a:lnTo>
                  <a:pt x="969532" y="905113"/>
                </a:lnTo>
                <a:lnTo>
                  <a:pt x="977959" y="915850"/>
                </a:lnTo>
                <a:lnTo>
                  <a:pt x="985437" y="927217"/>
                </a:lnTo>
                <a:lnTo>
                  <a:pt x="991913" y="939163"/>
                </a:lnTo>
                <a:close/>
              </a:path>
              <a:path w="1659635" h="2638044">
                <a:moveTo>
                  <a:pt x="950048" y="885725"/>
                </a:moveTo>
                <a:lnTo>
                  <a:pt x="939378" y="890271"/>
                </a:lnTo>
                <a:lnTo>
                  <a:pt x="928990" y="882821"/>
                </a:lnTo>
                <a:lnTo>
                  <a:pt x="917695" y="876037"/>
                </a:lnTo>
                <a:lnTo>
                  <a:pt x="905700" y="869975"/>
                </a:lnTo>
                <a:lnTo>
                  <a:pt x="893211" y="864691"/>
                </a:lnTo>
                <a:lnTo>
                  <a:pt x="880435" y="860242"/>
                </a:lnTo>
                <a:lnTo>
                  <a:pt x="867577" y="856684"/>
                </a:lnTo>
                <a:lnTo>
                  <a:pt x="854844" y="854072"/>
                </a:lnTo>
                <a:lnTo>
                  <a:pt x="842443" y="852464"/>
                </a:lnTo>
                <a:lnTo>
                  <a:pt x="830579" y="851916"/>
                </a:lnTo>
                <a:lnTo>
                  <a:pt x="844925" y="843303"/>
                </a:lnTo>
                <a:lnTo>
                  <a:pt x="859878" y="845008"/>
                </a:lnTo>
                <a:lnTo>
                  <a:pt x="874421" y="847842"/>
                </a:lnTo>
                <a:lnTo>
                  <a:pt x="888500" y="851752"/>
                </a:lnTo>
                <a:lnTo>
                  <a:pt x="902061" y="856691"/>
                </a:lnTo>
                <a:lnTo>
                  <a:pt x="915050" y="862607"/>
                </a:lnTo>
                <a:lnTo>
                  <a:pt x="927413" y="869451"/>
                </a:lnTo>
                <a:lnTo>
                  <a:pt x="939097" y="877174"/>
                </a:lnTo>
                <a:lnTo>
                  <a:pt x="950048" y="885725"/>
                </a:lnTo>
                <a:close/>
              </a:path>
              <a:path w="1659635" h="2638044">
                <a:moveTo>
                  <a:pt x="844925" y="843303"/>
                </a:moveTo>
                <a:lnTo>
                  <a:pt x="830579" y="851916"/>
                </a:lnTo>
                <a:lnTo>
                  <a:pt x="819366" y="852224"/>
                </a:lnTo>
                <a:lnTo>
                  <a:pt x="806092" y="853420"/>
                </a:lnTo>
                <a:lnTo>
                  <a:pt x="793273" y="855474"/>
                </a:lnTo>
                <a:lnTo>
                  <a:pt x="780859" y="858345"/>
                </a:lnTo>
                <a:lnTo>
                  <a:pt x="768799" y="861987"/>
                </a:lnTo>
                <a:lnTo>
                  <a:pt x="757042" y="866359"/>
                </a:lnTo>
                <a:lnTo>
                  <a:pt x="745538" y="871416"/>
                </a:lnTo>
                <a:lnTo>
                  <a:pt x="758082" y="856046"/>
                </a:lnTo>
                <a:lnTo>
                  <a:pt x="771914" y="851386"/>
                </a:lnTo>
                <a:lnTo>
                  <a:pt x="786144" y="847684"/>
                </a:lnTo>
                <a:lnTo>
                  <a:pt x="800707" y="844985"/>
                </a:lnTo>
                <a:lnTo>
                  <a:pt x="815540" y="843332"/>
                </a:lnTo>
                <a:lnTo>
                  <a:pt x="830579" y="842771"/>
                </a:lnTo>
                <a:lnTo>
                  <a:pt x="844925" y="843303"/>
                </a:lnTo>
                <a:close/>
              </a:path>
              <a:path w="1659635" h="2638044">
                <a:moveTo>
                  <a:pt x="758082" y="856046"/>
                </a:moveTo>
                <a:lnTo>
                  <a:pt x="745538" y="871416"/>
                </a:lnTo>
                <a:lnTo>
                  <a:pt x="734236" y="877116"/>
                </a:lnTo>
                <a:lnTo>
                  <a:pt x="723086" y="883415"/>
                </a:lnTo>
                <a:lnTo>
                  <a:pt x="712038" y="890269"/>
                </a:lnTo>
                <a:lnTo>
                  <a:pt x="701039" y="897636"/>
                </a:lnTo>
                <a:lnTo>
                  <a:pt x="697867" y="900744"/>
                </a:lnTo>
                <a:lnTo>
                  <a:pt x="708002" y="883375"/>
                </a:lnTo>
                <a:lnTo>
                  <a:pt x="719607" y="875329"/>
                </a:lnTo>
                <a:lnTo>
                  <a:pt x="731864" y="868062"/>
                </a:lnTo>
                <a:lnTo>
                  <a:pt x="744710" y="861620"/>
                </a:lnTo>
                <a:lnTo>
                  <a:pt x="758082" y="856046"/>
                </a:lnTo>
                <a:close/>
              </a:path>
              <a:path w="1659635" h="2638044">
                <a:moveTo>
                  <a:pt x="708002" y="883375"/>
                </a:moveTo>
                <a:lnTo>
                  <a:pt x="697867" y="900744"/>
                </a:lnTo>
                <a:lnTo>
                  <a:pt x="689134" y="910452"/>
                </a:lnTo>
                <a:lnTo>
                  <a:pt x="681135" y="921071"/>
                </a:lnTo>
                <a:lnTo>
                  <a:pt x="673948" y="932421"/>
                </a:lnTo>
                <a:lnTo>
                  <a:pt x="667651" y="944323"/>
                </a:lnTo>
                <a:lnTo>
                  <a:pt x="662324" y="956598"/>
                </a:lnTo>
                <a:lnTo>
                  <a:pt x="669388" y="922467"/>
                </a:lnTo>
                <a:lnTo>
                  <a:pt x="677743" y="911747"/>
                </a:lnTo>
                <a:lnTo>
                  <a:pt x="687007" y="901629"/>
                </a:lnTo>
                <a:lnTo>
                  <a:pt x="697114" y="892157"/>
                </a:lnTo>
                <a:lnTo>
                  <a:pt x="708002" y="883375"/>
                </a:lnTo>
                <a:close/>
              </a:path>
              <a:path w="1659635" h="2638044">
                <a:moveTo>
                  <a:pt x="662004" y="933744"/>
                </a:moveTo>
                <a:lnTo>
                  <a:pt x="669388" y="922467"/>
                </a:lnTo>
                <a:lnTo>
                  <a:pt x="662324" y="956598"/>
                </a:lnTo>
                <a:lnTo>
                  <a:pt x="658043" y="969066"/>
                </a:lnTo>
                <a:lnTo>
                  <a:pt x="655656" y="945533"/>
                </a:lnTo>
                <a:lnTo>
                  <a:pt x="662004" y="933744"/>
                </a:lnTo>
                <a:close/>
              </a:path>
              <a:path w="1659635" h="2638044">
                <a:moveTo>
                  <a:pt x="968184" y="2388680"/>
                </a:moveTo>
                <a:lnTo>
                  <a:pt x="967739" y="2401823"/>
                </a:lnTo>
                <a:lnTo>
                  <a:pt x="967739" y="2420112"/>
                </a:lnTo>
                <a:lnTo>
                  <a:pt x="968249" y="2431785"/>
                </a:lnTo>
                <a:lnTo>
                  <a:pt x="958595" y="2420112"/>
                </a:lnTo>
                <a:lnTo>
                  <a:pt x="958595" y="2410968"/>
                </a:lnTo>
                <a:lnTo>
                  <a:pt x="959542" y="2381694"/>
                </a:lnTo>
                <a:lnTo>
                  <a:pt x="962327" y="2362036"/>
                </a:lnTo>
                <a:lnTo>
                  <a:pt x="966871" y="2342911"/>
                </a:lnTo>
                <a:lnTo>
                  <a:pt x="968184" y="2388680"/>
                </a:lnTo>
                <a:close/>
              </a:path>
              <a:path w="1659635" h="2638044">
                <a:moveTo>
                  <a:pt x="968146" y="1834439"/>
                </a:moveTo>
                <a:lnTo>
                  <a:pt x="967739" y="1848612"/>
                </a:lnTo>
                <a:lnTo>
                  <a:pt x="967739" y="1866899"/>
                </a:lnTo>
                <a:lnTo>
                  <a:pt x="968249" y="1873390"/>
                </a:lnTo>
                <a:lnTo>
                  <a:pt x="958595" y="1857755"/>
                </a:lnTo>
                <a:lnTo>
                  <a:pt x="958595" y="1848612"/>
                </a:lnTo>
                <a:lnTo>
                  <a:pt x="959542" y="1827178"/>
                </a:lnTo>
                <a:lnTo>
                  <a:pt x="962327" y="1806346"/>
                </a:lnTo>
                <a:lnTo>
                  <a:pt x="966871" y="1786171"/>
                </a:lnTo>
                <a:lnTo>
                  <a:pt x="968146" y="1834439"/>
                </a:lnTo>
                <a:close/>
              </a:path>
              <a:path w="1659635" h="2638044">
                <a:moveTo>
                  <a:pt x="959542" y="1267433"/>
                </a:moveTo>
                <a:lnTo>
                  <a:pt x="962327" y="1247579"/>
                </a:lnTo>
                <a:lnTo>
                  <a:pt x="966685" y="1312776"/>
                </a:lnTo>
                <a:lnTo>
                  <a:pt x="958595" y="1304544"/>
                </a:lnTo>
                <a:lnTo>
                  <a:pt x="958595" y="1287779"/>
                </a:lnTo>
                <a:lnTo>
                  <a:pt x="959542" y="1267433"/>
                </a:lnTo>
                <a:close/>
              </a:path>
              <a:path w="1659635" h="2638044">
                <a:moveTo>
                  <a:pt x="968146" y="720109"/>
                </a:moveTo>
                <a:lnTo>
                  <a:pt x="967739" y="734567"/>
                </a:lnTo>
                <a:lnTo>
                  <a:pt x="967739" y="743712"/>
                </a:lnTo>
                <a:lnTo>
                  <a:pt x="968551" y="755187"/>
                </a:lnTo>
                <a:lnTo>
                  <a:pt x="958595" y="743712"/>
                </a:lnTo>
                <a:lnTo>
                  <a:pt x="958595" y="734567"/>
                </a:lnTo>
                <a:lnTo>
                  <a:pt x="959542" y="713123"/>
                </a:lnTo>
                <a:lnTo>
                  <a:pt x="962327" y="692260"/>
                </a:lnTo>
                <a:lnTo>
                  <a:pt x="966871" y="672035"/>
                </a:lnTo>
                <a:lnTo>
                  <a:pt x="968146" y="720109"/>
                </a:lnTo>
                <a:close/>
              </a:path>
              <a:path w="1659635" h="2638044">
                <a:moveTo>
                  <a:pt x="951081" y="2087074"/>
                </a:moveTo>
                <a:lnTo>
                  <a:pt x="955185" y="2100856"/>
                </a:lnTo>
                <a:lnTo>
                  <a:pt x="957960" y="2150144"/>
                </a:lnTo>
                <a:lnTo>
                  <a:pt x="947927" y="2130552"/>
                </a:lnTo>
                <a:lnTo>
                  <a:pt x="947907" y="2127642"/>
                </a:lnTo>
                <a:lnTo>
                  <a:pt x="947118" y="2113119"/>
                </a:lnTo>
                <a:lnTo>
                  <a:pt x="945519" y="2074095"/>
                </a:lnTo>
                <a:lnTo>
                  <a:pt x="951081" y="2087074"/>
                </a:lnTo>
                <a:close/>
              </a:path>
              <a:path w="1659635" h="2638044">
                <a:moveTo>
                  <a:pt x="947118" y="2113119"/>
                </a:moveTo>
                <a:lnTo>
                  <a:pt x="945034" y="2099657"/>
                </a:lnTo>
                <a:lnTo>
                  <a:pt x="941458" y="2087255"/>
                </a:lnTo>
                <a:lnTo>
                  <a:pt x="936193" y="2075914"/>
                </a:lnTo>
                <a:lnTo>
                  <a:pt x="929044" y="2065634"/>
                </a:lnTo>
                <a:lnTo>
                  <a:pt x="919813" y="2056414"/>
                </a:lnTo>
                <a:lnTo>
                  <a:pt x="908303" y="2048255"/>
                </a:lnTo>
                <a:lnTo>
                  <a:pt x="901255" y="2042086"/>
                </a:lnTo>
                <a:lnTo>
                  <a:pt x="910815" y="2031634"/>
                </a:lnTo>
                <a:lnTo>
                  <a:pt x="921147" y="2040690"/>
                </a:lnTo>
                <a:lnTo>
                  <a:pt x="930446" y="2050832"/>
                </a:lnTo>
                <a:lnTo>
                  <a:pt x="938605" y="2061991"/>
                </a:lnTo>
                <a:lnTo>
                  <a:pt x="945519" y="2074095"/>
                </a:lnTo>
                <a:lnTo>
                  <a:pt x="947118" y="2113119"/>
                </a:lnTo>
                <a:close/>
              </a:path>
              <a:path w="1659635" h="2638044">
                <a:moveTo>
                  <a:pt x="910815" y="2031634"/>
                </a:moveTo>
                <a:lnTo>
                  <a:pt x="901255" y="2042086"/>
                </a:lnTo>
                <a:lnTo>
                  <a:pt x="891101" y="2034273"/>
                </a:lnTo>
                <a:lnTo>
                  <a:pt x="880060" y="2027085"/>
                </a:lnTo>
                <a:lnTo>
                  <a:pt x="868311" y="2020877"/>
                </a:lnTo>
                <a:lnTo>
                  <a:pt x="856029" y="2016004"/>
                </a:lnTo>
                <a:lnTo>
                  <a:pt x="843393" y="2012820"/>
                </a:lnTo>
                <a:lnTo>
                  <a:pt x="830579" y="2011679"/>
                </a:lnTo>
                <a:lnTo>
                  <a:pt x="820769" y="2012057"/>
                </a:lnTo>
                <a:lnTo>
                  <a:pt x="806305" y="2014034"/>
                </a:lnTo>
                <a:lnTo>
                  <a:pt x="792813" y="2017485"/>
                </a:lnTo>
                <a:lnTo>
                  <a:pt x="780315" y="2022165"/>
                </a:lnTo>
                <a:lnTo>
                  <a:pt x="768830" y="2027827"/>
                </a:lnTo>
                <a:lnTo>
                  <a:pt x="758380" y="2034227"/>
                </a:lnTo>
                <a:lnTo>
                  <a:pt x="748984" y="2041118"/>
                </a:lnTo>
                <a:lnTo>
                  <a:pt x="758488" y="2021075"/>
                </a:lnTo>
                <a:lnTo>
                  <a:pt x="771376" y="2015115"/>
                </a:lnTo>
                <a:lnTo>
                  <a:pt x="785103" y="2010372"/>
                </a:lnTo>
                <a:lnTo>
                  <a:pt x="799595" y="2006907"/>
                </a:lnTo>
                <a:lnTo>
                  <a:pt x="814778" y="2004782"/>
                </a:lnTo>
                <a:lnTo>
                  <a:pt x="830579" y="2004060"/>
                </a:lnTo>
                <a:lnTo>
                  <a:pt x="833053" y="2004083"/>
                </a:lnTo>
                <a:lnTo>
                  <a:pt x="847360" y="2005133"/>
                </a:lnTo>
                <a:lnTo>
                  <a:pt x="861270" y="2007694"/>
                </a:lnTo>
                <a:lnTo>
                  <a:pt x="874677" y="2011695"/>
                </a:lnTo>
                <a:lnTo>
                  <a:pt x="887474" y="2017066"/>
                </a:lnTo>
                <a:lnTo>
                  <a:pt x="899555" y="2023736"/>
                </a:lnTo>
                <a:lnTo>
                  <a:pt x="910815" y="2031634"/>
                </a:lnTo>
                <a:close/>
              </a:path>
              <a:path w="1659635" h="2638044">
                <a:moveTo>
                  <a:pt x="746512" y="2028188"/>
                </a:moveTo>
                <a:lnTo>
                  <a:pt x="758488" y="2021075"/>
                </a:lnTo>
                <a:lnTo>
                  <a:pt x="748984" y="2041118"/>
                </a:lnTo>
                <a:lnTo>
                  <a:pt x="740664" y="2048255"/>
                </a:lnTo>
                <a:lnTo>
                  <a:pt x="739077" y="2049740"/>
                </a:lnTo>
                <a:lnTo>
                  <a:pt x="735522" y="2036392"/>
                </a:lnTo>
                <a:lnTo>
                  <a:pt x="746512" y="2028188"/>
                </a:lnTo>
                <a:close/>
              </a:path>
              <a:path w="1659635" h="2638044">
                <a:moveTo>
                  <a:pt x="716016" y="2078009"/>
                </a:moveTo>
                <a:lnTo>
                  <a:pt x="716795" y="2055824"/>
                </a:lnTo>
                <a:lnTo>
                  <a:pt x="725592" y="2045625"/>
                </a:lnTo>
                <a:lnTo>
                  <a:pt x="735522" y="2036392"/>
                </a:lnTo>
                <a:lnTo>
                  <a:pt x="739077" y="2049740"/>
                </a:lnTo>
                <a:lnTo>
                  <a:pt x="730903" y="2058102"/>
                </a:lnTo>
                <a:lnTo>
                  <a:pt x="723109" y="2067525"/>
                </a:lnTo>
                <a:lnTo>
                  <a:pt x="716016" y="2078009"/>
                </a:lnTo>
                <a:close/>
              </a:path>
              <a:path w="1659635" h="2638044">
                <a:moveTo>
                  <a:pt x="702135" y="2115825"/>
                </a:moveTo>
                <a:lnTo>
                  <a:pt x="702895" y="2078874"/>
                </a:lnTo>
                <a:lnTo>
                  <a:pt x="709205" y="2066928"/>
                </a:lnTo>
                <a:lnTo>
                  <a:pt x="716795" y="2055824"/>
                </a:lnTo>
                <a:lnTo>
                  <a:pt x="716016" y="2078009"/>
                </a:lnTo>
                <a:lnTo>
                  <a:pt x="709943" y="2089554"/>
                </a:lnTo>
                <a:lnTo>
                  <a:pt x="705210" y="2102159"/>
                </a:lnTo>
                <a:lnTo>
                  <a:pt x="702135" y="2115825"/>
                </a:lnTo>
                <a:close/>
              </a:path>
              <a:path w="1659635" h="2638044">
                <a:moveTo>
                  <a:pt x="701039" y="2130552"/>
                </a:moveTo>
                <a:lnTo>
                  <a:pt x="697940" y="2091600"/>
                </a:lnTo>
                <a:lnTo>
                  <a:pt x="702895" y="2078874"/>
                </a:lnTo>
                <a:lnTo>
                  <a:pt x="702135" y="2115825"/>
                </a:lnTo>
                <a:lnTo>
                  <a:pt x="701039" y="2130552"/>
                </a:lnTo>
                <a:close/>
              </a:path>
              <a:path w="1659635" h="2638044">
                <a:moveTo>
                  <a:pt x="950544" y="1524391"/>
                </a:moveTo>
                <a:lnTo>
                  <a:pt x="954938" y="1538004"/>
                </a:lnTo>
                <a:lnTo>
                  <a:pt x="957671" y="1588062"/>
                </a:lnTo>
                <a:lnTo>
                  <a:pt x="947927" y="1577340"/>
                </a:lnTo>
                <a:lnTo>
                  <a:pt x="947907" y="1565286"/>
                </a:lnTo>
                <a:lnTo>
                  <a:pt x="947118" y="1550763"/>
                </a:lnTo>
                <a:lnTo>
                  <a:pt x="945034" y="1537301"/>
                </a:lnTo>
                <a:lnTo>
                  <a:pt x="944596" y="1511815"/>
                </a:lnTo>
                <a:lnTo>
                  <a:pt x="950544" y="1524391"/>
                </a:lnTo>
                <a:close/>
              </a:path>
              <a:path w="1659635" h="2638044">
                <a:moveTo>
                  <a:pt x="941458" y="1524899"/>
                </a:moveTo>
                <a:lnTo>
                  <a:pt x="936193" y="1513558"/>
                </a:lnTo>
                <a:lnTo>
                  <a:pt x="937214" y="1500310"/>
                </a:lnTo>
                <a:lnTo>
                  <a:pt x="944596" y="1511815"/>
                </a:lnTo>
                <a:lnTo>
                  <a:pt x="945034" y="1537301"/>
                </a:lnTo>
                <a:lnTo>
                  <a:pt x="941458" y="1524899"/>
                </a:lnTo>
                <a:close/>
              </a:path>
              <a:path w="1659635" h="2638044">
                <a:moveTo>
                  <a:pt x="882262" y="1470175"/>
                </a:moveTo>
                <a:lnTo>
                  <a:pt x="882905" y="1460124"/>
                </a:lnTo>
                <a:lnTo>
                  <a:pt x="895693" y="1465731"/>
                </a:lnTo>
                <a:lnTo>
                  <a:pt x="907635" y="1472589"/>
                </a:lnTo>
                <a:lnTo>
                  <a:pt x="918615" y="1480662"/>
                </a:lnTo>
                <a:lnTo>
                  <a:pt x="928514" y="1489914"/>
                </a:lnTo>
                <a:lnTo>
                  <a:pt x="937214" y="1500310"/>
                </a:lnTo>
                <a:lnTo>
                  <a:pt x="936193" y="1513558"/>
                </a:lnTo>
                <a:lnTo>
                  <a:pt x="929044" y="1503278"/>
                </a:lnTo>
                <a:lnTo>
                  <a:pt x="919813" y="1494058"/>
                </a:lnTo>
                <a:lnTo>
                  <a:pt x="908303" y="1485900"/>
                </a:lnTo>
                <a:lnTo>
                  <a:pt x="904016" y="1482495"/>
                </a:lnTo>
                <a:lnTo>
                  <a:pt x="893650" y="1475761"/>
                </a:lnTo>
                <a:lnTo>
                  <a:pt x="882262" y="1470175"/>
                </a:lnTo>
                <a:close/>
              </a:path>
              <a:path w="1659635" h="2638044">
                <a:moveTo>
                  <a:pt x="782119" y="1465578"/>
                </a:moveTo>
                <a:lnTo>
                  <a:pt x="783699" y="1456538"/>
                </a:lnTo>
                <a:lnTo>
                  <a:pt x="798609" y="1453398"/>
                </a:lnTo>
                <a:lnTo>
                  <a:pt x="814263" y="1451490"/>
                </a:lnTo>
                <a:lnTo>
                  <a:pt x="830579" y="1450847"/>
                </a:lnTo>
                <a:lnTo>
                  <a:pt x="840650" y="1451168"/>
                </a:lnTo>
                <a:lnTo>
                  <a:pt x="855265" y="1452807"/>
                </a:lnTo>
                <a:lnTo>
                  <a:pt x="869390" y="1455804"/>
                </a:lnTo>
                <a:lnTo>
                  <a:pt x="882905" y="1460124"/>
                </a:lnTo>
                <a:lnTo>
                  <a:pt x="882262" y="1470175"/>
                </a:lnTo>
                <a:lnTo>
                  <a:pt x="870057" y="1465771"/>
                </a:lnTo>
                <a:lnTo>
                  <a:pt x="857238" y="1462583"/>
                </a:lnTo>
                <a:lnTo>
                  <a:pt x="844011" y="1460645"/>
                </a:lnTo>
                <a:lnTo>
                  <a:pt x="830579" y="1459991"/>
                </a:lnTo>
                <a:lnTo>
                  <a:pt x="824711" y="1460060"/>
                </a:lnTo>
                <a:lnTo>
                  <a:pt x="809464" y="1460927"/>
                </a:lnTo>
                <a:lnTo>
                  <a:pt x="795259" y="1462774"/>
                </a:lnTo>
                <a:lnTo>
                  <a:pt x="782119" y="1465578"/>
                </a:lnTo>
                <a:close/>
              </a:path>
              <a:path w="1659635" h="2638044">
                <a:moveTo>
                  <a:pt x="740664" y="1485900"/>
                </a:moveTo>
                <a:lnTo>
                  <a:pt x="744240" y="1473049"/>
                </a:lnTo>
                <a:lnTo>
                  <a:pt x="756433" y="1466396"/>
                </a:lnTo>
                <a:lnTo>
                  <a:pt x="769613" y="1460882"/>
                </a:lnTo>
                <a:lnTo>
                  <a:pt x="783699" y="1456538"/>
                </a:lnTo>
                <a:lnTo>
                  <a:pt x="782119" y="1465578"/>
                </a:lnTo>
                <a:lnTo>
                  <a:pt x="770067" y="1469315"/>
                </a:lnTo>
                <a:lnTo>
                  <a:pt x="759125" y="1473963"/>
                </a:lnTo>
                <a:lnTo>
                  <a:pt x="749316" y="1479499"/>
                </a:lnTo>
                <a:lnTo>
                  <a:pt x="740664" y="1485900"/>
                </a:lnTo>
                <a:close/>
              </a:path>
              <a:path w="1659635" h="2638044">
                <a:moveTo>
                  <a:pt x="723109" y="1505169"/>
                </a:moveTo>
                <a:lnTo>
                  <a:pt x="723140" y="1489651"/>
                </a:lnTo>
                <a:lnTo>
                  <a:pt x="733115" y="1480812"/>
                </a:lnTo>
                <a:lnTo>
                  <a:pt x="744240" y="1473049"/>
                </a:lnTo>
                <a:lnTo>
                  <a:pt x="740664" y="1485900"/>
                </a:lnTo>
                <a:lnTo>
                  <a:pt x="739077" y="1487384"/>
                </a:lnTo>
                <a:lnTo>
                  <a:pt x="730903" y="1495746"/>
                </a:lnTo>
                <a:lnTo>
                  <a:pt x="723109" y="1505169"/>
                </a:lnTo>
                <a:close/>
              </a:path>
              <a:path w="1659635" h="2638044">
                <a:moveTo>
                  <a:pt x="705210" y="1539803"/>
                </a:moveTo>
                <a:lnTo>
                  <a:pt x="706963" y="1510437"/>
                </a:lnTo>
                <a:lnTo>
                  <a:pt x="714395" y="1499537"/>
                </a:lnTo>
                <a:lnTo>
                  <a:pt x="723140" y="1489651"/>
                </a:lnTo>
                <a:lnTo>
                  <a:pt x="723109" y="1505169"/>
                </a:lnTo>
                <a:lnTo>
                  <a:pt x="716016" y="1515653"/>
                </a:lnTo>
                <a:lnTo>
                  <a:pt x="709943" y="1527198"/>
                </a:lnTo>
                <a:lnTo>
                  <a:pt x="705210" y="1539803"/>
                </a:lnTo>
                <a:close/>
              </a:path>
              <a:path w="1659635" h="2638044">
                <a:moveTo>
                  <a:pt x="702135" y="1553469"/>
                </a:moveTo>
                <a:lnTo>
                  <a:pt x="701039" y="1568195"/>
                </a:lnTo>
                <a:lnTo>
                  <a:pt x="700923" y="1522321"/>
                </a:lnTo>
                <a:lnTo>
                  <a:pt x="706963" y="1510437"/>
                </a:lnTo>
                <a:lnTo>
                  <a:pt x="705210" y="1539803"/>
                </a:lnTo>
                <a:lnTo>
                  <a:pt x="702135" y="1553469"/>
                </a:lnTo>
                <a:close/>
              </a:path>
              <a:path w="1659635" h="2638044">
                <a:moveTo>
                  <a:pt x="950544" y="966313"/>
                </a:moveTo>
                <a:lnTo>
                  <a:pt x="954938" y="979059"/>
                </a:lnTo>
                <a:lnTo>
                  <a:pt x="957671" y="1030803"/>
                </a:lnTo>
                <a:lnTo>
                  <a:pt x="947927" y="1014983"/>
                </a:lnTo>
                <a:lnTo>
                  <a:pt x="947927" y="1005840"/>
                </a:lnTo>
                <a:lnTo>
                  <a:pt x="947792" y="1000155"/>
                </a:lnTo>
                <a:lnTo>
                  <a:pt x="946410" y="987504"/>
                </a:lnTo>
                <a:lnTo>
                  <a:pt x="944596" y="954144"/>
                </a:lnTo>
                <a:lnTo>
                  <a:pt x="950544" y="966313"/>
                </a:lnTo>
                <a:close/>
              </a:path>
              <a:path w="1659635" h="2638044">
                <a:moveTo>
                  <a:pt x="946410" y="987504"/>
                </a:moveTo>
                <a:lnTo>
                  <a:pt x="943312" y="975198"/>
                </a:lnTo>
                <a:lnTo>
                  <a:pt x="938226" y="963477"/>
                </a:lnTo>
                <a:lnTo>
                  <a:pt x="930878" y="952580"/>
                </a:lnTo>
                <a:lnTo>
                  <a:pt x="920995" y="942745"/>
                </a:lnTo>
                <a:lnTo>
                  <a:pt x="908303" y="934212"/>
                </a:lnTo>
                <a:lnTo>
                  <a:pt x="901255" y="925605"/>
                </a:lnTo>
                <a:lnTo>
                  <a:pt x="891101" y="916320"/>
                </a:lnTo>
                <a:lnTo>
                  <a:pt x="880060" y="909121"/>
                </a:lnTo>
                <a:lnTo>
                  <a:pt x="868311" y="903830"/>
                </a:lnTo>
                <a:lnTo>
                  <a:pt x="856029" y="900270"/>
                </a:lnTo>
                <a:lnTo>
                  <a:pt x="869390" y="894433"/>
                </a:lnTo>
                <a:lnTo>
                  <a:pt x="882905" y="899458"/>
                </a:lnTo>
                <a:lnTo>
                  <a:pt x="895693" y="905836"/>
                </a:lnTo>
                <a:lnTo>
                  <a:pt x="907635" y="913457"/>
                </a:lnTo>
                <a:lnTo>
                  <a:pt x="918615" y="922209"/>
                </a:lnTo>
                <a:lnTo>
                  <a:pt x="928514" y="931981"/>
                </a:lnTo>
                <a:lnTo>
                  <a:pt x="937214" y="942663"/>
                </a:lnTo>
                <a:lnTo>
                  <a:pt x="944596" y="954144"/>
                </a:lnTo>
                <a:lnTo>
                  <a:pt x="946410" y="987504"/>
                </a:lnTo>
                <a:close/>
              </a:path>
              <a:path w="1659635" h="2638044">
                <a:moveTo>
                  <a:pt x="869390" y="894433"/>
                </a:moveTo>
                <a:lnTo>
                  <a:pt x="856029" y="900270"/>
                </a:lnTo>
                <a:lnTo>
                  <a:pt x="843393" y="898265"/>
                </a:lnTo>
                <a:lnTo>
                  <a:pt x="830579" y="897636"/>
                </a:lnTo>
                <a:lnTo>
                  <a:pt x="820769" y="897835"/>
                </a:lnTo>
                <a:lnTo>
                  <a:pt x="806305" y="898994"/>
                </a:lnTo>
                <a:lnTo>
                  <a:pt x="792813" y="901295"/>
                </a:lnTo>
                <a:lnTo>
                  <a:pt x="780315" y="904859"/>
                </a:lnTo>
                <a:lnTo>
                  <a:pt x="768830" y="909810"/>
                </a:lnTo>
                <a:lnTo>
                  <a:pt x="758380" y="916270"/>
                </a:lnTo>
                <a:lnTo>
                  <a:pt x="769613" y="900328"/>
                </a:lnTo>
                <a:lnTo>
                  <a:pt x="783699" y="895295"/>
                </a:lnTo>
                <a:lnTo>
                  <a:pt x="798609" y="891580"/>
                </a:lnTo>
                <a:lnTo>
                  <a:pt x="814263" y="889280"/>
                </a:lnTo>
                <a:lnTo>
                  <a:pt x="830579" y="888491"/>
                </a:lnTo>
                <a:lnTo>
                  <a:pt x="840650" y="888886"/>
                </a:lnTo>
                <a:lnTo>
                  <a:pt x="855265" y="890872"/>
                </a:lnTo>
                <a:lnTo>
                  <a:pt x="869390" y="894433"/>
                </a:lnTo>
                <a:close/>
              </a:path>
              <a:path w="1659635" h="2638044">
                <a:moveTo>
                  <a:pt x="769613" y="900328"/>
                </a:moveTo>
                <a:lnTo>
                  <a:pt x="758380" y="916270"/>
                </a:lnTo>
                <a:lnTo>
                  <a:pt x="748984" y="924363"/>
                </a:lnTo>
                <a:lnTo>
                  <a:pt x="740664" y="934212"/>
                </a:lnTo>
                <a:lnTo>
                  <a:pt x="736562" y="937837"/>
                </a:lnTo>
                <a:lnTo>
                  <a:pt x="744240" y="913962"/>
                </a:lnTo>
                <a:lnTo>
                  <a:pt x="756433" y="906583"/>
                </a:lnTo>
                <a:lnTo>
                  <a:pt x="769613" y="900328"/>
                </a:lnTo>
                <a:close/>
              </a:path>
              <a:path w="1659635" h="2638044">
                <a:moveTo>
                  <a:pt x="744240" y="913962"/>
                </a:moveTo>
                <a:lnTo>
                  <a:pt x="736562" y="937837"/>
                </a:lnTo>
                <a:lnTo>
                  <a:pt x="727558" y="946979"/>
                </a:lnTo>
                <a:lnTo>
                  <a:pt x="719195" y="957317"/>
                </a:lnTo>
                <a:lnTo>
                  <a:pt x="711918" y="968611"/>
                </a:lnTo>
                <a:lnTo>
                  <a:pt x="706170" y="980622"/>
                </a:lnTo>
                <a:lnTo>
                  <a:pt x="702396" y="993111"/>
                </a:lnTo>
                <a:lnTo>
                  <a:pt x="706963" y="952787"/>
                </a:lnTo>
                <a:lnTo>
                  <a:pt x="714395" y="941879"/>
                </a:lnTo>
                <a:lnTo>
                  <a:pt x="723140" y="931707"/>
                </a:lnTo>
                <a:lnTo>
                  <a:pt x="733115" y="922369"/>
                </a:lnTo>
                <a:lnTo>
                  <a:pt x="744240" y="913962"/>
                </a:lnTo>
                <a:close/>
              </a:path>
              <a:path w="1659635" h="2638044">
                <a:moveTo>
                  <a:pt x="700923" y="964337"/>
                </a:moveTo>
                <a:lnTo>
                  <a:pt x="706963" y="952787"/>
                </a:lnTo>
                <a:lnTo>
                  <a:pt x="702396" y="993111"/>
                </a:lnTo>
                <a:lnTo>
                  <a:pt x="701039" y="1005840"/>
                </a:lnTo>
                <a:lnTo>
                  <a:pt x="701039" y="1014983"/>
                </a:lnTo>
                <a:lnTo>
                  <a:pt x="696358" y="976429"/>
                </a:lnTo>
                <a:lnTo>
                  <a:pt x="700923" y="964337"/>
                </a:lnTo>
                <a:close/>
              </a:path>
              <a:path w="1659635" h="2638044">
                <a:moveTo>
                  <a:pt x="951081" y="409751"/>
                </a:moveTo>
                <a:lnTo>
                  <a:pt x="947927" y="461771"/>
                </a:lnTo>
                <a:lnTo>
                  <a:pt x="947923" y="451383"/>
                </a:lnTo>
                <a:lnTo>
                  <a:pt x="947241" y="437076"/>
                </a:lnTo>
                <a:lnTo>
                  <a:pt x="945519" y="396836"/>
                </a:lnTo>
                <a:lnTo>
                  <a:pt x="951081" y="409751"/>
                </a:lnTo>
                <a:close/>
              </a:path>
              <a:path w="1659635" h="2638044">
                <a:moveTo>
                  <a:pt x="947241" y="437076"/>
                </a:moveTo>
                <a:lnTo>
                  <a:pt x="945243" y="423709"/>
                </a:lnTo>
                <a:lnTo>
                  <a:pt x="941722" y="411306"/>
                </a:lnTo>
                <a:lnTo>
                  <a:pt x="936474" y="399894"/>
                </a:lnTo>
                <a:lnTo>
                  <a:pt x="929292" y="389497"/>
                </a:lnTo>
                <a:lnTo>
                  <a:pt x="919970" y="380143"/>
                </a:lnTo>
                <a:lnTo>
                  <a:pt x="908303" y="371856"/>
                </a:lnTo>
                <a:lnTo>
                  <a:pt x="901255" y="365686"/>
                </a:lnTo>
                <a:lnTo>
                  <a:pt x="910815" y="354199"/>
                </a:lnTo>
                <a:lnTo>
                  <a:pt x="921147" y="363344"/>
                </a:lnTo>
                <a:lnTo>
                  <a:pt x="930446" y="373552"/>
                </a:lnTo>
                <a:lnTo>
                  <a:pt x="938605" y="384742"/>
                </a:lnTo>
                <a:lnTo>
                  <a:pt x="945519" y="396836"/>
                </a:lnTo>
                <a:lnTo>
                  <a:pt x="947241" y="437076"/>
                </a:lnTo>
                <a:close/>
              </a:path>
              <a:path w="1659635" h="2638044">
                <a:moveTo>
                  <a:pt x="910815" y="354199"/>
                </a:moveTo>
                <a:lnTo>
                  <a:pt x="901255" y="365686"/>
                </a:lnTo>
                <a:lnTo>
                  <a:pt x="891101" y="357873"/>
                </a:lnTo>
                <a:lnTo>
                  <a:pt x="880060" y="350685"/>
                </a:lnTo>
                <a:lnTo>
                  <a:pt x="868311" y="344477"/>
                </a:lnTo>
                <a:lnTo>
                  <a:pt x="856029" y="339604"/>
                </a:lnTo>
                <a:lnTo>
                  <a:pt x="843393" y="336420"/>
                </a:lnTo>
                <a:lnTo>
                  <a:pt x="830579" y="335279"/>
                </a:lnTo>
                <a:lnTo>
                  <a:pt x="820769" y="335657"/>
                </a:lnTo>
                <a:lnTo>
                  <a:pt x="806305" y="337634"/>
                </a:lnTo>
                <a:lnTo>
                  <a:pt x="792813" y="341085"/>
                </a:lnTo>
                <a:lnTo>
                  <a:pt x="780315" y="345765"/>
                </a:lnTo>
                <a:lnTo>
                  <a:pt x="768830" y="351427"/>
                </a:lnTo>
                <a:lnTo>
                  <a:pt x="758380" y="357827"/>
                </a:lnTo>
                <a:lnTo>
                  <a:pt x="748984" y="364718"/>
                </a:lnTo>
                <a:lnTo>
                  <a:pt x="758488" y="343497"/>
                </a:lnTo>
                <a:lnTo>
                  <a:pt x="771376" y="337436"/>
                </a:lnTo>
                <a:lnTo>
                  <a:pt x="785103" y="332598"/>
                </a:lnTo>
                <a:lnTo>
                  <a:pt x="799595" y="329055"/>
                </a:lnTo>
                <a:lnTo>
                  <a:pt x="814778" y="326877"/>
                </a:lnTo>
                <a:lnTo>
                  <a:pt x="830579" y="326135"/>
                </a:lnTo>
                <a:lnTo>
                  <a:pt x="833053" y="326159"/>
                </a:lnTo>
                <a:lnTo>
                  <a:pt x="847360" y="327237"/>
                </a:lnTo>
                <a:lnTo>
                  <a:pt x="861270" y="329861"/>
                </a:lnTo>
                <a:lnTo>
                  <a:pt x="874677" y="333949"/>
                </a:lnTo>
                <a:lnTo>
                  <a:pt x="887474" y="339422"/>
                </a:lnTo>
                <a:lnTo>
                  <a:pt x="899555" y="346199"/>
                </a:lnTo>
                <a:lnTo>
                  <a:pt x="910815" y="354199"/>
                </a:lnTo>
                <a:close/>
              </a:path>
              <a:path w="1659635" h="2638044">
                <a:moveTo>
                  <a:pt x="746512" y="350711"/>
                </a:moveTo>
                <a:lnTo>
                  <a:pt x="758488" y="343497"/>
                </a:lnTo>
                <a:lnTo>
                  <a:pt x="748984" y="364718"/>
                </a:lnTo>
                <a:lnTo>
                  <a:pt x="740664" y="371856"/>
                </a:lnTo>
                <a:lnTo>
                  <a:pt x="739958" y="372511"/>
                </a:lnTo>
                <a:lnTo>
                  <a:pt x="735522" y="359007"/>
                </a:lnTo>
                <a:lnTo>
                  <a:pt x="746512" y="350711"/>
                </a:lnTo>
                <a:close/>
              </a:path>
              <a:path w="1659635" h="2638044">
                <a:moveTo>
                  <a:pt x="716422" y="400814"/>
                </a:moveTo>
                <a:lnTo>
                  <a:pt x="716795" y="378563"/>
                </a:lnTo>
                <a:lnTo>
                  <a:pt x="725592" y="368315"/>
                </a:lnTo>
                <a:lnTo>
                  <a:pt x="735522" y="359007"/>
                </a:lnTo>
                <a:lnTo>
                  <a:pt x="739958" y="372511"/>
                </a:lnTo>
                <a:lnTo>
                  <a:pt x="731639" y="380888"/>
                </a:lnTo>
                <a:lnTo>
                  <a:pt x="723682" y="390331"/>
                </a:lnTo>
                <a:lnTo>
                  <a:pt x="716422" y="400814"/>
                </a:lnTo>
                <a:close/>
              </a:path>
              <a:path w="1659635" h="2638044">
                <a:moveTo>
                  <a:pt x="710194" y="412311"/>
                </a:moveTo>
                <a:lnTo>
                  <a:pt x="705331" y="424796"/>
                </a:lnTo>
                <a:lnTo>
                  <a:pt x="709205" y="389681"/>
                </a:lnTo>
                <a:lnTo>
                  <a:pt x="716795" y="378563"/>
                </a:lnTo>
                <a:lnTo>
                  <a:pt x="716422" y="400814"/>
                </a:lnTo>
                <a:lnTo>
                  <a:pt x="710194" y="412311"/>
                </a:lnTo>
                <a:close/>
              </a:path>
              <a:path w="1659635" h="2638044">
                <a:moveTo>
                  <a:pt x="957682" y="38284"/>
                </a:moveTo>
                <a:lnTo>
                  <a:pt x="951893" y="49772"/>
                </a:lnTo>
                <a:lnTo>
                  <a:pt x="946390" y="61322"/>
                </a:lnTo>
                <a:lnTo>
                  <a:pt x="941231" y="72961"/>
                </a:lnTo>
                <a:lnTo>
                  <a:pt x="936469" y="84712"/>
                </a:lnTo>
                <a:lnTo>
                  <a:pt x="932161" y="96601"/>
                </a:lnTo>
                <a:lnTo>
                  <a:pt x="938783" y="54864"/>
                </a:lnTo>
                <a:lnTo>
                  <a:pt x="945719" y="38879"/>
                </a:lnTo>
                <a:lnTo>
                  <a:pt x="954731" y="28583"/>
                </a:lnTo>
                <a:lnTo>
                  <a:pt x="957682" y="38284"/>
                </a:lnTo>
                <a:close/>
              </a:path>
              <a:path w="1659635" h="2638044">
                <a:moveTo>
                  <a:pt x="925131" y="120891"/>
                </a:moveTo>
                <a:lnTo>
                  <a:pt x="928116" y="89916"/>
                </a:lnTo>
                <a:lnTo>
                  <a:pt x="928423" y="79789"/>
                </a:lnTo>
                <a:lnTo>
                  <a:pt x="931091" y="66484"/>
                </a:lnTo>
                <a:lnTo>
                  <a:pt x="938783" y="54864"/>
                </a:lnTo>
                <a:lnTo>
                  <a:pt x="932161" y="96601"/>
                </a:lnTo>
                <a:lnTo>
                  <a:pt x="928363" y="108652"/>
                </a:lnTo>
                <a:lnTo>
                  <a:pt x="925131" y="120891"/>
                </a:lnTo>
                <a:close/>
              </a:path>
              <a:path w="1659635" h="2638044">
                <a:moveTo>
                  <a:pt x="918971" y="99060"/>
                </a:moveTo>
                <a:lnTo>
                  <a:pt x="920586" y="146028"/>
                </a:lnTo>
                <a:lnTo>
                  <a:pt x="919384" y="158977"/>
                </a:lnTo>
                <a:lnTo>
                  <a:pt x="918971" y="172212"/>
                </a:lnTo>
                <a:lnTo>
                  <a:pt x="918971" y="99060"/>
                </a:lnTo>
                <a:close/>
              </a:path>
              <a:path w="1659635" h="2638044">
                <a:moveTo>
                  <a:pt x="958595" y="18287"/>
                </a:moveTo>
                <a:lnTo>
                  <a:pt x="956845" y="18197"/>
                </a:lnTo>
                <a:lnTo>
                  <a:pt x="958595" y="0"/>
                </a:lnTo>
                <a:lnTo>
                  <a:pt x="958595" y="9143"/>
                </a:lnTo>
                <a:lnTo>
                  <a:pt x="967739" y="9143"/>
                </a:lnTo>
                <a:lnTo>
                  <a:pt x="963702" y="26836"/>
                </a:lnTo>
                <a:lnTo>
                  <a:pt x="957682" y="38284"/>
                </a:lnTo>
                <a:lnTo>
                  <a:pt x="954731" y="28583"/>
                </a:lnTo>
                <a:lnTo>
                  <a:pt x="958595" y="18287"/>
                </a:lnTo>
                <a:close/>
              </a:path>
              <a:path w="1659635" h="2638044">
                <a:moveTo>
                  <a:pt x="945719" y="38879"/>
                </a:moveTo>
                <a:lnTo>
                  <a:pt x="938783" y="54864"/>
                </a:lnTo>
                <a:lnTo>
                  <a:pt x="928361" y="46429"/>
                </a:lnTo>
                <a:lnTo>
                  <a:pt x="917282" y="39217"/>
                </a:lnTo>
                <a:lnTo>
                  <a:pt x="905701" y="33212"/>
                </a:lnTo>
                <a:lnTo>
                  <a:pt x="893704" y="28337"/>
                </a:lnTo>
                <a:lnTo>
                  <a:pt x="881381" y="24518"/>
                </a:lnTo>
                <a:lnTo>
                  <a:pt x="868819" y="21679"/>
                </a:lnTo>
                <a:lnTo>
                  <a:pt x="856106" y="19745"/>
                </a:lnTo>
                <a:lnTo>
                  <a:pt x="843330" y="18639"/>
                </a:lnTo>
                <a:lnTo>
                  <a:pt x="830579" y="18287"/>
                </a:lnTo>
                <a:lnTo>
                  <a:pt x="818571" y="18472"/>
                </a:lnTo>
                <a:lnTo>
                  <a:pt x="804028" y="19263"/>
                </a:lnTo>
                <a:lnTo>
                  <a:pt x="790152" y="20731"/>
                </a:lnTo>
                <a:lnTo>
                  <a:pt x="776943" y="22934"/>
                </a:lnTo>
                <a:lnTo>
                  <a:pt x="764402" y="25931"/>
                </a:lnTo>
                <a:lnTo>
                  <a:pt x="752528" y="29779"/>
                </a:lnTo>
                <a:lnTo>
                  <a:pt x="741322" y="34539"/>
                </a:lnTo>
                <a:lnTo>
                  <a:pt x="730783" y="40267"/>
                </a:lnTo>
                <a:lnTo>
                  <a:pt x="720911" y="47022"/>
                </a:lnTo>
                <a:lnTo>
                  <a:pt x="711707" y="54864"/>
                </a:lnTo>
                <a:lnTo>
                  <a:pt x="711405" y="68935"/>
                </a:lnTo>
                <a:lnTo>
                  <a:pt x="706296" y="57330"/>
                </a:lnTo>
                <a:lnTo>
                  <a:pt x="711707" y="45720"/>
                </a:lnTo>
                <a:lnTo>
                  <a:pt x="718952" y="39410"/>
                </a:lnTo>
                <a:lnTo>
                  <a:pt x="728685" y="32435"/>
                </a:lnTo>
                <a:lnTo>
                  <a:pt x="739086" y="26499"/>
                </a:lnTo>
                <a:lnTo>
                  <a:pt x="750154" y="21544"/>
                </a:lnTo>
                <a:lnTo>
                  <a:pt x="761890" y="17511"/>
                </a:lnTo>
                <a:lnTo>
                  <a:pt x="774293" y="14343"/>
                </a:lnTo>
                <a:lnTo>
                  <a:pt x="787363" y="11981"/>
                </a:lnTo>
                <a:lnTo>
                  <a:pt x="801101" y="10366"/>
                </a:lnTo>
                <a:lnTo>
                  <a:pt x="815506" y="9439"/>
                </a:lnTo>
                <a:lnTo>
                  <a:pt x="830579" y="9143"/>
                </a:lnTo>
                <a:lnTo>
                  <a:pt x="843249" y="9491"/>
                </a:lnTo>
                <a:lnTo>
                  <a:pt x="856025" y="10591"/>
                </a:lnTo>
                <a:lnTo>
                  <a:pt x="868738" y="12520"/>
                </a:lnTo>
                <a:lnTo>
                  <a:pt x="881302" y="15353"/>
                </a:lnTo>
                <a:lnTo>
                  <a:pt x="893627" y="19166"/>
                </a:lnTo>
                <a:lnTo>
                  <a:pt x="905625" y="24033"/>
                </a:lnTo>
                <a:lnTo>
                  <a:pt x="917210" y="30031"/>
                </a:lnTo>
                <a:lnTo>
                  <a:pt x="928292" y="37235"/>
                </a:lnTo>
                <a:lnTo>
                  <a:pt x="938783" y="45720"/>
                </a:lnTo>
                <a:lnTo>
                  <a:pt x="945719" y="38879"/>
                </a:lnTo>
                <a:close/>
              </a:path>
              <a:path w="1659635" h="2638044">
                <a:moveTo>
                  <a:pt x="967739" y="9143"/>
                </a:moveTo>
                <a:lnTo>
                  <a:pt x="967739" y="0"/>
                </a:lnTo>
                <a:lnTo>
                  <a:pt x="978407" y="0"/>
                </a:lnTo>
                <a:lnTo>
                  <a:pt x="976212" y="3954"/>
                </a:lnTo>
                <a:lnTo>
                  <a:pt x="969897" y="15401"/>
                </a:lnTo>
                <a:lnTo>
                  <a:pt x="963702" y="26836"/>
                </a:lnTo>
                <a:lnTo>
                  <a:pt x="967739" y="9143"/>
                </a:lnTo>
                <a:close/>
              </a:path>
              <a:path w="1659635" h="2638044">
                <a:moveTo>
                  <a:pt x="947689" y="11965"/>
                </a:moveTo>
                <a:lnTo>
                  <a:pt x="938783" y="0"/>
                </a:lnTo>
                <a:lnTo>
                  <a:pt x="958595" y="0"/>
                </a:lnTo>
                <a:lnTo>
                  <a:pt x="956845" y="18197"/>
                </a:lnTo>
                <a:lnTo>
                  <a:pt x="947689" y="11965"/>
                </a:lnTo>
                <a:close/>
              </a:path>
              <a:path w="1659635" h="2638044">
                <a:moveTo>
                  <a:pt x="899159" y="2401823"/>
                </a:moveTo>
                <a:lnTo>
                  <a:pt x="896370" y="2383327"/>
                </a:lnTo>
                <a:lnTo>
                  <a:pt x="890772" y="2370863"/>
                </a:lnTo>
                <a:lnTo>
                  <a:pt x="882558" y="2360140"/>
                </a:lnTo>
                <a:lnTo>
                  <a:pt x="872080" y="2351392"/>
                </a:lnTo>
                <a:lnTo>
                  <a:pt x="859689" y="2344852"/>
                </a:lnTo>
                <a:lnTo>
                  <a:pt x="845738" y="2340757"/>
                </a:lnTo>
                <a:lnTo>
                  <a:pt x="830579" y="2339339"/>
                </a:lnTo>
                <a:lnTo>
                  <a:pt x="816490" y="2340416"/>
                </a:lnTo>
                <a:lnTo>
                  <a:pt x="802046" y="2343778"/>
                </a:lnTo>
                <a:lnTo>
                  <a:pt x="788524" y="2349248"/>
                </a:lnTo>
                <a:lnTo>
                  <a:pt x="776398" y="2356642"/>
                </a:lnTo>
                <a:lnTo>
                  <a:pt x="766142" y="2365779"/>
                </a:lnTo>
                <a:lnTo>
                  <a:pt x="758230" y="2376476"/>
                </a:lnTo>
                <a:lnTo>
                  <a:pt x="753135" y="2388552"/>
                </a:lnTo>
                <a:lnTo>
                  <a:pt x="761884" y="2353508"/>
                </a:lnTo>
                <a:lnTo>
                  <a:pt x="772656" y="2345345"/>
                </a:lnTo>
                <a:lnTo>
                  <a:pt x="785145" y="2338847"/>
                </a:lnTo>
                <a:lnTo>
                  <a:pt x="799118" y="2334098"/>
                </a:lnTo>
                <a:lnTo>
                  <a:pt x="814341" y="2331186"/>
                </a:lnTo>
                <a:lnTo>
                  <a:pt x="830579" y="2330195"/>
                </a:lnTo>
                <a:lnTo>
                  <a:pt x="835013" y="2330318"/>
                </a:lnTo>
                <a:lnTo>
                  <a:pt x="848693" y="2332231"/>
                </a:lnTo>
                <a:lnTo>
                  <a:pt x="861938" y="2336373"/>
                </a:lnTo>
                <a:lnTo>
                  <a:pt x="874321" y="2342633"/>
                </a:lnTo>
                <a:lnTo>
                  <a:pt x="885412" y="2350900"/>
                </a:lnTo>
                <a:lnTo>
                  <a:pt x="894785" y="2361064"/>
                </a:lnTo>
                <a:lnTo>
                  <a:pt x="902010" y="2373013"/>
                </a:lnTo>
                <a:lnTo>
                  <a:pt x="899159" y="2401823"/>
                </a:lnTo>
                <a:close/>
              </a:path>
              <a:path w="1659635" h="2638044">
                <a:moveTo>
                  <a:pt x="753066" y="2363247"/>
                </a:moveTo>
                <a:lnTo>
                  <a:pt x="761884" y="2353508"/>
                </a:lnTo>
                <a:lnTo>
                  <a:pt x="753135" y="2388552"/>
                </a:lnTo>
                <a:lnTo>
                  <a:pt x="751332" y="2401823"/>
                </a:lnTo>
                <a:lnTo>
                  <a:pt x="748764" y="2410064"/>
                </a:lnTo>
                <a:lnTo>
                  <a:pt x="746434" y="2374478"/>
                </a:lnTo>
                <a:lnTo>
                  <a:pt x="753066" y="2363247"/>
                </a:lnTo>
                <a:close/>
              </a:path>
              <a:path w="1659635" h="2638044">
                <a:moveTo>
                  <a:pt x="748764" y="2410064"/>
                </a:moveTo>
                <a:lnTo>
                  <a:pt x="735932" y="2413030"/>
                </a:lnTo>
                <a:lnTo>
                  <a:pt x="740664" y="2401823"/>
                </a:lnTo>
                <a:lnTo>
                  <a:pt x="740667" y="2401066"/>
                </a:lnTo>
                <a:lnTo>
                  <a:pt x="742223" y="2387113"/>
                </a:lnTo>
                <a:lnTo>
                  <a:pt x="746434" y="2374478"/>
                </a:lnTo>
                <a:lnTo>
                  <a:pt x="748764" y="2410064"/>
                </a:lnTo>
                <a:close/>
              </a:path>
              <a:path w="1659635" h="2638044">
                <a:moveTo>
                  <a:pt x="691895" y="2420112"/>
                </a:moveTo>
                <a:lnTo>
                  <a:pt x="695854" y="2417033"/>
                </a:lnTo>
                <a:lnTo>
                  <a:pt x="707506" y="2412103"/>
                </a:lnTo>
                <a:lnTo>
                  <a:pt x="720371" y="2407934"/>
                </a:lnTo>
                <a:lnTo>
                  <a:pt x="731519" y="2401823"/>
                </a:lnTo>
                <a:lnTo>
                  <a:pt x="735932" y="2413030"/>
                </a:lnTo>
                <a:lnTo>
                  <a:pt x="723342" y="2416451"/>
                </a:lnTo>
                <a:lnTo>
                  <a:pt x="711003" y="2420328"/>
                </a:lnTo>
                <a:lnTo>
                  <a:pt x="698926" y="2424659"/>
                </a:lnTo>
                <a:lnTo>
                  <a:pt x="691895" y="2420112"/>
                </a:lnTo>
                <a:close/>
              </a:path>
              <a:path w="1659635" h="2638044">
                <a:moveTo>
                  <a:pt x="691895" y="2420112"/>
                </a:moveTo>
                <a:lnTo>
                  <a:pt x="698926" y="2424659"/>
                </a:lnTo>
                <a:lnTo>
                  <a:pt x="687118" y="2429445"/>
                </a:lnTo>
                <a:lnTo>
                  <a:pt x="688419" y="2362036"/>
                </a:lnTo>
                <a:lnTo>
                  <a:pt x="691015" y="2381694"/>
                </a:lnTo>
                <a:lnTo>
                  <a:pt x="691895" y="2401823"/>
                </a:lnTo>
                <a:lnTo>
                  <a:pt x="691895" y="2420112"/>
                </a:lnTo>
                <a:close/>
              </a:path>
              <a:path w="1659635" h="2638044">
                <a:moveTo>
                  <a:pt x="642777" y="2453142"/>
                </a:moveTo>
                <a:lnTo>
                  <a:pt x="648217" y="2441798"/>
                </a:lnTo>
                <a:lnTo>
                  <a:pt x="657007" y="2434569"/>
                </a:lnTo>
                <a:lnTo>
                  <a:pt x="667564" y="2427340"/>
                </a:lnTo>
                <a:lnTo>
                  <a:pt x="681227" y="2420112"/>
                </a:lnTo>
                <a:lnTo>
                  <a:pt x="687118" y="2429445"/>
                </a:lnTo>
                <a:lnTo>
                  <a:pt x="675591" y="2434687"/>
                </a:lnTo>
                <a:lnTo>
                  <a:pt x="664352" y="2440383"/>
                </a:lnTo>
                <a:lnTo>
                  <a:pt x="653411" y="2446535"/>
                </a:lnTo>
                <a:lnTo>
                  <a:pt x="642777" y="2453142"/>
                </a:lnTo>
                <a:close/>
              </a:path>
              <a:path w="1659635" h="2638044">
                <a:moveTo>
                  <a:pt x="641603" y="2410290"/>
                </a:moveTo>
                <a:lnTo>
                  <a:pt x="641603" y="2447544"/>
                </a:lnTo>
                <a:lnTo>
                  <a:pt x="635277" y="2354515"/>
                </a:lnTo>
                <a:lnTo>
                  <a:pt x="638753" y="2369940"/>
                </a:lnTo>
                <a:lnTo>
                  <a:pt x="640881" y="2385728"/>
                </a:lnTo>
                <a:lnTo>
                  <a:pt x="641603" y="2401823"/>
                </a:lnTo>
                <a:lnTo>
                  <a:pt x="641603" y="2410290"/>
                </a:lnTo>
                <a:close/>
              </a:path>
              <a:path w="1659635" h="2638044">
                <a:moveTo>
                  <a:pt x="632459" y="2401823"/>
                </a:moveTo>
                <a:lnTo>
                  <a:pt x="632269" y="2392834"/>
                </a:lnTo>
                <a:lnTo>
                  <a:pt x="631254" y="2379505"/>
                </a:lnTo>
                <a:lnTo>
                  <a:pt x="629365" y="2366522"/>
                </a:lnTo>
                <a:lnTo>
                  <a:pt x="626602" y="2353890"/>
                </a:lnTo>
                <a:lnTo>
                  <a:pt x="630509" y="2339510"/>
                </a:lnTo>
                <a:lnTo>
                  <a:pt x="635277" y="2354515"/>
                </a:lnTo>
                <a:lnTo>
                  <a:pt x="632459" y="2401823"/>
                </a:lnTo>
                <a:close/>
              </a:path>
              <a:path w="1659635" h="2638044">
                <a:moveTo>
                  <a:pt x="624506" y="2324981"/>
                </a:moveTo>
                <a:lnTo>
                  <a:pt x="630509" y="2339510"/>
                </a:lnTo>
                <a:lnTo>
                  <a:pt x="626602" y="2353890"/>
                </a:lnTo>
                <a:lnTo>
                  <a:pt x="622965" y="2341616"/>
                </a:lnTo>
                <a:lnTo>
                  <a:pt x="618453" y="2329705"/>
                </a:lnTo>
                <a:lnTo>
                  <a:pt x="617326" y="2310982"/>
                </a:lnTo>
                <a:lnTo>
                  <a:pt x="624506" y="2324981"/>
                </a:lnTo>
                <a:close/>
              </a:path>
              <a:path w="1659635" h="2638044">
                <a:moveTo>
                  <a:pt x="613067" y="2318163"/>
                </a:moveTo>
                <a:lnTo>
                  <a:pt x="606807" y="2306995"/>
                </a:lnTo>
                <a:lnTo>
                  <a:pt x="609026" y="2297572"/>
                </a:lnTo>
                <a:lnTo>
                  <a:pt x="617326" y="2310982"/>
                </a:lnTo>
                <a:lnTo>
                  <a:pt x="618453" y="2329705"/>
                </a:lnTo>
                <a:lnTo>
                  <a:pt x="613067" y="2318163"/>
                </a:lnTo>
                <a:close/>
              </a:path>
              <a:path w="1659635" h="2638044">
                <a:moveTo>
                  <a:pt x="573023" y="2266187"/>
                </a:moveTo>
                <a:lnTo>
                  <a:pt x="577976" y="2261425"/>
                </a:lnTo>
                <a:lnTo>
                  <a:pt x="589294" y="2272737"/>
                </a:lnTo>
                <a:lnTo>
                  <a:pt x="599663" y="2284805"/>
                </a:lnTo>
                <a:lnTo>
                  <a:pt x="609026" y="2297572"/>
                </a:lnTo>
                <a:lnTo>
                  <a:pt x="606807" y="2306995"/>
                </a:lnTo>
                <a:lnTo>
                  <a:pt x="599673" y="2296208"/>
                </a:lnTo>
                <a:lnTo>
                  <a:pt x="591664" y="2285807"/>
                </a:lnTo>
                <a:lnTo>
                  <a:pt x="582781" y="2275799"/>
                </a:lnTo>
                <a:lnTo>
                  <a:pt x="573023" y="2266187"/>
                </a:lnTo>
                <a:close/>
              </a:path>
              <a:path w="1659635" h="2638044">
                <a:moveTo>
                  <a:pt x="538212" y="2240152"/>
                </a:moveTo>
                <a:lnTo>
                  <a:pt x="538903" y="2232582"/>
                </a:lnTo>
                <a:lnTo>
                  <a:pt x="552724" y="2241291"/>
                </a:lnTo>
                <a:lnTo>
                  <a:pt x="565767" y="2250924"/>
                </a:lnTo>
                <a:lnTo>
                  <a:pt x="577976" y="2261425"/>
                </a:lnTo>
                <a:lnTo>
                  <a:pt x="573023" y="2266187"/>
                </a:lnTo>
                <a:lnTo>
                  <a:pt x="569011" y="2262574"/>
                </a:lnTo>
                <a:lnTo>
                  <a:pt x="559109" y="2254388"/>
                </a:lnTo>
                <a:lnTo>
                  <a:pt x="548844" y="2246914"/>
                </a:lnTo>
                <a:lnTo>
                  <a:pt x="538212" y="2240152"/>
                </a:lnTo>
                <a:close/>
              </a:path>
              <a:path w="1659635" h="2638044">
                <a:moveTo>
                  <a:pt x="491911" y="2220221"/>
                </a:moveTo>
                <a:lnTo>
                  <a:pt x="493349" y="2212555"/>
                </a:lnTo>
                <a:lnTo>
                  <a:pt x="509158" y="2218158"/>
                </a:lnTo>
                <a:lnTo>
                  <a:pt x="524362" y="2224852"/>
                </a:lnTo>
                <a:lnTo>
                  <a:pt x="538903" y="2232582"/>
                </a:lnTo>
                <a:lnTo>
                  <a:pt x="538212" y="2240152"/>
                </a:lnTo>
                <a:lnTo>
                  <a:pt x="527207" y="2234102"/>
                </a:lnTo>
                <a:lnTo>
                  <a:pt x="515825" y="2228763"/>
                </a:lnTo>
                <a:lnTo>
                  <a:pt x="504062" y="2224136"/>
                </a:lnTo>
                <a:lnTo>
                  <a:pt x="491911" y="2220221"/>
                </a:lnTo>
                <a:close/>
              </a:path>
              <a:path w="1659635" h="2638044">
                <a:moveTo>
                  <a:pt x="439350" y="2211679"/>
                </a:moveTo>
                <a:lnTo>
                  <a:pt x="442856" y="2202856"/>
                </a:lnTo>
                <a:lnTo>
                  <a:pt x="460140" y="2204848"/>
                </a:lnTo>
                <a:lnTo>
                  <a:pt x="476990" y="2208100"/>
                </a:lnTo>
                <a:lnTo>
                  <a:pt x="493349" y="2212555"/>
                </a:lnTo>
                <a:lnTo>
                  <a:pt x="491911" y="2220221"/>
                </a:lnTo>
                <a:lnTo>
                  <a:pt x="479370" y="2217018"/>
                </a:lnTo>
                <a:lnTo>
                  <a:pt x="466432" y="2214527"/>
                </a:lnTo>
                <a:lnTo>
                  <a:pt x="453094" y="2212747"/>
                </a:lnTo>
                <a:lnTo>
                  <a:pt x="439350" y="2211679"/>
                </a:lnTo>
                <a:close/>
              </a:path>
              <a:path w="1659635" h="2638044">
                <a:moveTo>
                  <a:pt x="425195" y="2211323"/>
                </a:moveTo>
                <a:lnTo>
                  <a:pt x="422407" y="2211337"/>
                </a:lnTo>
                <a:lnTo>
                  <a:pt x="425195" y="2202179"/>
                </a:lnTo>
                <a:lnTo>
                  <a:pt x="442856" y="2202856"/>
                </a:lnTo>
                <a:lnTo>
                  <a:pt x="439350" y="2211679"/>
                </a:lnTo>
                <a:lnTo>
                  <a:pt x="425195" y="2211323"/>
                </a:lnTo>
                <a:close/>
              </a:path>
              <a:path w="1659635" h="2638044">
                <a:moveTo>
                  <a:pt x="369041" y="2216890"/>
                </a:moveTo>
                <a:lnTo>
                  <a:pt x="369779" y="2208100"/>
                </a:lnTo>
                <a:lnTo>
                  <a:pt x="387729" y="2204848"/>
                </a:lnTo>
                <a:lnTo>
                  <a:pt x="406219" y="2202856"/>
                </a:lnTo>
                <a:lnTo>
                  <a:pt x="425195" y="2202179"/>
                </a:lnTo>
                <a:lnTo>
                  <a:pt x="422407" y="2211337"/>
                </a:lnTo>
                <a:lnTo>
                  <a:pt x="408920" y="2211781"/>
                </a:lnTo>
                <a:lnTo>
                  <a:pt x="395496" y="2212855"/>
                </a:lnTo>
                <a:lnTo>
                  <a:pt x="382186" y="2214558"/>
                </a:lnTo>
                <a:lnTo>
                  <a:pt x="369041" y="2216890"/>
                </a:lnTo>
                <a:close/>
              </a:path>
              <a:path w="1659635" h="2638044">
                <a:moveTo>
                  <a:pt x="319149" y="2232508"/>
                </a:moveTo>
                <a:lnTo>
                  <a:pt x="319692" y="2224852"/>
                </a:lnTo>
                <a:lnTo>
                  <a:pt x="335708" y="2218158"/>
                </a:lnTo>
                <a:lnTo>
                  <a:pt x="352421" y="2212555"/>
                </a:lnTo>
                <a:lnTo>
                  <a:pt x="369779" y="2208100"/>
                </a:lnTo>
                <a:lnTo>
                  <a:pt x="369041" y="2216890"/>
                </a:lnTo>
                <a:lnTo>
                  <a:pt x="356113" y="2219851"/>
                </a:lnTo>
                <a:lnTo>
                  <a:pt x="343454" y="2223441"/>
                </a:lnTo>
                <a:lnTo>
                  <a:pt x="331115" y="2227660"/>
                </a:lnTo>
                <a:lnTo>
                  <a:pt x="319149" y="2232508"/>
                </a:lnTo>
                <a:close/>
              </a:path>
              <a:path w="1659635" h="2638044">
                <a:moveTo>
                  <a:pt x="276033" y="2258193"/>
                </a:moveTo>
                <a:lnTo>
                  <a:pt x="276353" y="2250924"/>
                </a:lnTo>
                <a:lnTo>
                  <a:pt x="289961" y="2241291"/>
                </a:lnTo>
                <a:lnTo>
                  <a:pt x="304425" y="2232582"/>
                </a:lnTo>
                <a:lnTo>
                  <a:pt x="319692" y="2224852"/>
                </a:lnTo>
                <a:lnTo>
                  <a:pt x="319149" y="2232508"/>
                </a:lnTo>
                <a:lnTo>
                  <a:pt x="307605" y="2237986"/>
                </a:lnTo>
                <a:lnTo>
                  <a:pt x="296537" y="2244093"/>
                </a:lnTo>
                <a:lnTo>
                  <a:pt x="285996" y="2250828"/>
                </a:lnTo>
                <a:lnTo>
                  <a:pt x="276033" y="2258193"/>
                </a:lnTo>
                <a:close/>
              </a:path>
              <a:path w="1659635" h="2638044">
                <a:moveTo>
                  <a:pt x="250978" y="2282364"/>
                </a:moveTo>
                <a:lnTo>
                  <a:pt x="251910" y="2272737"/>
                </a:lnTo>
                <a:lnTo>
                  <a:pt x="263651" y="2261425"/>
                </a:lnTo>
                <a:lnTo>
                  <a:pt x="276353" y="2250924"/>
                </a:lnTo>
                <a:lnTo>
                  <a:pt x="276033" y="2258193"/>
                </a:lnTo>
                <a:lnTo>
                  <a:pt x="266700" y="2266187"/>
                </a:lnTo>
                <a:lnTo>
                  <a:pt x="260158" y="2272490"/>
                </a:lnTo>
                <a:lnTo>
                  <a:pt x="250978" y="2282364"/>
                </a:lnTo>
                <a:close/>
              </a:path>
              <a:path w="1659635" h="2638044">
                <a:moveTo>
                  <a:pt x="228683" y="2314328"/>
                </a:moveTo>
                <a:lnTo>
                  <a:pt x="231518" y="2297572"/>
                </a:lnTo>
                <a:lnTo>
                  <a:pt x="241181" y="2284805"/>
                </a:lnTo>
                <a:lnTo>
                  <a:pt x="251910" y="2272737"/>
                </a:lnTo>
                <a:lnTo>
                  <a:pt x="250978" y="2282364"/>
                </a:lnTo>
                <a:lnTo>
                  <a:pt x="242672" y="2292632"/>
                </a:lnTo>
                <a:lnTo>
                  <a:pt x="235241" y="2303289"/>
                </a:lnTo>
                <a:lnTo>
                  <a:pt x="228683" y="2314328"/>
                </a:lnTo>
                <a:close/>
              </a:path>
              <a:path w="1659635" h="2638044">
                <a:moveTo>
                  <a:pt x="214258" y="2349682"/>
                </a:moveTo>
                <a:lnTo>
                  <a:pt x="215598" y="2324981"/>
                </a:lnTo>
                <a:lnTo>
                  <a:pt x="222973" y="2310982"/>
                </a:lnTo>
                <a:lnTo>
                  <a:pt x="231518" y="2297572"/>
                </a:lnTo>
                <a:lnTo>
                  <a:pt x="228683" y="2314328"/>
                </a:lnTo>
                <a:lnTo>
                  <a:pt x="223001" y="2325744"/>
                </a:lnTo>
                <a:lnTo>
                  <a:pt x="218192" y="2337530"/>
                </a:lnTo>
                <a:lnTo>
                  <a:pt x="214258" y="2349682"/>
                </a:lnTo>
                <a:close/>
              </a:path>
              <a:path w="1659635" h="2638044">
                <a:moveTo>
                  <a:pt x="211198" y="2362192"/>
                </a:moveTo>
                <a:lnTo>
                  <a:pt x="209446" y="2339510"/>
                </a:lnTo>
                <a:lnTo>
                  <a:pt x="215598" y="2324981"/>
                </a:lnTo>
                <a:lnTo>
                  <a:pt x="214258" y="2349682"/>
                </a:lnTo>
                <a:lnTo>
                  <a:pt x="211198" y="2362192"/>
                </a:lnTo>
                <a:close/>
              </a:path>
              <a:path w="1659635" h="2638044">
                <a:moveTo>
                  <a:pt x="899159" y="2121407"/>
                </a:moveTo>
                <a:lnTo>
                  <a:pt x="898912" y="2115742"/>
                </a:lnTo>
                <a:lnTo>
                  <a:pt x="896088" y="2101897"/>
                </a:lnTo>
                <a:lnTo>
                  <a:pt x="890385" y="2089435"/>
                </a:lnTo>
                <a:lnTo>
                  <a:pt x="882141" y="2078628"/>
                </a:lnTo>
                <a:lnTo>
                  <a:pt x="871699" y="2069749"/>
                </a:lnTo>
                <a:lnTo>
                  <a:pt x="859397" y="2063070"/>
                </a:lnTo>
                <a:lnTo>
                  <a:pt x="845577" y="2058862"/>
                </a:lnTo>
                <a:lnTo>
                  <a:pt x="830579" y="2057399"/>
                </a:lnTo>
                <a:lnTo>
                  <a:pt x="830266" y="2057400"/>
                </a:lnTo>
                <a:lnTo>
                  <a:pt x="815528" y="2058695"/>
                </a:lnTo>
                <a:lnTo>
                  <a:pt x="830579" y="2048255"/>
                </a:lnTo>
                <a:lnTo>
                  <a:pt x="836084" y="2048505"/>
                </a:lnTo>
                <a:lnTo>
                  <a:pt x="849613" y="2051148"/>
                </a:lnTo>
                <a:lnTo>
                  <a:pt x="862689" y="2056379"/>
                </a:lnTo>
                <a:lnTo>
                  <a:pt x="874894" y="2063829"/>
                </a:lnTo>
                <a:lnTo>
                  <a:pt x="885812" y="2073126"/>
                </a:lnTo>
                <a:lnTo>
                  <a:pt x="895028" y="2083903"/>
                </a:lnTo>
                <a:lnTo>
                  <a:pt x="902126" y="2095788"/>
                </a:lnTo>
                <a:lnTo>
                  <a:pt x="899159" y="2121407"/>
                </a:lnTo>
                <a:close/>
              </a:path>
              <a:path w="1659635" h="2638044">
                <a:moveTo>
                  <a:pt x="830579" y="2048255"/>
                </a:moveTo>
                <a:lnTo>
                  <a:pt x="815528" y="2058695"/>
                </a:lnTo>
                <a:lnTo>
                  <a:pt x="801260" y="2062332"/>
                </a:lnTo>
                <a:lnTo>
                  <a:pt x="787924" y="2068097"/>
                </a:lnTo>
                <a:lnTo>
                  <a:pt x="775979" y="2075778"/>
                </a:lnTo>
                <a:lnTo>
                  <a:pt x="765887" y="2085162"/>
                </a:lnTo>
                <a:lnTo>
                  <a:pt x="758108" y="2096037"/>
                </a:lnTo>
                <a:lnTo>
                  <a:pt x="753102" y="2108189"/>
                </a:lnTo>
                <a:lnTo>
                  <a:pt x="751332" y="2121407"/>
                </a:lnTo>
                <a:lnTo>
                  <a:pt x="753453" y="2085284"/>
                </a:lnTo>
                <a:lnTo>
                  <a:pt x="762292" y="2075172"/>
                </a:lnTo>
                <a:lnTo>
                  <a:pt x="773041" y="2066252"/>
                </a:lnTo>
                <a:lnTo>
                  <a:pt x="785473" y="2058811"/>
                </a:lnTo>
                <a:lnTo>
                  <a:pt x="799359" y="2053139"/>
                </a:lnTo>
                <a:lnTo>
                  <a:pt x="814471" y="2049525"/>
                </a:lnTo>
                <a:lnTo>
                  <a:pt x="830579" y="2048255"/>
                </a:lnTo>
                <a:close/>
              </a:path>
              <a:path w="1659635" h="2638044">
                <a:moveTo>
                  <a:pt x="751332" y="2121407"/>
                </a:moveTo>
                <a:lnTo>
                  <a:pt x="753082" y="2121303"/>
                </a:lnTo>
                <a:lnTo>
                  <a:pt x="756084" y="2129539"/>
                </a:lnTo>
                <a:lnTo>
                  <a:pt x="743038" y="2132675"/>
                </a:lnTo>
                <a:lnTo>
                  <a:pt x="746753" y="2096298"/>
                </a:lnTo>
                <a:lnTo>
                  <a:pt x="753453" y="2085284"/>
                </a:lnTo>
                <a:lnTo>
                  <a:pt x="751332" y="2121407"/>
                </a:lnTo>
                <a:close/>
              </a:path>
              <a:path w="1659635" h="2638044">
                <a:moveTo>
                  <a:pt x="899159" y="1839468"/>
                </a:moveTo>
                <a:lnTo>
                  <a:pt x="896370" y="1821522"/>
                </a:lnTo>
                <a:lnTo>
                  <a:pt x="890772" y="1809183"/>
                </a:lnTo>
                <a:lnTo>
                  <a:pt x="882558" y="1798405"/>
                </a:lnTo>
                <a:lnTo>
                  <a:pt x="872080" y="1789490"/>
                </a:lnTo>
                <a:lnTo>
                  <a:pt x="859689" y="1782745"/>
                </a:lnTo>
                <a:lnTo>
                  <a:pt x="845738" y="1778475"/>
                </a:lnTo>
                <a:lnTo>
                  <a:pt x="830579" y="1776984"/>
                </a:lnTo>
                <a:lnTo>
                  <a:pt x="816490" y="1778117"/>
                </a:lnTo>
                <a:lnTo>
                  <a:pt x="802046" y="1781629"/>
                </a:lnTo>
                <a:lnTo>
                  <a:pt x="788524" y="1787287"/>
                </a:lnTo>
                <a:lnTo>
                  <a:pt x="776398" y="1794854"/>
                </a:lnTo>
                <a:lnTo>
                  <a:pt x="766142" y="1804092"/>
                </a:lnTo>
                <a:lnTo>
                  <a:pt x="758230" y="1814765"/>
                </a:lnTo>
                <a:lnTo>
                  <a:pt x="753135" y="1826636"/>
                </a:lnTo>
                <a:lnTo>
                  <a:pt x="761885" y="1794898"/>
                </a:lnTo>
                <a:lnTo>
                  <a:pt x="772656" y="1785979"/>
                </a:lnTo>
                <a:lnTo>
                  <a:pt x="785145" y="1778505"/>
                </a:lnTo>
                <a:lnTo>
                  <a:pt x="799118" y="1772785"/>
                </a:lnTo>
                <a:lnTo>
                  <a:pt x="814341" y="1769127"/>
                </a:lnTo>
                <a:lnTo>
                  <a:pt x="830579" y="1767839"/>
                </a:lnTo>
                <a:lnTo>
                  <a:pt x="835013" y="1768002"/>
                </a:lnTo>
                <a:lnTo>
                  <a:pt x="848693" y="1770457"/>
                </a:lnTo>
                <a:lnTo>
                  <a:pt x="861938" y="1775557"/>
                </a:lnTo>
                <a:lnTo>
                  <a:pt x="874321" y="1782903"/>
                </a:lnTo>
                <a:lnTo>
                  <a:pt x="885412" y="1792101"/>
                </a:lnTo>
                <a:lnTo>
                  <a:pt x="894785" y="1802753"/>
                </a:lnTo>
                <a:lnTo>
                  <a:pt x="902010" y="1814462"/>
                </a:lnTo>
                <a:lnTo>
                  <a:pt x="899159" y="1839468"/>
                </a:lnTo>
                <a:close/>
              </a:path>
              <a:path w="1659635" h="2638044">
                <a:moveTo>
                  <a:pt x="753066" y="1804955"/>
                </a:moveTo>
                <a:lnTo>
                  <a:pt x="761885" y="1794898"/>
                </a:lnTo>
                <a:lnTo>
                  <a:pt x="753135" y="1826636"/>
                </a:lnTo>
                <a:lnTo>
                  <a:pt x="751332" y="1839468"/>
                </a:lnTo>
                <a:lnTo>
                  <a:pt x="748764" y="1849586"/>
                </a:lnTo>
                <a:lnTo>
                  <a:pt x="746434" y="1815840"/>
                </a:lnTo>
                <a:lnTo>
                  <a:pt x="753066" y="1804955"/>
                </a:lnTo>
                <a:close/>
              </a:path>
              <a:path w="1659635" h="2638044">
                <a:moveTo>
                  <a:pt x="748764" y="1849586"/>
                </a:moveTo>
                <a:lnTo>
                  <a:pt x="735932" y="1853031"/>
                </a:lnTo>
                <a:lnTo>
                  <a:pt x="740664" y="1839468"/>
                </a:lnTo>
                <a:lnTo>
                  <a:pt x="740667" y="1838865"/>
                </a:lnTo>
                <a:lnTo>
                  <a:pt x="742223" y="1827246"/>
                </a:lnTo>
                <a:lnTo>
                  <a:pt x="746434" y="1815840"/>
                </a:lnTo>
                <a:lnTo>
                  <a:pt x="748764" y="1849586"/>
                </a:lnTo>
                <a:close/>
              </a:path>
              <a:path w="1659635" h="2638044">
                <a:moveTo>
                  <a:pt x="691895" y="1857755"/>
                </a:moveTo>
                <a:lnTo>
                  <a:pt x="693748" y="1857651"/>
                </a:lnTo>
                <a:lnTo>
                  <a:pt x="705655" y="1854857"/>
                </a:lnTo>
                <a:lnTo>
                  <a:pt x="719452" y="1850730"/>
                </a:lnTo>
                <a:lnTo>
                  <a:pt x="731519" y="1848612"/>
                </a:lnTo>
                <a:lnTo>
                  <a:pt x="735932" y="1853031"/>
                </a:lnTo>
                <a:lnTo>
                  <a:pt x="723342" y="1856916"/>
                </a:lnTo>
                <a:lnTo>
                  <a:pt x="711003" y="1861215"/>
                </a:lnTo>
                <a:lnTo>
                  <a:pt x="698926" y="1865905"/>
                </a:lnTo>
                <a:lnTo>
                  <a:pt x="691895" y="1857755"/>
                </a:lnTo>
                <a:close/>
              </a:path>
              <a:path w="1659635" h="2638044">
                <a:moveTo>
                  <a:pt x="691895" y="1857755"/>
                </a:moveTo>
                <a:lnTo>
                  <a:pt x="698926" y="1865905"/>
                </a:lnTo>
                <a:lnTo>
                  <a:pt x="687118" y="1870963"/>
                </a:lnTo>
                <a:lnTo>
                  <a:pt x="688419" y="1806346"/>
                </a:lnTo>
                <a:lnTo>
                  <a:pt x="691015" y="1827178"/>
                </a:lnTo>
                <a:lnTo>
                  <a:pt x="691895" y="1848612"/>
                </a:lnTo>
                <a:lnTo>
                  <a:pt x="691895" y="1857755"/>
                </a:lnTo>
                <a:close/>
              </a:path>
              <a:path w="1659635" h="2638044">
                <a:moveTo>
                  <a:pt x="642777" y="1894384"/>
                </a:moveTo>
                <a:lnTo>
                  <a:pt x="645618" y="1881723"/>
                </a:lnTo>
                <a:lnTo>
                  <a:pt x="655072" y="1874389"/>
                </a:lnTo>
                <a:lnTo>
                  <a:pt x="666341" y="1868997"/>
                </a:lnTo>
                <a:lnTo>
                  <a:pt x="681227" y="1866899"/>
                </a:lnTo>
                <a:lnTo>
                  <a:pt x="687118" y="1870963"/>
                </a:lnTo>
                <a:lnTo>
                  <a:pt x="675591" y="1876363"/>
                </a:lnTo>
                <a:lnTo>
                  <a:pt x="664352" y="1882083"/>
                </a:lnTo>
                <a:lnTo>
                  <a:pt x="653411" y="1888098"/>
                </a:lnTo>
                <a:lnTo>
                  <a:pt x="642777" y="1894384"/>
                </a:lnTo>
                <a:close/>
              </a:path>
              <a:path w="1659635" h="2638044">
                <a:moveTo>
                  <a:pt x="635277" y="1797867"/>
                </a:moveTo>
                <a:lnTo>
                  <a:pt x="638753" y="1814293"/>
                </a:lnTo>
                <a:lnTo>
                  <a:pt x="640881" y="1831223"/>
                </a:lnTo>
                <a:lnTo>
                  <a:pt x="641603" y="1848612"/>
                </a:lnTo>
                <a:lnTo>
                  <a:pt x="641603" y="1885187"/>
                </a:lnTo>
                <a:lnTo>
                  <a:pt x="635277" y="1797867"/>
                </a:lnTo>
                <a:close/>
              </a:path>
              <a:path w="1659635" h="2638044">
                <a:moveTo>
                  <a:pt x="632459" y="1848612"/>
                </a:moveTo>
                <a:lnTo>
                  <a:pt x="632418" y="1844411"/>
                </a:lnTo>
                <a:lnTo>
                  <a:pt x="631774" y="1831401"/>
                </a:lnTo>
                <a:lnTo>
                  <a:pt x="630347" y="1818414"/>
                </a:lnTo>
                <a:lnTo>
                  <a:pt x="628137" y="1805514"/>
                </a:lnTo>
                <a:lnTo>
                  <a:pt x="630509" y="1781994"/>
                </a:lnTo>
                <a:lnTo>
                  <a:pt x="635277" y="1797867"/>
                </a:lnTo>
                <a:lnTo>
                  <a:pt x="632459" y="1848612"/>
                </a:lnTo>
                <a:close/>
              </a:path>
              <a:path w="1659635" h="2638044">
                <a:moveTo>
                  <a:pt x="616811" y="1767975"/>
                </a:moveTo>
                <a:lnTo>
                  <a:pt x="617326" y="1752092"/>
                </a:lnTo>
                <a:lnTo>
                  <a:pt x="624506" y="1766720"/>
                </a:lnTo>
                <a:lnTo>
                  <a:pt x="630509" y="1781994"/>
                </a:lnTo>
                <a:lnTo>
                  <a:pt x="628137" y="1805514"/>
                </a:lnTo>
                <a:lnTo>
                  <a:pt x="625144" y="1792766"/>
                </a:lnTo>
                <a:lnTo>
                  <a:pt x="621369" y="1780232"/>
                </a:lnTo>
                <a:lnTo>
                  <a:pt x="616811" y="1767975"/>
                </a:lnTo>
                <a:close/>
              </a:path>
              <a:path w="1659635" h="2638044">
                <a:moveTo>
                  <a:pt x="598439" y="1733509"/>
                </a:moveTo>
                <a:lnTo>
                  <a:pt x="599663" y="1724960"/>
                </a:lnTo>
                <a:lnTo>
                  <a:pt x="609026" y="1738156"/>
                </a:lnTo>
                <a:lnTo>
                  <a:pt x="617326" y="1752092"/>
                </a:lnTo>
                <a:lnTo>
                  <a:pt x="616811" y="1767975"/>
                </a:lnTo>
                <a:lnTo>
                  <a:pt x="611470" y="1756061"/>
                </a:lnTo>
                <a:lnTo>
                  <a:pt x="605346" y="1744551"/>
                </a:lnTo>
                <a:lnTo>
                  <a:pt x="598439" y="1733509"/>
                </a:lnTo>
                <a:close/>
              </a:path>
              <a:path w="1659635" h="2638044">
                <a:moveTo>
                  <a:pt x="573023" y="1703831"/>
                </a:moveTo>
                <a:lnTo>
                  <a:pt x="577976" y="1700974"/>
                </a:lnTo>
                <a:lnTo>
                  <a:pt x="589294" y="1712550"/>
                </a:lnTo>
                <a:lnTo>
                  <a:pt x="599663" y="1724960"/>
                </a:lnTo>
                <a:lnTo>
                  <a:pt x="598439" y="1733509"/>
                </a:lnTo>
                <a:lnTo>
                  <a:pt x="590750" y="1723000"/>
                </a:lnTo>
                <a:lnTo>
                  <a:pt x="582278" y="1713086"/>
                </a:lnTo>
                <a:lnTo>
                  <a:pt x="573023" y="1703831"/>
                </a:lnTo>
                <a:close/>
              </a:path>
              <a:path w="1659635" h="2638044">
                <a:moveTo>
                  <a:pt x="538536" y="1678267"/>
                </a:moveTo>
                <a:lnTo>
                  <a:pt x="538903" y="1671713"/>
                </a:lnTo>
                <a:lnTo>
                  <a:pt x="552724" y="1680508"/>
                </a:lnTo>
                <a:lnTo>
                  <a:pt x="565767" y="1690278"/>
                </a:lnTo>
                <a:lnTo>
                  <a:pt x="577976" y="1700974"/>
                </a:lnTo>
                <a:lnTo>
                  <a:pt x="573023" y="1703831"/>
                </a:lnTo>
                <a:lnTo>
                  <a:pt x="569400" y="1700564"/>
                </a:lnTo>
                <a:lnTo>
                  <a:pt x="559478" y="1692372"/>
                </a:lnTo>
                <a:lnTo>
                  <a:pt x="549192" y="1684943"/>
                </a:lnTo>
                <a:lnTo>
                  <a:pt x="538536" y="1678267"/>
                </a:lnTo>
                <a:close/>
              </a:path>
              <a:path w="1659635" h="2638044">
                <a:moveTo>
                  <a:pt x="492117" y="1658903"/>
                </a:moveTo>
                <a:lnTo>
                  <a:pt x="493349" y="1651637"/>
                </a:lnTo>
                <a:lnTo>
                  <a:pt x="509158" y="1657230"/>
                </a:lnTo>
                <a:lnTo>
                  <a:pt x="524362" y="1663938"/>
                </a:lnTo>
                <a:lnTo>
                  <a:pt x="538903" y="1671713"/>
                </a:lnTo>
                <a:lnTo>
                  <a:pt x="538536" y="1678267"/>
                </a:lnTo>
                <a:lnTo>
                  <a:pt x="527505" y="1672334"/>
                </a:lnTo>
                <a:lnTo>
                  <a:pt x="516095" y="1667136"/>
                </a:lnTo>
                <a:lnTo>
                  <a:pt x="504301" y="1662662"/>
                </a:lnTo>
                <a:lnTo>
                  <a:pt x="492117" y="1658903"/>
                </a:lnTo>
                <a:close/>
              </a:path>
              <a:path w="1659635" h="2638044">
                <a:moveTo>
                  <a:pt x="439396" y="1650822"/>
                </a:moveTo>
                <a:lnTo>
                  <a:pt x="442856" y="1642014"/>
                </a:lnTo>
                <a:lnTo>
                  <a:pt x="460140" y="1643982"/>
                </a:lnTo>
                <a:lnTo>
                  <a:pt x="476990" y="1647206"/>
                </a:lnTo>
                <a:lnTo>
                  <a:pt x="493349" y="1651637"/>
                </a:lnTo>
                <a:lnTo>
                  <a:pt x="492117" y="1658903"/>
                </a:lnTo>
                <a:lnTo>
                  <a:pt x="479540" y="1655849"/>
                </a:lnTo>
                <a:lnTo>
                  <a:pt x="466564" y="1653491"/>
                </a:lnTo>
                <a:lnTo>
                  <a:pt x="453184" y="1651818"/>
                </a:lnTo>
                <a:lnTo>
                  <a:pt x="439396" y="1650822"/>
                </a:lnTo>
                <a:close/>
              </a:path>
              <a:path w="1659635" h="2638044">
                <a:moveTo>
                  <a:pt x="425195" y="1650491"/>
                </a:moveTo>
                <a:lnTo>
                  <a:pt x="422924" y="1650500"/>
                </a:lnTo>
                <a:lnTo>
                  <a:pt x="425195" y="1641347"/>
                </a:lnTo>
                <a:lnTo>
                  <a:pt x="442856" y="1642014"/>
                </a:lnTo>
                <a:lnTo>
                  <a:pt x="439396" y="1650822"/>
                </a:lnTo>
                <a:lnTo>
                  <a:pt x="425195" y="1650491"/>
                </a:lnTo>
                <a:close/>
              </a:path>
              <a:path w="1659635" h="2638044">
                <a:moveTo>
                  <a:pt x="369387" y="1655626"/>
                </a:moveTo>
                <a:lnTo>
                  <a:pt x="369779" y="1647206"/>
                </a:lnTo>
                <a:lnTo>
                  <a:pt x="387729" y="1643982"/>
                </a:lnTo>
                <a:lnTo>
                  <a:pt x="406219" y="1642014"/>
                </a:lnTo>
                <a:lnTo>
                  <a:pt x="425195" y="1641347"/>
                </a:lnTo>
                <a:lnTo>
                  <a:pt x="422924" y="1650500"/>
                </a:lnTo>
                <a:lnTo>
                  <a:pt x="409396" y="1650889"/>
                </a:lnTo>
                <a:lnTo>
                  <a:pt x="395929" y="1651868"/>
                </a:lnTo>
                <a:lnTo>
                  <a:pt x="382576" y="1653444"/>
                </a:lnTo>
                <a:lnTo>
                  <a:pt x="369387" y="1655626"/>
                </a:lnTo>
                <a:close/>
              </a:path>
              <a:path w="1659635" h="2638044">
                <a:moveTo>
                  <a:pt x="319322" y="1670569"/>
                </a:moveTo>
                <a:lnTo>
                  <a:pt x="319692" y="1663938"/>
                </a:lnTo>
                <a:lnTo>
                  <a:pt x="335708" y="1657230"/>
                </a:lnTo>
                <a:lnTo>
                  <a:pt x="352421" y="1651637"/>
                </a:lnTo>
                <a:lnTo>
                  <a:pt x="369779" y="1647206"/>
                </a:lnTo>
                <a:lnTo>
                  <a:pt x="369387" y="1655626"/>
                </a:lnTo>
                <a:lnTo>
                  <a:pt x="356415" y="1658422"/>
                </a:lnTo>
                <a:lnTo>
                  <a:pt x="343712" y="1661839"/>
                </a:lnTo>
                <a:lnTo>
                  <a:pt x="331330" y="1665885"/>
                </a:lnTo>
                <a:lnTo>
                  <a:pt x="319322" y="1670569"/>
                </a:lnTo>
                <a:close/>
              </a:path>
              <a:path w="1659635" h="2638044">
                <a:moveTo>
                  <a:pt x="276061" y="1695840"/>
                </a:moveTo>
                <a:lnTo>
                  <a:pt x="276353" y="1690278"/>
                </a:lnTo>
                <a:lnTo>
                  <a:pt x="289961" y="1680508"/>
                </a:lnTo>
                <a:lnTo>
                  <a:pt x="304425" y="1671713"/>
                </a:lnTo>
                <a:lnTo>
                  <a:pt x="319692" y="1663938"/>
                </a:lnTo>
                <a:lnTo>
                  <a:pt x="319322" y="1670569"/>
                </a:lnTo>
                <a:lnTo>
                  <a:pt x="307739" y="1675898"/>
                </a:lnTo>
                <a:lnTo>
                  <a:pt x="296633" y="1681881"/>
                </a:lnTo>
                <a:lnTo>
                  <a:pt x="286056" y="1688526"/>
                </a:lnTo>
                <a:lnTo>
                  <a:pt x="276061" y="1695840"/>
                </a:lnTo>
                <a:close/>
              </a:path>
              <a:path w="1659635" h="2638044">
                <a:moveTo>
                  <a:pt x="266700" y="1703831"/>
                </a:moveTo>
                <a:lnTo>
                  <a:pt x="263622" y="1706747"/>
                </a:lnTo>
                <a:lnTo>
                  <a:pt x="263651" y="1700974"/>
                </a:lnTo>
                <a:lnTo>
                  <a:pt x="276353" y="1690278"/>
                </a:lnTo>
                <a:lnTo>
                  <a:pt x="276061" y="1695840"/>
                </a:lnTo>
                <a:lnTo>
                  <a:pt x="266700" y="1703831"/>
                </a:lnTo>
                <a:close/>
              </a:path>
              <a:path w="1659635" h="2638044">
                <a:moveTo>
                  <a:pt x="238965" y="1737023"/>
                </a:moveTo>
                <a:lnTo>
                  <a:pt x="241181" y="1724960"/>
                </a:lnTo>
                <a:lnTo>
                  <a:pt x="251910" y="1712550"/>
                </a:lnTo>
                <a:lnTo>
                  <a:pt x="263651" y="1700974"/>
                </a:lnTo>
                <a:lnTo>
                  <a:pt x="263622" y="1706747"/>
                </a:lnTo>
                <a:lnTo>
                  <a:pt x="254620" y="1716222"/>
                </a:lnTo>
                <a:lnTo>
                  <a:pt x="246401" y="1726335"/>
                </a:lnTo>
                <a:lnTo>
                  <a:pt x="238965" y="1737023"/>
                </a:lnTo>
                <a:close/>
              </a:path>
              <a:path w="1659635" h="2638044">
                <a:moveTo>
                  <a:pt x="221353" y="1771903"/>
                </a:moveTo>
                <a:lnTo>
                  <a:pt x="222973" y="1752092"/>
                </a:lnTo>
                <a:lnTo>
                  <a:pt x="231518" y="1738156"/>
                </a:lnTo>
                <a:lnTo>
                  <a:pt x="241181" y="1724960"/>
                </a:lnTo>
                <a:lnTo>
                  <a:pt x="238965" y="1737023"/>
                </a:lnTo>
                <a:lnTo>
                  <a:pt x="232312" y="1748223"/>
                </a:lnTo>
                <a:lnTo>
                  <a:pt x="226441" y="1759871"/>
                </a:lnTo>
                <a:lnTo>
                  <a:pt x="221353" y="1771903"/>
                </a:lnTo>
                <a:close/>
              </a:path>
              <a:path w="1659635" h="2638044">
                <a:moveTo>
                  <a:pt x="217048" y="1784256"/>
                </a:moveTo>
                <a:lnTo>
                  <a:pt x="213526" y="1796866"/>
                </a:lnTo>
                <a:lnTo>
                  <a:pt x="215598" y="1766720"/>
                </a:lnTo>
                <a:lnTo>
                  <a:pt x="222973" y="1752092"/>
                </a:lnTo>
                <a:lnTo>
                  <a:pt x="221353" y="1771903"/>
                </a:lnTo>
                <a:lnTo>
                  <a:pt x="217048" y="1784256"/>
                </a:lnTo>
                <a:close/>
              </a:path>
              <a:path w="1659635" h="2638044">
                <a:moveTo>
                  <a:pt x="210786" y="1809671"/>
                </a:moveTo>
                <a:lnTo>
                  <a:pt x="208829" y="1822605"/>
                </a:lnTo>
                <a:lnTo>
                  <a:pt x="209446" y="1781994"/>
                </a:lnTo>
                <a:lnTo>
                  <a:pt x="215598" y="1766720"/>
                </a:lnTo>
                <a:lnTo>
                  <a:pt x="213526" y="1796866"/>
                </a:lnTo>
                <a:lnTo>
                  <a:pt x="210786" y="1809671"/>
                </a:lnTo>
                <a:close/>
              </a:path>
              <a:path w="1659635" h="2638044">
                <a:moveTo>
                  <a:pt x="207655" y="1835607"/>
                </a:moveTo>
                <a:lnTo>
                  <a:pt x="207264" y="1848612"/>
                </a:lnTo>
                <a:lnTo>
                  <a:pt x="204569" y="1797867"/>
                </a:lnTo>
                <a:lnTo>
                  <a:pt x="209446" y="1781994"/>
                </a:lnTo>
                <a:lnTo>
                  <a:pt x="208829" y="1822605"/>
                </a:lnTo>
                <a:lnTo>
                  <a:pt x="207655" y="1835607"/>
                </a:lnTo>
                <a:close/>
              </a:path>
              <a:path w="1659635" h="2638044">
                <a:moveTo>
                  <a:pt x="899159" y="1559051"/>
                </a:moveTo>
                <a:lnTo>
                  <a:pt x="898912" y="1553386"/>
                </a:lnTo>
                <a:lnTo>
                  <a:pt x="896088" y="1539541"/>
                </a:lnTo>
                <a:lnTo>
                  <a:pt x="890385" y="1527079"/>
                </a:lnTo>
                <a:lnTo>
                  <a:pt x="882141" y="1516272"/>
                </a:lnTo>
                <a:lnTo>
                  <a:pt x="871699" y="1507393"/>
                </a:lnTo>
                <a:lnTo>
                  <a:pt x="859397" y="1500714"/>
                </a:lnTo>
                <a:lnTo>
                  <a:pt x="845577" y="1496506"/>
                </a:lnTo>
                <a:lnTo>
                  <a:pt x="830579" y="1495044"/>
                </a:lnTo>
                <a:lnTo>
                  <a:pt x="830266" y="1495044"/>
                </a:lnTo>
                <a:lnTo>
                  <a:pt x="815528" y="1496340"/>
                </a:lnTo>
                <a:lnTo>
                  <a:pt x="830579" y="1485900"/>
                </a:lnTo>
                <a:lnTo>
                  <a:pt x="836084" y="1486149"/>
                </a:lnTo>
                <a:lnTo>
                  <a:pt x="849613" y="1488792"/>
                </a:lnTo>
                <a:lnTo>
                  <a:pt x="862689" y="1494023"/>
                </a:lnTo>
                <a:lnTo>
                  <a:pt x="874894" y="1501473"/>
                </a:lnTo>
                <a:lnTo>
                  <a:pt x="885812" y="1510770"/>
                </a:lnTo>
                <a:lnTo>
                  <a:pt x="895028" y="1521547"/>
                </a:lnTo>
                <a:lnTo>
                  <a:pt x="902126" y="1533432"/>
                </a:lnTo>
                <a:lnTo>
                  <a:pt x="899159" y="1559051"/>
                </a:lnTo>
                <a:close/>
              </a:path>
              <a:path w="1659635" h="2638044">
                <a:moveTo>
                  <a:pt x="830579" y="1485900"/>
                </a:moveTo>
                <a:lnTo>
                  <a:pt x="815528" y="1496340"/>
                </a:lnTo>
                <a:lnTo>
                  <a:pt x="801260" y="1499976"/>
                </a:lnTo>
                <a:lnTo>
                  <a:pt x="787924" y="1505741"/>
                </a:lnTo>
                <a:lnTo>
                  <a:pt x="775979" y="1513422"/>
                </a:lnTo>
                <a:lnTo>
                  <a:pt x="765887" y="1522806"/>
                </a:lnTo>
                <a:lnTo>
                  <a:pt x="758108" y="1533681"/>
                </a:lnTo>
                <a:lnTo>
                  <a:pt x="753102" y="1545833"/>
                </a:lnTo>
                <a:lnTo>
                  <a:pt x="751332" y="1559051"/>
                </a:lnTo>
                <a:lnTo>
                  <a:pt x="753453" y="1522928"/>
                </a:lnTo>
                <a:lnTo>
                  <a:pt x="762292" y="1512816"/>
                </a:lnTo>
                <a:lnTo>
                  <a:pt x="773041" y="1503896"/>
                </a:lnTo>
                <a:lnTo>
                  <a:pt x="785473" y="1496456"/>
                </a:lnTo>
                <a:lnTo>
                  <a:pt x="799359" y="1490783"/>
                </a:lnTo>
                <a:lnTo>
                  <a:pt x="814471" y="1487169"/>
                </a:lnTo>
                <a:lnTo>
                  <a:pt x="830579" y="1485900"/>
                </a:lnTo>
                <a:close/>
              </a:path>
              <a:path w="1659635" h="2638044">
                <a:moveTo>
                  <a:pt x="751332" y="1559051"/>
                </a:moveTo>
                <a:lnTo>
                  <a:pt x="752394" y="1559051"/>
                </a:lnTo>
                <a:lnTo>
                  <a:pt x="755761" y="1567309"/>
                </a:lnTo>
                <a:lnTo>
                  <a:pt x="742751" y="1570485"/>
                </a:lnTo>
                <a:lnTo>
                  <a:pt x="746753" y="1533942"/>
                </a:lnTo>
                <a:lnTo>
                  <a:pt x="753453" y="1522928"/>
                </a:lnTo>
                <a:lnTo>
                  <a:pt x="751332" y="1559051"/>
                </a:lnTo>
                <a:close/>
              </a:path>
              <a:path w="1659635" h="2638044">
                <a:moveTo>
                  <a:pt x="771423" y="1247799"/>
                </a:moveTo>
                <a:lnTo>
                  <a:pt x="773041" y="1229664"/>
                </a:lnTo>
                <a:lnTo>
                  <a:pt x="785473" y="1223194"/>
                </a:lnTo>
                <a:lnTo>
                  <a:pt x="799359" y="1218483"/>
                </a:lnTo>
                <a:lnTo>
                  <a:pt x="814471" y="1215603"/>
                </a:lnTo>
                <a:lnTo>
                  <a:pt x="830579" y="1214628"/>
                </a:lnTo>
                <a:lnTo>
                  <a:pt x="836084" y="1214817"/>
                </a:lnTo>
                <a:lnTo>
                  <a:pt x="849613" y="1216883"/>
                </a:lnTo>
                <a:lnTo>
                  <a:pt x="862689" y="1221149"/>
                </a:lnTo>
                <a:lnTo>
                  <a:pt x="874894" y="1227523"/>
                </a:lnTo>
                <a:lnTo>
                  <a:pt x="885812" y="1235913"/>
                </a:lnTo>
                <a:lnTo>
                  <a:pt x="895028" y="1246226"/>
                </a:lnTo>
                <a:lnTo>
                  <a:pt x="902126" y="1258369"/>
                </a:lnTo>
                <a:lnTo>
                  <a:pt x="906148" y="1289230"/>
                </a:lnTo>
                <a:lnTo>
                  <a:pt x="893673" y="1286053"/>
                </a:lnTo>
                <a:lnTo>
                  <a:pt x="899159" y="1278636"/>
                </a:lnTo>
                <a:lnTo>
                  <a:pt x="897610" y="1267806"/>
                </a:lnTo>
                <a:lnTo>
                  <a:pt x="892630" y="1256424"/>
                </a:lnTo>
                <a:lnTo>
                  <a:pt x="884620" y="1245997"/>
                </a:lnTo>
                <a:lnTo>
                  <a:pt x="873996" y="1237020"/>
                </a:lnTo>
                <a:lnTo>
                  <a:pt x="861171" y="1229991"/>
                </a:lnTo>
                <a:lnTo>
                  <a:pt x="846560" y="1225409"/>
                </a:lnTo>
                <a:lnTo>
                  <a:pt x="830579" y="1223771"/>
                </a:lnTo>
                <a:lnTo>
                  <a:pt x="821518" y="1224255"/>
                </a:lnTo>
                <a:lnTo>
                  <a:pt x="806999" y="1227129"/>
                </a:lnTo>
                <a:lnTo>
                  <a:pt x="793699" y="1232262"/>
                </a:lnTo>
                <a:lnTo>
                  <a:pt x="781784" y="1239278"/>
                </a:lnTo>
                <a:lnTo>
                  <a:pt x="771423" y="1247799"/>
                </a:lnTo>
                <a:close/>
              </a:path>
              <a:path w="1659635" h="2638044">
                <a:moveTo>
                  <a:pt x="759791" y="1286109"/>
                </a:moveTo>
                <a:lnTo>
                  <a:pt x="746904" y="1289156"/>
                </a:lnTo>
                <a:lnTo>
                  <a:pt x="753453" y="1247594"/>
                </a:lnTo>
                <a:lnTo>
                  <a:pt x="762292" y="1237822"/>
                </a:lnTo>
                <a:lnTo>
                  <a:pt x="773041" y="1229664"/>
                </a:lnTo>
                <a:lnTo>
                  <a:pt x="771423" y="1247799"/>
                </a:lnTo>
                <a:lnTo>
                  <a:pt x="762782" y="1257451"/>
                </a:lnTo>
                <a:lnTo>
                  <a:pt x="756029" y="1267855"/>
                </a:lnTo>
                <a:lnTo>
                  <a:pt x="751332" y="1278636"/>
                </a:lnTo>
                <a:lnTo>
                  <a:pt x="759791" y="1286109"/>
                </a:lnTo>
                <a:close/>
              </a:path>
              <a:path w="1659635" h="2638044">
                <a:moveTo>
                  <a:pt x="746904" y="1289156"/>
                </a:moveTo>
                <a:lnTo>
                  <a:pt x="734246" y="1292692"/>
                </a:lnTo>
                <a:lnTo>
                  <a:pt x="740664" y="1287779"/>
                </a:lnTo>
                <a:lnTo>
                  <a:pt x="740687" y="1285881"/>
                </a:lnTo>
                <a:lnTo>
                  <a:pt x="742422" y="1271696"/>
                </a:lnTo>
                <a:lnTo>
                  <a:pt x="746753" y="1258910"/>
                </a:lnTo>
                <a:lnTo>
                  <a:pt x="753453" y="1247594"/>
                </a:lnTo>
                <a:lnTo>
                  <a:pt x="746904" y="1289156"/>
                </a:lnTo>
                <a:close/>
              </a:path>
              <a:path w="1659635" h="2638044">
                <a:moveTo>
                  <a:pt x="740664" y="1287779"/>
                </a:moveTo>
                <a:lnTo>
                  <a:pt x="739401" y="1250050"/>
                </a:lnTo>
                <a:lnTo>
                  <a:pt x="740290" y="1261934"/>
                </a:lnTo>
                <a:lnTo>
                  <a:pt x="740617" y="1274323"/>
                </a:lnTo>
                <a:lnTo>
                  <a:pt x="740664" y="1287779"/>
                </a:lnTo>
                <a:close/>
              </a:path>
              <a:path w="1659635" h="2638044">
                <a:moveTo>
                  <a:pt x="707523" y="1181474"/>
                </a:moveTo>
                <a:lnTo>
                  <a:pt x="711707" y="1168908"/>
                </a:lnTo>
                <a:lnTo>
                  <a:pt x="713831" y="1173332"/>
                </a:lnTo>
                <a:lnTo>
                  <a:pt x="719399" y="1186651"/>
                </a:lnTo>
                <a:lnTo>
                  <a:pt x="724168" y="1196848"/>
                </a:lnTo>
                <a:lnTo>
                  <a:pt x="724758" y="1230257"/>
                </a:lnTo>
                <a:lnTo>
                  <a:pt x="721349" y="1217587"/>
                </a:lnTo>
                <a:lnTo>
                  <a:pt x="717317" y="1205239"/>
                </a:lnTo>
                <a:lnTo>
                  <a:pt x="712697" y="1193204"/>
                </a:lnTo>
                <a:lnTo>
                  <a:pt x="707523" y="1181474"/>
                </a:lnTo>
                <a:close/>
              </a:path>
              <a:path w="1659635" h="2638044">
                <a:moveTo>
                  <a:pt x="661416" y="1097279"/>
                </a:moveTo>
                <a:lnTo>
                  <a:pt x="663662" y="1099224"/>
                </a:lnTo>
                <a:lnTo>
                  <a:pt x="673101" y="1107720"/>
                </a:lnTo>
                <a:lnTo>
                  <a:pt x="682331" y="1116216"/>
                </a:lnTo>
                <a:lnTo>
                  <a:pt x="689013" y="1148022"/>
                </a:lnTo>
                <a:lnTo>
                  <a:pt x="681961" y="1137420"/>
                </a:lnTo>
                <a:lnTo>
                  <a:pt x="674523" y="1127079"/>
                </a:lnTo>
                <a:lnTo>
                  <a:pt x="666735" y="1116989"/>
                </a:lnTo>
                <a:lnTo>
                  <a:pt x="661416" y="1097279"/>
                </a:lnTo>
                <a:close/>
              </a:path>
              <a:path w="1659635" h="2638044">
                <a:moveTo>
                  <a:pt x="623316" y="1060703"/>
                </a:moveTo>
                <a:lnTo>
                  <a:pt x="630428" y="1055132"/>
                </a:lnTo>
                <a:lnTo>
                  <a:pt x="632459" y="1069847"/>
                </a:lnTo>
                <a:lnTo>
                  <a:pt x="639799" y="1076777"/>
                </a:lnTo>
                <a:lnTo>
                  <a:pt x="650770" y="1084830"/>
                </a:lnTo>
                <a:lnTo>
                  <a:pt x="641603" y="1088136"/>
                </a:lnTo>
                <a:lnTo>
                  <a:pt x="639396" y="1086067"/>
                </a:lnTo>
                <a:lnTo>
                  <a:pt x="629591" y="1077401"/>
                </a:lnTo>
                <a:lnTo>
                  <a:pt x="623316" y="1060703"/>
                </a:lnTo>
                <a:close/>
              </a:path>
              <a:path w="1659635" h="2638044">
                <a:moveTo>
                  <a:pt x="619427" y="1069229"/>
                </a:moveTo>
                <a:lnTo>
                  <a:pt x="608925" y="1061553"/>
                </a:lnTo>
                <a:lnTo>
                  <a:pt x="614380" y="1035770"/>
                </a:lnTo>
                <a:lnTo>
                  <a:pt x="617571" y="1048237"/>
                </a:lnTo>
                <a:lnTo>
                  <a:pt x="623316" y="1060703"/>
                </a:lnTo>
                <a:lnTo>
                  <a:pt x="629591" y="1077401"/>
                </a:lnTo>
                <a:lnTo>
                  <a:pt x="619427" y="1069229"/>
                </a:lnTo>
                <a:close/>
              </a:path>
              <a:path w="1659635" h="2638044">
                <a:moveTo>
                  <a:pt x="609866" y="958531"/>
                </a:moveTo>
                <a:lnTo>
                  <a:pt x="614683" y="943526"/>
                </a:lnTo>
                <a:lnTo>
                  <a:pt x="613085" y="991958"/>
                </a:lnTo>
                <a:lnTo>
                  <a:pt x="612648" y="1005840"/>
                </a:lnTo>
                <a:lnTo>
                  <a:pt x="612656" y="1010837"/>
                </a:lnTo>
                <a:lnTo>
                  <a:pt x="612992" y="1023304"/>
                </a:lnTo>
                <a:lnTo>
                  <a:pt x="608925" y="1061553"/>
                </a:lnTo>
                <a:lnTo>
                  <a:pt x="606364" y="973956"/>
                </a:lnTo>
                <a:lnTo>
                  <a:pt x="609866" y="958531"/>
                </a:lnTo>
                <a:close/>
              </a:path>
              <a:path w="1659635" h="2638044">
                <a:moveTo>
                  <a:pt x="608925" y="1061553"/>
                </a:moveTo>
                <a:lnTo>
                  <a:pt x="598106" y="1054372"/>
                </a:lnTo>
                <a:lnTo>
                  <a:pt x="603503" y="1051559"/>
                </a:lnTo>
                <a:lnTo>
                  <a:pt x="603503" y="1030989"/>
                </a:lnTo>
                <a:lnTo>
                  <a:pt x="604227" y="989744"/>
                </a:lnTo>
                <a:lnTo>
                  <a:pt x="606364" y="973956"/>
                </a:lnTo>
                <a:lnTo>
                  <a:pt x="608925" y="1061553"/>
                </a:lnTo>
                <a:close/>
              </a:path>
              <a:path w="1659635" h="2638044">
                <a:moveTo>
                  <a:pt x="564305" y="992648"/>
                </a:moveTo>
                <a:lnTo>
                  <a:pt x="563879" y="1005840"/>
                </a:lnTo>
                <a:lnTo>
                  <a:pt x="563879" y="1024128"/>
                </a:lnTo>
                <a:lnTo>
                  <a:pt x="575035" y="1029873"/>
                </a:lnTo>
                <a:lnTo>
                  <a:pt x="586121" y="1037102"/>
                </a:lnTo>
                <a:lnTo>
                  <a:pt x="595164" y="1044331"/>
                </a:lnTo>
                <a:lnTo>
                  <a:pt x="603503" y="1051559"/>
                </a:lnTo>
                <a:lnTo>
                  <a:pt x="598106" y="1054372"/>
                </a:lnTo>
                <a:lnTo>
                  <a:pt x="586991" y="1047687"/>
                </a:lnTo>
                <a:lnTo>
                  <a:pt x="575602" y="1041496"/>
                </a:lnTo>
                <a:lnTo>
                  <a:pt x="563959" y="1035801"/>
                </a:lnTo>
                <a:lnTo>
                  <a:pt x="560968" y="946928"/>
                </a:lnTo>
                <a:lnTo>
                  <a:pt x="564305" y="992648"/>
                </a:lnTo>
                <a:close/>
              </a:path>
              <a:path w="1659635" h="2638044">
                <a:moveTo>
                  <a:pt x="563959" y="1035801"/>
                </a:moveTo>
                <a:lnTo>
                  <a:pt x="552083" y="1030601"/>
                </a:lnTo>
                <a:lnTo>
                  <a:pt x="553211" y="1024128"/>
                </a:lnTo>
                <a:lnTo>
                  <a:pt x="554093" y="985710"/>
                </a:lnTo>
                <a:lnTo>
                  <a:pt x="556698" y="966052"/>
                </a:lnTo>
                <a:lnTo>
                  <a:pt x="560968" y="946928"/>
                </a:lnTo>
                <a:lnTo>
                  <a:pt x="563959" y="1035801"/>
                </a:lnTo>
                <a:close/>
              </a:path>
              <a:path w="1659635" h="2638044">
                <a:moveTo>
                  <a:pt x="553211" y="1024128"/>
                </a:moveTo>
                <a:lnTo>
                  <a:pt x="552083" y="1030601"/>
                </a:lnTo>
                <a:lnTo>
                  <a:pt x="539997" y="1025896"/>
                </a:lnTo>
                <a:lnTo>
                  <a:pt x="527720" y="1021687"/>
                </a:lnTo>
                <a:lnTo>
                  <a:pt x="515274" y="1017973"/>
                </a:lnTo>
                <a:lnTo>
                  <a:pt x="507618" y="977036"/>
                </a:lnTo>
                <a:lnTo>
                  <a:pt x="510339" y="964819"/>
                </a:lnTo>
                <a:lnTo>
                  <a:pt x="513587" y="1005840"/>
                </a:lnTo>
                <a:lnTo>
                  <a:pt x="520707" y="1008917"/>
                </a:lnTo>
                <a:lnTo>
                  <a:pt x="534194" y="1013848"/>
                </a:lnTo>
                <a:lnTo>
                  <a:pt x="544653" y="1018017"/>
                </a:lnTo>
                <a:lnTo>
                  <a:pt x="553211" y="1024128"/>
                </a:lnTo>
                <a:close/>
              </a:path>
              <a:path w="1659635" h="2638044">
                <a:moveTo>
                  <a:pt x="513587" y="1005840"/>
                </a:moveTo>
                <a:lnTo>
                  <a:pt x="510339" y="964819"/>
                </a:lnTo>
                <a:lnTo>
                  <a:pt x="512627" y="953717"/>
                </a:lnTo>
                <a:lnTo>
                  <a:pt x="513587" y="943355"/>
                </a:lnTo>
                <a:lnTo>
                  <a:pt x="513587" y="1005840"/>
                </a:lnTo>
                <a:close/>
              </a:path>
              <a:path w="1659635" h="2638044">
                <a:moveTo>
                  <a:pt x="498255" y="976668"/>
                </a:moveTo>
                <a:lnTo>
                  <a:pt x="502829" y="990383"/>
                </a:lnTo>
                <a:lnTo>
                  <a:pt x="504443" y="1005840"/>
                </a:lnTo>
                <a:lnTo>
                  <a:pt x="505355" y="990738"/>
                </a:lnTo>
                <a:lnTo>
                  <a:pt x="507618" y="977036"/>
                </a:lnTo>
                <a:lnTo>
                  <a:pt x="515274" y="1017973"/>
                </a:lnTo>
                <a:lnTo>
                  <a:pt x="502680" y="1014754"/>
                </a:lnTo>
                <a:lnTo>
                  <a:pt x="498255" y="976668"/>
                </a:lnTo>
                <a:close/>
              </a:path>
              <a:path w="1659635" h="2638044">
                <a:moveTo>
                  <a:pt x="502680" y="1014754"/>
                </a:moveTo>
                <a:lnTo>
                  <a:pt x="493775" y="1005840"/>
                </a:lnTo>
                <a:lnTo>
                  <a:pt x="493571" y="1001312"/>
                </a:lnTo>
                <a:lnTo>
                  <a:pt x="490267" y="987343"/>
                </a:lnTo>
                <a:lnTo>
                  <a:pt x="483518" y="974879"/>
                </a:lnTo>
                <a:lnTo>
                  <a:pt x="491119" y="964756"/>
                </a:lnTo>
                <a:lnTo>
                  <a:pt x="498255" y="976668"/>
                </a:lnTo>
                <a:lnTo>
                  <a:pt x="502680" y="1014754"/>
                </a:lnTo>
                <a:close/>
              </a:path>
              <a:path w="1659635" h="2638044">
                <a:moveTo>
                  <a:pt x="489960" y="1012030"/>
                </a:moveTo>
                <a:lnTo>
                  <a:pt x="477134" y="1009801"/>
                </a:lnTo>
                <a:lnTo>
                  <a:pt x="481726" y="998496"/>
                </a:lnTo>
                <a:lnTo>
                  <a:pt x="493775" y="1005840"/>
                </a:lnTo>
                <a:lnTo>
                  <a:pt x="502680" y="1014754"/>
                </a:lnTo>
                <a:lnTo>
                  <a:pt x="489960" y="1012030"/>
                </a:lnTo>
                <a:close/>
              </a:path>
              <a:path w="1659635" h="2638044">
                <a:moveTo>
                  <a:pt x="396239" y="996695"/>
                </a:moveTo>
                <a:lnTo>
                  <a:pt x="396770" y="976884"/>
                </a:lnTo>
                <a:lnTo>
                  <a:pt x="409895" y="971168"/>
                </a:lnTo>
                <a:lnTo>
                  <a:pt x="425195" y="969263"/>
                </a:lnTo>
                <a:lnTo>
                  <a:pt x="432162" y="970467"/>
                </a:lnTo>
                <a:lnTo>
                  <a:pt x="443232" y="975400"/>
                </a:lnTo>
                <a:lnTo>
                  <a:pt x="454843" y="984143"/>
                </a:lnTo>
                <a:lnTo>
                  <a:pt x="445007" y="996695"/>
                </a:lnTo>
                <a:lnTo>
                  <a:pt x="444902" y="995108"/>
                </a:lnTo>
                <a:lnTo>
                  <a:pt x="437857" y="983538"/>
                </a:lnTo>
                <a:lnTo>
                  <a:pt x="425195" y="978408"/>
                </a:lnTo>
                <a:lnTo>
                  <a:pt x="411950" y="980081"/>
                </a:lnTo>
                <a:lnTo>
                  <a:pt x="400089" y="986989"/>
                </a:lnTo>
                <a:lnTo>
                  <a:pt x="396239" y="996695"/>
                </a:lnTo>
                <a:close/>
              </a:path>
              <a:path w="1659635" h="2638044">
                <a:moveTo>
                  <a:pt x="899159" y="1005840"/>
                </a:moveTo>
                <a:lnTo>
                  <a:pt x="896370" y="987343"/>
                </a:lnTo>
                <a:lnTo>
                  <a:pt x="890772" y="974879"/>
                </a:lnTo>
                <a:lnTo>
                  <a:pt x="882558" y="964156"/>
                </a:lnTo>
                <a:lnTo>
                  <a:pt x="872080" y="955408"/>
                </a:lnTo>
                <a:lnTo>
                  <a:pt x="859689" y="948868"/>
                </a:lnTo>
                <a:lnTo>
                  <a:pt x="845738" y="944773"/>
                </a:lnTo>
                <a:lnTo>
                  <a:pt x="830579" y="943355"/>
                </a:lnTo>
                <a:lnTo>
                  <a:pt x="816490" y="944432"/>
                </a:lnTo>
                <a:lnTo>
                  <a:pt x="802046" y="947794"/>
                </a:lnTo>
                <a:lnTo>
                  <a:pt x="788524" y="953264"/>
                </a:lnTo>
                <a:lnTo>
                  <a:pt x="776398" y="960658"/>
                </a:lnTo>
                <a:lnTo>
                  <a:pt x="766142" y="969795"/>
                </a:lnTo>
                <a:lnTo>
                  <a:pt x="758230" y="980492"/>
                </a:lnTo>
                <a:lnTo>
                  <a:pt x="753135" y="992568"/>
                </a:lnTo>
                <a:lnTo>
                  <a:pt x="761885" y="956899"/>
                </a:lnTo>
                <a:lnTo>
                  <a:pt x="772656" y="948863"/>
                </a:lnTo>
                <a:lnTo>
                  <a:pt x="785145" y="942527"/>
                </a:lnTo>
                <a:lnTo>
                  <a:pt x="799118" y="937940"/>
                </a:lnTo>
                <a:lnTo>
                  <a:pt x="814341" y="935152"/>
                </a:lnTo>
                <a:lnTo>
                  <a:pt x="830579" y="934212"/>
                </a:lnTo>
                <a:lnTo>
                  <a:pt x="835013" y="934328"/>
                </a:lnTo>
                <a:lnTo>
                  <a:pt x="848693" y="936150"/>
                </a:lnTo>
                <a:lnTo>
                  <a:pt x="861938" y="940132"/>
                </a:lnTo>
                <a:lnTo>
                  <a:pt x="874321" y="946211"/>
                </a:lnTo>
                <a:lnTo>
                  <a:pt x="885412" y="954324"/>
                </a:lnTo>
                <a:lnTo>
                  <a:pt x="894785" y="964406"/>
                </a:lnTo>
                <a:lnTo>
                  <a:pt x="902010" y="976395"/>
                </a:lnTo>
                <a:lnTo>
                  <a:pt x="899159" y="1005840"/>
                </a:lnTo>
                <a:close/>
              </a:path>
              <a:path w="1659635" h="2638044">
                <a:moveTo>
                  <a:pt x="740667" y="1005056"/>
                </a:moveTo>
                <a:lnTo>
                  <a:pt x="742223" y="990714"/>
                </a:lnTo>
                <a:lnTo>
                  <a:pt x="746434" y="977874"/>
                </a:lnTo>
                <a:lnTo>
                  <a:pt x="753066" y="966586"/>
                </a:lnTo>
                <a:lnTo>
                  <a:pt x="761885" y="956899"/>
                </a:lnTo>
                <a:lnTo>
                  <a:pt x="753135" y="992568"/>
                </a:lnTo>
                <a:lnTo>
                  <a:pt x="751332" y="1005840"/>
                </a:lnTo>
                <a:lnTo>
                  <a:pt x="742751" y="1014728"/>
                </a:lnTo>
                <a:lnTo>
                  <a:pt x="740667" y="1005056"/>
                </a:lnTo>
                <a:close/>
              </a:path>
              <a:path w="1659635" h="2638044">
                <a:moveTo>
                  <a:pt x="899159" y="725424"/>
                </a:moveTo>
                <a:lnTo>
                  <a:pt x="898912" y="719758"/>
                </a:lnTo>
                <a:lnTo>
                  <a:pt x="896088" y="705913"/>
                </a:lnTo>
                <a:lnTo>
                  <a:pt x="890385" y="693451"/>
                </a:lnTo>
                <a:lnTo>
                  <a:pt x="882141" y="682644"/>
                </a:lnTo>
                <a:lnTo>
                  <a:pt x="871699" y="673765"/>
                </a:lnTo>
                <a:lnTo>
                  <a:pt x="859397" y="667086"/>
                </a:lnTo>
                <a:lnTo>
                  <a:pt x="845577" y="662878"/>
                </a:lnTo>
                <a:lnTo>
                  <a:pt x="830579" y="661416"/>
                </a:lnTo>
                <a:lnTo>
                  <a:pt x="830266" y="661416"/>
                </a:lnTo>
                <a:lnTo>
                  <a:pt x="815916" y="662712"/>
                </a:lnTo>
                <a:lnTo>
                  <a:pt x="830579" y="652271"/>
                </a:lnTo>
                <a:lnTo>
                  <a:pt x="836084" y="652521"/>
                </a:lnTo>
                <a:lnTo>
                  <a:pt x="849614" y="655164"/>
                </a:lnTo>
                <a:lnTo>
                  <a:pt x="862689" y="660395"/>
                </a:lnTo>
                <a:lnTo>
                  <a:pt x="874894" y="667845"/>
                </a:lnTo>
                <a:lnTo>
                  <a:pt x="885812" y="677142"/>
                </a:lnTo>
                <a:lnTo>
                  <a:pt x="895028" y="687919"/>
                </a:lnTo>
                <a:lnTo>
                  <a:pt x="902126" y="699804"/>
                </a:lnTo>
                <a:lnTo>
                  <a:pt x="899159" y="725424"/>
                </a:lnTo>
                <a:close/>
              </a:path>
              <a:path w="1659635" h="2638044">
                <a:moveTo>
                  <a:pt x="830579" y="652271"/>
                </a:moveTo>
                <a:lnTo>
                  <a:pt x="815916" y="662712"/>
                </a:lnTo>
                <a:lnTo>
                  <a:pt x="802563" y="666348"/>
                </a:lnTo>
                <a:lnTo>
                  <a:pt x="790349" y="672113"/>
                </a:lnTo>
                <a:lnTo>
                  <a:pt x="779417" y="679794"/>
                </a:lnTo>
                <a:lnTo>
                  <a:pt x="769907" y="689178"/>
                </a:lnTo>
                <a:lnTo>
                  <a:pt x="761962" y="700053"/>
                </a:lnTo>
                <a:lnTo>
                  <a:pt x="755723" y="712205"/>
                </a:lnTo>
                <a:lnTo>
                  <a:pt x="762292" y="679188"/>
                </a:lnTo>
                <a:lnTo>
                  <a:pt x="773041" y="670268"/>
                </a:lnTo>
                <a:lnTo>
                  <a:pt x="785473" y="662827"/>
                </a:lnTo>
                <a:lnTo>
                  <a:pt x="799359" y="657155"/>
                </a:lnTo>
                <a:lnTo>
                  <a:pt x="814471" y="653541"/>
                </a:lnTo>
                <a:lnTo>
                  <a:pt x="830579" y="652271"/>
                </a:lnTo>
                <a:close/>
              </a:path>
              <a:path w="1659635" h="2638044">
                <a:moveTo>
                  <a:pt x="753453" y="689300"/>
                </a:moveTo>
                <a:lnTo>
                  <a:pt x="762292" y="679188"/>
                </a:lnTo>
                <a:lnTo>
                  <a:pt x="755723" y="712205"/>
                </a:lnTo>
                <a:lnTo>
                  <a:pt x="751332" y="725424"/>
                </a:lnTo>
                <a:lnTo>
                  <a:pt x="749124" y="733540"/>
                </a:lnTo>
                <a:lnTo>
                  <a:pt x="746753" y="700314"/>
                </a:lnTo>
                <a:lnTo>
                  <a:pt x="753453" y="689300"/>
                </a:lnTo>
                <a:close/>
              </a:path>
              <a:path w="1659635" h="2638044">
                <a:moveTo>
                  <a:pt x="749124" y="733540"/>
                </a:moveTo>
                <a:lnTo>
                  <a:pt x="736258" y="736473"/>
                </a:lnTo>
                <a:lnTo>
                  <a:pt x="740664" y="725424"/>
                </a:lnTo>
                <a:lnTo>
                  <a:pt x="740687" y="723896"/>
                </a:lnTo>
                <a:lnTo>
                  <a:pt x="742422" y="711942"/>
                </a:lnTo>
                <a:lnTo>
                  <a:pt x="746753" y="700314"/>
                </a:lnTo>
                <a:lnTo>
                  <a:pt x="749124" y="733540"/>
                </a:lnTo>
                <a:close/>
              </a:path>
              <a:path w="1659635" h="2638044">
                <a:moveTo>
                  <a:pt x="732002" y="662407"/>
                </a:moveTo>
                <a:lnTo>
                  <a:pt x="736229" y="674254"/>
                </a:lnTo>
                <a:lnTo>
                  <a:pt x="738793" y="687311"/>
                </a:lnTo>
                <a:lnTo>
                  <a:pt x="740109" y="700746"/>
                </a:lnTo>
                <a:lnTo>
                  <a:pt x="740594" y="713727"/>
                </a:lnTo>
                <a:lnTo>
                  <a:pt x="740664" y="725424"/>
                </a:lnTo>
                <a:lnTo>
                  <a:pt x="736258" y="736473"/>
                </a:lnTo>
                <a:lnTo>
                  <a:pt x="732002" y="662407"/>
                </a:lnTo>
                <a:close/>
              </a:path>
              <a:path w="1659635" h="2638044">
                <a:moveTo>
                  <a:pt x="691895" y="743712"/>
                </a:moveTo>
                <a:lnTo>
                  <a:pt x="695853" y="740633"/>
                </a:lnTo>
                <a:lnTo>
                  <a:pt x="707506" y="735703"/>
                </a:lnTo>
                <a:lnTo>
                  <a:pt x="720371" y="731534"/>
                </a:lnTo>
                <a:lnTo>
                  <a:pt x="723635" y="739852"/>
                </a:lnTo>
                <a:lnTo>
                  <a:pt x="711264" y="743679"/>
                </a:lnTo>
                <a:lnTo>
                  <a:pt x="699156" y="747950"/>
                </a:lnTo>
                <a:lnTo>
                  <a:pt x="691895" y="743712"/>
                </a:lnTo>
                <a:close/>
              </a:path>
              <a:path w="1659635" h="2638044">
                <a:moveTo>
                  <a:pt x="691895" y="743712"/>
                </a:moveTo>
                <a:lnTo>
                  <a:pt x="699156" y="747950"/>
                </a:lnTo>
                <a:lnTo>
                  <a:pt x="687318" y="752665"/>
                </a:lnTo>
                <a:lnTo>
                  <a:pt x="688419" y="692260"/>
                </a:lnTo>
                <a:lnTo>
                  <a:pt x="691015" y="713123"/>
                </a:lnTo>
                <a:lnTo>
                  <a:pt x="691895" y="734567"/>
                </a:lnTo>
                <a:lnTo>
                  <a:pt x="691895" y="743712"/>
                </a:lnTo>
                <a:close/>
              </a:path>
              <a:path w="1659635" h="2638044">
                <a:moveTo>
                  <a:pt x="642867" y="775934"/>
                </a:moveTo>
                <a:lnTo>
                  <a:pt x="649327" y="765399"/>
                </a:lnTo>
                <a:lnTo>
                  <a:pt x="660780" y="758169"/>
                </a:lnTo>
                <a:lnTo>
                  <a:pt x="672138" y="750940"/>
                </a:lnTo>
                <a:lnTo>
                  <a:pt x="681227" y="743712"/>
                </a:lnTo>
                <a:lnTo>
                  <a:pt x="687318" y="752665"/>
                </a:lnTo>
                <a:lnTo>
                  <a:pt x="675761" y="757822"/>
                </a:lnTo>
                <a:lnTo>
                  <a:pt x="664494" y="763420"/>
                </a:lnTo>
                <a:lnTo>
                  <a:pt x="653526" y="769458"/>
                </a:lnTo>
                <a:lnTo>
                  <a:pt x="642867" y="775934"/>
                </a:lnTo>
                <a:close/>
              </a:path>
              <a:path w="1659635" h="2638044">
                <a:moveTo>
                  <a:pt x="641603" y="771144"/>
                </a:moveTo>
                <a:lnTo>
                  <a:pt x="635277" y="683235"/>
                </a:lnTo>
                <a:lnTo>
                  <a:pt x="638753" y="699836"/>
                </a:lnTo>
                <a:lnTo>
                  <a:pt x="640881" y="716961"/>
                </a:lnTo>
                <a:lnTo>
                  <a:pt x="641603" y="734567"/>
                </a:lnTo>
                <a:lnTo>
                  <a:pt x="641603" y="771144"/>
                </a:lnTo>
                <a:close/>
              </a:path>
              <a:path w="1659635" h="2638044">
                <a:moveTo>
                  <a:pt x="635277" y="683235"/>
                </a:moveTo>
                <a:lnTo>
                  <a:pt x="632459" y="744462"/>
                </a:lnTo>
                <a:lnTo>
                  <a:pt x="632418" y="730251"/>
                </a:lnTo>
                <a:lnTo>
                  <a:pt x="631774" y="716918"/>
                </a:lnTo>
                <a:lnTo>
                  <a:pt x="630509" y="667207"/>
                </a:lnTo>
                <a:lnTo>
                  <a:pt x="635277" y="683235"/>
                </a:lnTo>
                <a:close/>
              </a:path>
              <a:path w="1659635" h="2638044">
                <a:moveTo>
                  <a:pt x="630509" y="667207"/>
                </a:moveTo>
                <a:lnTo>
                  <a:pt x="631774" y="716918"/>
                </a:lnTo>
                <a:lnTo>
                  <a:pt x="630347" y="703670"/>
                </a:lnTo>
                <a:lnTo>
                  <a:pt x="628137" y="690570"/>
                </a:lnTo>
                <a:lnTo>
                  <a:pt x="625144" y="677681"/>
                </a:lnTo>
                <a:lnTo>
                  <a:pt x="624506" y="651795"/>
                </a:lnTo>
                <a:lnTo>
                  <a:pt x="630509" y="667207"/>
                </a:lnTo>
                <a:close/>
              </a:path>
              <a:path w="1659635" h="2638044">
                <a:moveTo>
                  <a:pt x="621369" y="665066"/>
                </a:moveTo>
                <a:lnTo>
                  <a:pt x="616811" y="652789"/>
                </a:lnTo>
                <a:lnTo>
                  <a:pt x="617326" y="637047"/>
                </a:lnTo>
                <a:lnTo>
                  <a:pt x="624506" y="651795"/>
                </a:lnTo>
                <a:lnTo>
                  <a:pt x="625144" y="677681"/>
                </a:lnTo>
                <a:lnTo>
                  <a:pt x="621369" y="665066"/>
                </a:lnTo>
                <a:close/>
              </a:path>
              <a:path w="1659635" h="2638044">
                <a:moveTo>
                  <a:pt x="598439" y="618624"/>
                </a:moveTo>
                <a:lnTo>
                  <a:pt x="599663" y="609721"/>
                </a:lnTo>
                <a:lnTo>
                  <a:pt x="609026" y="623007"/>
                </a:lnTo>
                <a:lnTo>
                  <a:pt x="617326" y="637047"/>
                </a:lnTo>
                <a:lnTo>
                  <a:pt x="616811" y="652789"/>
                </a:lnTo>
                <a:lnTo>
                  <a:pt x="611470" y="640914"/>
                </a:lnTo>
                <a:lnTo>
                  <a:pt x="605346" y="629505"/>
                </a:lnTo>
                <a:lnTo>
                  <a:pt x="598439" y="618624"/>
                </a:lnTo>
                <a:close/>
              </a:path>
              <a:path w="1659635" h="2638044">
                <a:moveTo>
                  <a:pt x="573023" y="589787"/>
                </a:moveTo>
                <a:lnTo>
                  <a:pt x="577976" y="585596"/>
                </a:lnTo>
                <a:lnTo>
                  <a:pt x="589294" y="597236"/>
                </a:lnTo>
                <a:lnTo>
                  <a:pt x="599663" y="609721"/>
                </a:lnTo>
                <a:lnTo>
                  <a:pt x="598439" y="618624"/>
                </a:lnTo>
                <a:lnTo>
                  <a:pt x="590750" y="608335"/>
                </a:lnTo>
                <a:lnTo>
                  <a:pt x="582278" y="598701"/>
                </a:lnTo>
                <a:lnTo>
                  <a:pt x="573023" y="589787"/>
                </a:lnTo>
                <a:close/>
              </a:path>
              <a:path w="1659635" h="2638044">
                <a:moveTo>
                  <a:pt x="538212" y="563752"/>
                </a:moveTo>
                <a:lnTo>
                  <a:pt x="538903" y="556210"/>
                </a:lnTo>
                <a:lnTo>
                  <a:pt x="552724" y="565038"/>
                </a:lnTo>
                <a:lnTo>
                  <a:pt x="565767" y="574848"/>
                </a:lnTo>
                <a:lnTo>
                  <a:pt x="577976" y="585596"/>
                </a:lnTo>
                <a:lnTo>
                  <a:pt x="573023" y="589787"/>
                </a:lnTo>
                <a:lnTo>
                  <a:pt x="569011" y="586174"/>
                </a:lnTo>
                <a:lnTo>
                  <a:pt x="559109" y="577988"/>
                </a:lnTo>
                <a:lnTo>
                  <a:pt x="548844" y="570514"/>
                </a:lnTo>
                <a:lnTo>
                  <a:pt x="538212" y="563752"/>
                </a:lnTo>
                <a:close/>
              </a:path>
              <a:path w="1659635" h="2638044">
                <a:moveTo>
                  <a:pt x="491911" y="543821"/>
                </a:moveTo>
                <a:lnTo>
                  <a:pt x="493349" y="536082"/>
                </a:lnTo>
                <a:lnTo>
                  <a:pt x="509158" y="541686"/>
                </a:lnTo>
                <a:lnTo>
                  <a:pt x="524362" y="548411"/>
                </a:lnTo>
                <a:lnTo>
                  <a:pt x="538903" y="556210"/>
                </a:lnTo>
                <a:lnTo>
                  <a:pt x="538212" y="563752"/>
                </a:lnTo>
                <a:lnTo>
                  <a:pt x="527207" y="557702"/>
                </a:lnTo>
                <a:lnTo>
                  <a:pt x="515825" y="552363"/>
                </a:lnTo>
                <a:lnTo>
                  <a:pt x="504062" y="547736"/>
                </a:lnTo>
                <a:lnTo>
                  <a:pt x="491911" y="543821"/>
                </a:lnTo>
                <a:close/>
              </a:path>
              <a:path w="1659635" h="2638044">
                <a:moveTo>
                  <a:pt x="439350" y="535279"/>
                </a:moveTo>
                <a:lnTo>
                  <a:pt x="442856" y="526446"/>
                </a:lnTo>
                <a:lnTo>
                  <a:pt x="460140" y="528416"/>
                </a:lnTo>
                <a:lnTo>
                  <a:pt x="476990" y="531643"/>
                </a:lnTo>
                <a:lnTo>
                  <a:pt x="493349" y="536082"/>
                </a:lnTo>
                <a:lnTo>
                  <a:pt x="491911" y="543821"/>
                </a:lnTo>
                <a:lnTo>
                  <a:pt x="479370" y="540618"/>
                </a:lnTo>
                <a:lnTo>
                  <a:pt x="466432" y="538127"/>
                </a:lnTo>
                <a:lnTo>
                  <a:pt x="453094" y="536347"/>
                </a:lnTo>
                <a:lnTo>
                  <a:pt x="439350" y="535279"/>
                </a:lnTo>
                <a:close/>
              </a:path>
              <a:path w="1659635" h="2638044">
                <a:moveTo>
                  <a:pt x="425195" y="534924"/>
                </a:moveTo>
                <a:lnTo>
                  <a:pt x="422407" y="534937"/>
                </a:lnTo>
                <a:lnTo>
                  <a:pt x="425195" y="525779"/>
                </a:lnTo>
                <a:lnTo>
                  <a:pt x="442856" y="526446"/>
                </a:lnTo>
                <a:lnTo>
                  <a:pt x="439350" y="535279"/>
                </a:lnTo>
                <a:lnTo>
                  <a:pt x="425195" y="534924"/>
                </a:lnTo>
                <a:close/>
              </a:path>
              <a:path w="1659635" h="2638044">
                <a:moveTo>
                  <a:pt x="369041" y="540490"/>
                </a:moveTo>
                <a:lnTo>
                  <a:pt x="369779" y="531643"/>
                </a:lnTo>
                <a:lnTo>
                  <a:pt x="387729" y="528416"/>
                </a:lnTo>
                <a:lnTo>
                  <a:pt x="406219" y="526446"/>
                </a:lnTo>
                <a:lnTo>
                  <a:pt x="425195" y="525779"/>
                </a:lnTo>
                <a:lnTo>
                  <a:pt x="422407" y="534937"/>
                </a:lnTo>
                <a:lnTo>
                  <a:pt x="408920" y="535381"/>
                </a:lnTo>
                <a:lnTo>
                  <a:pt x="395496" y="536455"/>
                </a:lnTo>
                <a:lnTo>
                  <a:pt x="382186" y="538158"/>
                </a:lnTo>
                <a:lnTo>
                  <a:pt x="369041" y="540490"/>
                </a:lnTo>
                <a:close/>
              </a:path>
              <a:path w="1659635" h="2638044">
                <a:moveTo>
                  <a:pt x="319149" y="556109"/>
                </a:moveTo>
                <a:lnTo>
                  <a:pt x="319692" y="548411"/>
                </a:lnTo>
                <a:lnTo>
                  <a:pt x="335708" y="541686"/>
                </a:lnTo>
                <a:lnTo>
                  <a:pt x="352421" y="536082"/>
                </a:lnTo>
                <a:lnTo>
                  <a:pt x="369779" y="531643"/>
                </a:lnTo>
                <a:lnTo>
                  <a:pt x="369041" y="540490"/>
                </a:lnTo>
                <a:lnTo>
                  <a:pt x="356113" y="543451"/>
                </a:lnTo>
                <a:lnTo>
                  <a:pt x="343454" y="547041"/>
                </a:lnTo>
                <a:lnTo>
                  <a:pt x="331116" y="551260"/>
                </a:lnTo>
                <a:lnTo>
                  <a:pt x="319149" y="556109"/>
                </a:lnTo>
                <a:close/>
              </a:path>
              <a:path w="1659635" h="2638044">
                <a:moveTo>
                  <a:pt x="276033" y="581793"/>
                </a:moveTo>
                <a:lnTo>
                  <a:pt x="276353" y="574848"/>
                </a:lnTo>
                <a:lnTo>
                  <a:pt x="289961" y="565038"/>
                </a:lnTo>
                <a:lnTo>
                  <a:pt x="304425" y="556210"/>
                </a:lnTo>
                <a:lnTo>
                  <a:pt x="319692" y="548411"/>
                </a:lnTo>
                <a:lnTo>
                  <a:pt x="319149" y="556109"/>
                </a:lnTo>
                <a:lnTo>
                  <a:pt x="307605" y="561586"/>
                </a:lnTo>
                <a:lnTo>
                  <a:pt x="296537" y="567693"/>
                </a:lnTo>
                <a:lnTo>
                  <a:pt x="285996" y="574428"/>
                </a:lnTo>
                <a:lnTo>
                  <a:pt x="276033" y="581793"/>
                </a:lnTo>
                <a:close/>
              </a:path>
              <a:path w="1659635" h="2638044">
                <a:moveTo>
                  <a:pt x="266700" y="589787"/>
                </a:moveTo>
                <a:lnTo>
                  <a:pt x="263622" y="592586"/>
                </a:lnTo>
                <a:lnTo>
                  <a:pt x="263651" y="585596"/>
                </a:lnTo>
                <a:lnTo>
                  <a:pt x="276353" y="574848"/>
                </a:lnTo>
                <a:lnTo>
                  <a:pt x="276033" y="581793"/>
                </a:lnTo>
                <a:lnTo>
                  <a:pt x="266700" y="589787"/>
                </a:lnTo>
                <a:close/>
              </a:path>
              <a:path w="1659635" h="2638044">
                <a:moveTo>
                  <a:pt x="238965" y="622079"/>
                </a:moveTo>
                <a:lnTo>
                  <a:pt x="241181" y="609721"/>
                </a:lnTo>
                <a:lnTo>
                  <a:pt x="251910" y="597236"/>
                </a:lnTo>
                <a:lnTo>
                  <a:pt x="263651" y="585596"/>
                </a:lnTo>
                <a:lnTo>
                  <a:pt x="263622" y="592586"/>
                </a:lnTo>
                <a:lnTo>
                  <a:pt x="254621" y="601740"/>
                </a:lnTo>
                <a:lnTo>
                  <a:pt x="246401" y="611592"/>
                </a:lnTo>
                <a:lnTo>
                  <a:pt x="238965" y="622079"/>
                </a:lnTo>
                <a:close/>
              </a:path>
              <a:path w="1659635" h="2638044">
                <a:moveTo>
                  <a:pt x="221353" y="656717"/>
                </a:moveTo>
                <a:lnTo>
                  <a:pt x="222973" y="637047"/>
                </a:lnTo>
                <a:lnTo>
                  <a:pt x="231518" y="623007"/>
                </a:lnTo>
                <a:lnTo>
                  <a:pt x="241181" y="609721"/>
                </a:lnTo>
                <a:lnTo>
                  <a:pt x="238965" y="622079"/>
                </a:lnTo>
                <a:lnTo>
                  <a:pt x="232312" y="633138"/>
                </a:lnTo>
                <a:lnTo>
                  <a:pt x="226441" y="644705"/>
                </a:lnTo>
                <a:lnTo>
                  <a:pt x="221353" y="656717"/>
                </a:lnTo>
                <a:close/>
              </a:path>
              <a:path w="1659635" h="2638044">
                <a:moveTo>
                  <a:pt x="217048" y="669110"/>
                </a:moveTo>
                <a:lnTo>
                  <a:pt x="213526" y="681820"/>
                </a:lnTo>
                <a:lnTo>
                  <a:pt x="215598" y="651795"/>
                </a:lnTo>
                <a:lnTo>
                  <a:pt x="222973" y="637047"/>
                </a:lnTo>
                <a:lnTo>
                  <a:pt x="221353" y="656717"/>
                </a:lnTo>
                <a:lnTo>
                  <a:pt x="217048" y="669110"/>
                </a:lnTo>
                <a:close/>
              </a:path>
              <a:path w="1659635" h="2638044">
                <a:moveTo>
                  <a:pt x="210786" y="694785"/>
                </a:moveTo>
                <a:lnTo>
                  <a:pt x="208829" y="707940"/>
                </a:lnTo>
                <a:lnTo>
                  <a:pt x="209446" y="667207"/>
                </a:lnTo>
                <a:lnTo>
                  <a:pt x="215598" y="651795"/>
                </a:lnTo>
                <a:lnTo>
                  <a:pt x="213526" y="681820"/>
                </a:lnTo>
                <a:lnTo>
                  <a:pt x="210786" y="694785"/>
                </a:lnTo>
                <a:close/>
              </a:path>
              <a:path w="1659635" h="2638044">
                <a:moveTo>
                  <a:pt x="207655" y="721222"/>
                </a:moveTo>
                <a:lnTo>
                  <a:pt x="207264" y="734567"/>
                </a:lnTo>
                <a:lnTo>
                  <a:pt x="204569" y="683235"/>
                </a:lnTo>
                <a:lnTo>
                  <a:pt x="209446" y="667207"/>
                </a:lnTo>
                <a:lnTo>
                  <a:pt x="208829" y="707940"/>
                </a:lnTo>
                <a:lnTo>
                  <a:pt x="207655" y="721222"/>
                </a:lnTo>
                <a:close/>
              </a:path>
              <a:path w="1659635" h="2638044">
                <a:moveTo>
                  <a:pt x="899159" y="443483"/>
                </a:moveTo>
                <a:lnTo>
                  <a:pt x="896370" y="425538"/>
                </a:lnTo>
                <a:lnTo>
                  <a:pt x="890772" y="413199"/>
                </a:lnTo>
                <a:lnTo>
                  <a:pt x="882558" y="402421"/>
                </a:lnTo>
                <a:lnTo>
                  <a:pt x="872080" y="393506"/>
                </a:lnTo>
                <a:lnTo>
                  <a:pt x="859689" y="386761"/>
                </a:lnTo>
                <a:lnTo>
                  <a:pt x="845738" y="382491"/>
                </a:lnTo>
                <a:lnTo>
                  <a:pt x="830579" y="380999"/>
                </a:lnTo>
                <a:lnTo>
                  <a:pt x="816490" y="382133"/>
                </a:lnTo>
                <a:lnTo>
                  <a:pt x="802046" y="385645"/>
                </a:lnTo>
                <a:lnTo>
                  <a:pt x="788524" y="391303"/>
                </a:lnTo>
                <a:lnTo>
                  <a:pt x="776398" y="398870"/>
                </a:lnTo>
                <a:lnTo>
                  <a:pt x="766142" y="408108"/>
                </a:lnTo>
                <a:lnTo>
                  <a:pt x="758230" y="418781"/>
                </a:lnTo>
                <a:lnTo>
                  <a:pt x="753135" y="430652"/>
                </a:lnTo>
                <a:lnTo>
                  <a:pt x="761885" y="398914"/>
                </a:lnTo>
                <a:lnTo>
                  <a:pt x="772656" y="389995"/>
                </a:lnTo>
                <a:lnTo>
                  <a:pt x="785145" y="382521"/>
                </a:lnTo>
                <a:lnTo>
                  <a:pt x="799118" y="376801"/>
                </a:lnTo>
                <a:lnTo>
                  <a:pt x="814341" y="373143"/>
                </a:lnTo>
                <a:lnTo>
                  <a:pt x="830579" y="371856"/>
                </a:lnTo>
                <a:lnTo>
                  <a:pt x="835013" y="372018"/>
                </a:lnTo>
                <a:lnTo>
                  <a:pt x="848693" y="374473"/>
                </a:lnTo>
                <a:lnTo>
                  <a:pt x="861938" y="379573"/>
                </a:lnTo>
                <a:lnTo>
                  <a:pt x="874321" y="386919"/>
                </a:lnTo>
                <a:lnTo>
                  <a:pt x="885412" y="396117"/>
                </a:lnTo>
                <a:lnTo>
                  <a:pt x="894785" y="406769"/>
                </a:lnTo>
                <a:lnTo>
                  <a:pt x="902010" y="418478"/>
                </a:lnTo>
                <a:lnTo>
                  <a:pt x="899159" y="443483"/>
                </a:lnTo>
                <a:close/>
              </a:path>
              <a:path w="1659635" h="2638044">
                <a:moveTo>
                  <a:pt x="740667" y="442881"/>
                </a:moveTo>
                <a:lnTo>
                  <a:pt x="742223" y="431262"/>
                </a:lnTo>
                <a:lnTo>
                  <a:pt x="746434" y="419856"/>
                </a:lnTo>
                <a:lnTo>
                  <a:pt x="753066" y="408971"/>
                </a:lnTo>
                <a:lnTo>
                  <a:pt x="761885" y="398914"/>
                </a:lnTo>
                <a:lnTo>
                  <a:pt x="753135" y="430652"/>
                </a:lnTo>
                <a:lnTo>
                  <a:pt x="751332" y="443483"/>
                </a:lnTo>
                <a:lnTo>
                  <a:pt x="742751" y="454917"/>
                </a:lnTo>
                <a:lnTo>
                  <a:pt x="740667" y="442881"/>
                </a:lnTo>
                <a:close/>
              </a:path>
              <a:path w="1659635" h="2638044">
                <a:moveTo>
                  <a:pt x="830266" y="99060"/>
                </a:moveTo>
                <a:lnTo>
                  <a:pt x="830579" y="89916"/>
                </a:lnTo>
                <a:lnTo>
                  <a:pt x="836084" y="90165"/>
                </a:lnTo>
                <a:lnTo>
                  <a:pt x="849614" y="92809"/>
                </a:lnTo>
                <a:lnTo>
                  <a:pt x="862689" y="98039"/>
                </a:lnTo>
                <a:lnTo>
                  <a:pt x="874894" y="105489"/>
                </a:lnTo>
                <a:lnTo>
                  <a:pt x="885812" y="114786"/>
                </a:lnTo>
                <a:lnTo>
                  <a:pt x="895028" y="125563"/>
                </a:lnTo>
                <a:lnTo>
                  <a:pt x="902126" y="137448"/>
                </a:lnTo>
                <a:lnTo>
                  <a:pt x="898912" y="157402"/>
                </a:lnTo>
                <a:lnTo>
                  <a:pt x="896088" y="143557"/>
                </a:lnTo>
                <a:lnTo>
                  <a:pt x="890385" y="131095"/>
                </a:lnTo>
                <a:lnTo>
                  <a:pt x="882141" y="120288"/>
                </a:lnTo>
                <a:lnTo>
                  <a:pt x="871699" y="111409"/>
                </a:lnTo>
                <a:lnTo>
                  <a:pt x="859397" y="104730"/>
                </a:lnTo>
                <a:lnTo>
                  <a:pt x="845577" y="100522"/>
                </a:lnTo>
                <a:lnTo>
                  <a:pt x="830579" y="99060"/>
                </a:lnTo>
                <a:lnTo>
                  <a:pt x="830266" y="99060"/>
                </a:lnTo>
                <a:close/>
              </a:path>
              <a:path w="1659635" h="2638044">
                <a:moveTo>
                  <a:pt x="769907" y="126822"/>
                </a:moveTo>
                <a:lnTo>
                  <a:pt x="773041" y="107912"/>
                </a:lnTo>
                <a:lnTo>
                  <a:pt x="785473" y="100472"/>
                </a:lnTo>
                <a:lnTo>
                  <a:pt x="799359" y="94800"/>
                </a:lnTo>
                <a:lnTo>
                  <a:pt x="814471" y="91185"/>
                </a:lnTo>
                <a:lnTo>
                  <a:pt x="830579" y="89916"/>
                </a:lnTo>
                <a:lnTo>
                  <a:pt x="830266" y="99060"/>
                </a:lnTo>
                <a:lnTo>
                  <a:pt x="815916" y="100356"/>
                </a:lnTo>
                <a:lnTo>
                  <a:pt x="802563" y="103992"/>
                </a:lnTo>
                <a:lnTo>
                  <a:pt x="790349" y="109757"/>
                </a:lnTo>
                <a:lnTo>
                  <a:pt x="779417" y="117438"/>
                </a:lnTo>
                <a:lnTo>
                  <a:pt x="769907" y="126822"/>
                </a:lnTo>
                <a:close/>
              </a:path>
              <a:path w="1659635" h="2638044">
                <a:moveTo>
                  <a:pt x="746904" y="173912"/>
                </a:moveTo>
                <a:lnTo>
                  <a:pt x="742422" y="149586"/>
                </a:lnTo>
                <a:lnTo>
                  <a:pt x="746753" y="137958"/>
                </a:lnTo>
                <a:lnTo>
                  <a:pt x="753453" y="126944"/>
                </a:lnTo>
                <a:lnTo>
                  <a:pt x="746904" y="173912"/>
                </a:lnTo>
                <a:close/>
              </a:path>
              <a:path w="1659635" h="2638044">
                <a:moveTo>
                  <a:pt x="740664" y="172212"/>
                </a:moveTo>
                <a:lnTo>
                  <a:pt x="739401" y="134482"/>
                </a:lnTo>
                <a:lnTo>
                  <a:pt x="740290" y="146366"/>
                </a:lnTo>
                <a:lnTo>
                  <a:pt x="740617" y="158755"/>
                </a:lnTo>
                <a:lnTo>
                  <a:pt x="740664" y="172212"/>
                </a:lnTo>
                <a:close/>
              </a:path>
              <a:path w="1659635" h="2638044">
                <a:moveTo>
                  <a:pt x="711707" y="54864"/>
                </a:moveTo>
                <a:lnTo>
                  <a:pt x="713105" y="56401"/>
                </a:lnTo>
                <a:lnTo>
                  <a:pt x="719092" y="67339"/>
                </a:lnTo>
                <a:lnTo>
                  <a:pt x="723987" y="79467"/>
                </a:lnTo>
                <a:lnTo>
                  <a:pt x="726067" y="116647"/>
                </a:lnTo>
                <a:lnTo>
                  <a:pt x="723268" y="104476"/>
                </a:lnTo>
                <a:lnTo>
                  <a:pt x="719891" y="92484"/>
                </a:lnTo>
                <a:lnTo>
                  <a:pt x="715937" y="80645"/>
                </a:lnTo>
                <a:lnTo>
                  <a:pt x="711707" y="54864"/>
                </a:lnTo>
                <a:close/>
              </a:path>
              <a:path w="1659635" h="2638044">
                <a:moveTo>
                  <a:pt x="687501" y="22891"/>
                </a:moveTo>
                <a:lnTo>
                  <a:pt x="691895" y="18287"/>
                </a:lnTo>
                <a:lnTo>
                  <a:pt x="697337" y="25128"/>
                </a:lnTo>
                <a:lnTo>
                  <a:pt x="703156" y="35424"/>
                </a:lnTo>
                <a:lnTo>
                  <a:pt x="711707" y="45720"/>
                </a:lnTo>
                <a:lnTo>
                  <a:pt x="706296" y="57330"/>
                </a:lnTo>
                <a:lnTo>
                  <a:pt x="700609" y="45804"/>
                </a:lnTo>
                <a:lnTo>
                  <a:pt x="694344" y="34333"/>
                </a:lnTo>
                <a:lnTo>
                  <a:pt x="687501" y="22891"/>
                </a:lnTo>
                <a:close/>
              </a:path>
              <a:path w="1659635" h="2638044">
                <a:moveTo>
                  <a:pt x="788621" y="2403896"/>
                </a:moveTo>
                <a:lnTo>
                  <a:pt x="790955" y="2392679"/>
                </a:lnTo>
                <a:lnTo>
                  <a:pt x="793380" y="2382393"/>
                </a:lnTo>
                <a:lnTo>
                  <a:pt x="802154" y="2372868"/>
                </a:lnTo>
                <a:lnTo>
                  <a:pt x="815279" y="2367152"/>
                </a:lnTo>
                <a:lnTo>
                  <a:pt x="830579" y="2365247"/>
                </a:lnTo>
                <a:lnTo>
                  <a:pt x="840715" y="2366222"/>
                </a:lnTo>
                <a:lnTo>
                  <a:pt x="852149" y="2371026"/>
                </a:lnTo>
                <a:lnTo>
                  <a:pt x="861047" y="2379846"/>
                </a:lnTo>
                <a:lnTo>
                  <a:pt x="868978" y="2404052"/>
                </a:lnTo>
                <a:lnTo>
                  <a:pt x="856186" y="2402814"/>
                </a:lnTo>
                <a:lnTo>
                  <a:pt x="859535" y="2392679"/>
                </a:lnTo>
                <a:lnTo>
                  <a:pt x="852196" y="2385750"/>
                </a:lnTo>
                <a:lnTo>
                  <a:pt x="841225" y="2377698"/>
                </a:lnTo>
                <a:lnTo>
                  <a:pt x="830579" y="2374392"/>
                </a:lnTo>
                <a:lnTo>
                  <a:pt x="815886" y="2376414"/>
                </a:lnTo>
                <a:lnTo>
                  <a:pt x="804116" y="2383295"/>
                </a:lnTo>
                <a:lnTo>
                  <a:pt x="800100" y="2392679"/>
                </a:lnTo>
                <a:lnTo>
                  <a:pt x="802329" y="2402750"/>
                </a:lnTo>
                <a:lnTo>
                  <a:pt x="788621" y="2403896"/>
                </a:lnTo>
                <a:close/>
              </a:path>
              <a:path w="1659635" h="2638044">
                <a:moveTo>
                  <a:pt x="811045" y="2121963"/>
                </a:moveTo>
                <a:lnTo>
                  <a:pt x="796922" y="2123057"/>
                </a:lnTo>
                <a:lnTo>
                  <a:pt x="802154" y="2096055"/>
                </a:lnTo>
                <a:lnTo>
                  <a:pt x="815279" y="2088139"/>
                </a:lnTo>
                <a:lnTo>
                  <a:pt x="830579" y="2084831"/>
                </a:lnTo>
                <a:lnTo>
                  <a:pt x="836743" y="2086597"/>
                </a:lnTo>
                <a:lnTo>
                  <a:pt x="847849" y="2093737"/>
                </a:lnTo>
                <a:lnTo>
                  <a:pt x="859339" y="2103378"/>
                </a:lnTo>
                <a:lnTo>
                  <a:pt x="868679" y="2112263"/>
                </a:lnTo>
                <a:lnTo>
                  <a:pt x="874977" y="2113230"/>
                </a:lnTo>
                <a:lnTo>
                  <a:pt x="886921" y="2118201"/>
                </a:lnTo>
                <a:lnTo>
                  <a:pt x="899159" y="2121407"/>
                </a:lnTo>
                <a:lnTo>
                  <a:pt x="902126" y="2095788"/>
                </a:lnTo>
                <a:lnTo>
                  <a:pt x="906690" y="2108413"/>
                </a:lnTo>
                <a:lnTo>
                  <a:pt x="908872" y="2132510"/>
                </a:lnTo>
                <a:lnTo>
                  <a:pt x="896091" y="2129249"/>
                </a:lnTo>
                <a:lnTo>
                  <a:pt x="883163" y="2126510"/>
                </a:lnTo>
                <a:lnTo>
                  <a:pt x="870119" y="2124325"/>
                </a:lnTo>
                <a:lnTo>
                  <a:pt x="859535" y="2112263"/>
                </a:lnTo>
                <a:lnTo>
                  <a:pt x="852196" y="2105334"/>
                </a:lnTo>
                <a:lnTo>
                  <a:pt x="841225" y="2097282"/>
                </a:lnTo>
                <a:lnTo>
                  <a:pt x="830579" y="2093976"/>
                </a:lnTo>
                <a:lnTo>
                  <a:pt x="815886" y="2095998"/>
                </a:lnTo>
                <a:lnTo>
                  <a:pt x="804116" y="2102879"/>
                </a:lnTo>
                <a:lnTo>
                  <a:pt x="800100" y="2112263"/>
                </a:lnTo>
                <a:lnTo>
                  <a:pt x="811045" y="2121963"/>
                </a:lnTo>
                <a:close/>
              </a:path>
              <a:path w="1659635" h="2638044">
                <a:moveTo>
                  <a:pt x="756084" y="2129539"/>
                </a:moveTo>
                <a:lnTo>
                  <a:pt x="762676" y="2118509"/>
                </a:lnTo>
                <a:lnTo>
                  <a:pt x="774836" y="2114382"/>
                </a:lnTo>
                <a:lnTo>
                  <a:pt x="790955" y="2112263"/>
                </a:lnTo>
                <a:lnTo>
                  <a:pt x="793380" y="2105567"/>
                </a:lnTo>
                <a:lnTo>
                  <a:pt x="802154" y="2096055"/>
                </a:lnTo>
                <a:lnTo>
                  <a:pt x="796922" y="2123057"/>
                </a:lnTo>
                <a:lnTo>
                  <a:pt x="783042" y="2124703"/>
                </a:lnTo>
                <a:lnTo>
                  <a:pt x="769424" y="2126873"/>
                </a:lnTo>
                <a:lnTo>
                  <a:pt x="756084" y="2129539"/>
                </a:lnTo>
                <a:close/>
              </a:path>
              <a:path w="1659635" h="2638044">
                <a:moveTo>
                  <a:pt x="743038" y="2132675"/>
                </a:moveTo>
                <a:lnTo>
                  <a:pt x="730303" y="2136254"/>
                </a:lnTo>
                <a:lnTo>
                  <a:pt x="731418" y="2123526"/>
                </a:lnTo>
                <a:lnTo>
                  <a:pt x="740664" y="2121407"/>
                </a:lnTo>
                <a:lnTo>
                  <a:pt x="740687" y="2119880"/>
                </a:lnTo>
                <a:lnTo>
                  <a:pt x="742422" y="2107926"/>
                </a:lnTo>
                <a:lnTo>
                  <a:pt x="746753" y="2096298"/>
                </a:lnTo>
                <a:lnTo>
                  <a:pt x="743038" y="2132675"/>
                </a:lnTo>
                <a:close/>
              </a:path>
              <a:path w="1659635" h="2638044">
                <a:moveTo>
                  <a:pt x="719889" y="2127653"/>
                </a:moveTo>
                <a:lnTo>
                  <a:pt x="731418" y="2123526"/>
                </a:lnTo>
                <a:lnTo>
                  <a:pt x="730303" y="2136254"/>
                </a:lnTo>
                <a:lnTo>
                  <a:pt x="717897" y="2140248"/>
                </a:lnTo>
                <a:lnTo>
                  <a:pt x="705835" y="2144630"/>
                </a:lnTo>
                <a:lnTo>
                  <a:pt x="704682" y="2130447"/>
                </a:lnTo>
                <a:lnTo>
                  <a:pt x="719889" y="2127653"/>
                </a:lnTo>
                <a:close/>
              </a:path>
              <a:path w="1659635" h="2638044">
                <a:moveTo>
                  <a:pt x="705835" y="2144630"/>
                </a:moveTo>
                <a:lnTo>
                  <a:pt x="694135" y="2149373"/>
                </a:lnTo>
                <a:lnTo>
                  <a:pt x="701039" y="2130552"/>
                </a:lnTo>
                <a:lnTo>
                  <a:pt x="704682" y="2130447"/>
                </a:lnTo>
                <a:lnTo>
                  <a:pt x="705835" y="2144630"/>
                </a:lnTo>
                <a:close/>
              </a:path>
              <a:path w="1659635" h="2638044">
                <a:moveTo>
                  <a:pt x="661416" y="2157984"/>
                </a:moveTo>
                <a:lnTo>
                  <a:pt x="670248" y="2150367"/>
                </a:lnTo>
                <a:lnTo>
                  <a:pt x="680905" y="2142780"/>
                </a:lnTo>
                <a:lnTo>
                  <a:pt x="691895" y="2139695"/>
                </a:lnTo>
                <a:lnTo>
                  <a:pt x="694135" y="2149373"/>
                </a:lnTo>
                <a:lnTo>
                  <a:pt x="682812" y="2154450"/>
                </a:lnTo>
                <a:lnTo>
                  <a:pt x="671885" y="2159834"/>
                </a:lnTo>
                <a:lnTo>
                  <a:pt x="661416" y="2157984"/>
                </a:lnTo>
                <a:close/>
              </a:path>
              <a:path w="1659635" h="2638044">
                <a:moveTo>
                  <a:pt x="788621" y="1842121"/>
                </a:moveTo>
                <a:lnTo>
                  <a:pt x="790955" y="1830323"/>
                </a:lnTo>
                <a:lnTo>
                  <a:pt x="793073" y="1824856"/>
                </a:lnTo>
                <a:lnTo>
                  <a:pt x="801750" y="1815736"/>
                </a:lnTo>
                <a:lnTo>
                  <a:pt x="815017" y="1807805"/>
                </a:lnTo>
                <a:lnTo>
                  <a:pt x="830579" y="1804415"/>
                </a:lnTo>
                <a:lnTo>
                  <a:pt x="839963" y="1805909"/>
                </a:lnTo>
                <a:lnTo>
                  <a:pt x="851769" y="1812846"/>
                </a:lnTo>
                <a:lnTo>
                  <a:pt x="860894" y="1822197"/>
                </a:lnTo>
                <a:lnTo>
                  <a:pt x="868978" y="1842317"/>
                </a:lnTo>
                <a:lnTo>
                  <a:pt x="856186" y="1840752"/>
                </a:lnTo>
                <a:lnTo>
                  <a:pt x="859535" y="1830323"/>
                </a:lnTo>
                <a:lnTo>
                  <a:pt x="852705" y="1824701"/>
                </a:lnTo>
                <a:lnTo>
                  <a:pt x="841484" y="1816928"/>
                </a:lnTo>
                <a:lnTo>
                  <a:pt x="830579" y="1813560"/>
                </a:lnTo>
                <a:lnTo>
                  <a:pt x="816570" y="1815347"/>
                </a:lnTo>
                <a:lnTo>
                  <a:pt x="804291" y="1821887"/>
                </a:lnTo>
                <a:lnTo>
                  <a:pt x="800100" y="1830323"/>
                </a:lnTo>
                <a:lnTo>
                  <a:pt x="802330" y="1840670"/>
                </a:lnTo>
                <a:lnTo>
                  <a:pt x="788621" y="1842121"/>
                </a:lnTo>
                <a:close/>
              </a:path>
              <a:path w="1659635" h="2638044">
                <a:moveTo>
                  <a:pt x="810570" y="1559635"/>
                </a:moveTo>
                <a:lnTo>
                  <a:pt x="796485" y="1560749"/>
                </a:lnTo>
                <a:lnTo>
                  <a:pt x="802154" y="1539240"/>
                </a:lnTo>
                <a:lnTo>
                  <a:pt x="815279" y="1533525"/>
                </a:lnTo>
                <a:lnTo>
                  <a:pt x="830579" y="1531620"/>
                </a:lnTo>
                <a:lnTo>
                  <a:pt x="836743" y="1532594"/>
                </a:lnTo>
                <a:lnTo>
                  <a:pt x="847849" y="1537398"/>
                </a:lnTo>
                <a:lnTo>
                  <a:pt x="859339" y="1546217"/>
                </a:lnTo>
                <a:lnTo>
                  <a:pt x="868679" y="1559051"/>
                </a:lnTo>
                <a:lnTo>
                  <a:pt x="899159" y="1559051"/>
                </a:lnTo>
                <a:lnTo>
                  <a:pt x="902126" y="1533432"/>
                </a:lnTo>
                <a:lnTo>
                  <a:pt x="906690" y="1546057"/>
                </a:lnTo>
                <a:lnTo>
                  <a:pt x="908685" y="1570189"/>
                </a:lnTo>
                <a:lnTo>
                  <a:pt x="895932" y="1566907"/>
                </a:lnTo>
                <a:lnTo>
                  <a:pt x="883035" y="1564156"/>
                </a:lnTo>
                <a:lnTo>
                  <a:pt x="870022" y="1561966"/>
                </a:lnTo>
                <a:lnTo>
                  <a:pt x="859535" y="1549908"/>
                </a:lnTo>
                <a:lnTo>
                  <a:pt x="854940" y="1546115"/>
                </a:lnTo>
                <a:lnTo>
                  <a:pt x="842629" y="1541432"/>
                </a:lnTo>
                <a:lnTo>
                  <a:pt x="830579" y="1540763"/>
                </a:lnTo>
                <a:lnTo>
                  <a:pt x="819715" y="1540839"/>
                </a:lnTo>
                <a:lnTo>
                  <a:pt x="805100" y="1542747"/>
                </a:lnTo>
                <a:lnTo>
                  <a:pt x="800100" y="1549908"/>
                </a:lnTo>
                <a:lnTo>
                  <a:pt x="810570" y="1559635"/>
                </a:lnTo>
                <a:close/>
              </a:path>
              <a:path w="1659635" h="2638044">
                <a:moveTo>
                  <a:pt x="755761" y="1567309"/>
                </a:moveTo>
                <a:lnTo>
                  <a:pt x="762120" y="1559051"/>
                </a:lnTo>
                <a:lnTo>
                  <a:pt x="790955" y="1559051"/>
                </a:lnTo>
                <a:lnTo>
                  <a:pt x="793380" y="1548765"/>
                </a:lnTo>
                <a:lnTo>
                  <a:pt x="802154" y="1539240"/>
                </a:lnTo>
                <a:lnTo>
                  <a:pt x="796485" y="1560749"/>
                </a:lnTo>
                <a:lnTo>
                  <a:pt x="782644" y="1562416"/>
                </a:lnTo>
                <a:lnTo>
                  <a:pt x="769064" y="1564611"/>
                </a:lnTo>
                <a:lnTo>
                  <a:pt x="755761" y="1567309"/>
                </a:lnTo>
                <a:close/>
              </a:path>
              <a:path w="1659635" h="2638044">
                <a:moveTo>
                  <a:pt x="742751" y="1570485"/>
                </a:moveTo>
                <a:lnTo>
                  <a:pt x="730051" y="1574114"/>
                </a:lnTo>
                <a:lnTo>
                  <a:pt x="732105" y="1565162"/>
                </a:lnTo>
                <a:lnTo>
                  <a:pt x="740664" y="1559051"/>
                </a:lnTo>
                <a:lnTo>
                  <a:pt x="740687" y="1557524"/>
                </a:lnTo>
                <a:lnTo>
                  <a:pt x="742422" y="1545570"/>
                </a:lnTo>
                <a:lnTo>
                  <a:pt x="746753" y="1533942"/>
                </a:lnTo>
                <a:lnTo>
                  <a:pt x="742751" y="1570485"/>
                </a:lnTo>
                <a:close/>
              </a:path>
              <a:path w="1659635" h="2638044">
                <a:moveTo>
                  <a:pt x="693348" y="1548914"/>
                </a:moveTo>
                <a:lnTo>
                  <a:pt x="696358" y="1535157"/>
                </a:lnTo>
                <a:lnTo>
                  <a:pt x="701039" y="1577340"/>
                </a:lnTo>
                <a:lnTo>
                  <a:pt x="708159" y="1574261"/>
                </a:lnTo>
                <a:lnTo>
                  <a:pt x="721646" y="1569331"/>
                </a:lnTo>
                <a:lnTo>
                  <a:pt x="732105" y="1565162"/>
                </a:lnTo>
                <a:lnTo>
                  <a:pt x="730051" y="1574114"/>
                </a:lnTo>
                <a:lnTo>
                  <a:pt x="717679" y="1578171"/>
                </a:lnTo>
                <a:lnTo>
                  <a:pt x="705650" y="1582632"/>
                </a:lnTo>
                <a:lnTo>
                  <a:pt x="693981" y="1587471"/>
                </a:lnTo>
                <a:lnTo>
                  <a:pt x="693348" y="1548914"/>
                </a:lnTo>
                <a:close/>
              </a:path>
              <a:path w="1659635" h="2638044">
                <a:moveTo>
                  <a:pt x="701039" y="1577340"/>
                </a:moveTo>
                <a:lnTo>
                  <a:pt x="696358" y="1535157"/>
                </a:lnTo>
                <a:lnTo>
                  <a:pt x="700923" y="1522321"/>
                </a:lnTo>
                <a:lnTo>
                  <a:pt x="701039" y="1568195"/>
                </a:lnTo>
                <a:lnTo>
                  <a:pt x="701039" y="1577340"/>
                </a:lnTo>
                <a:close/>
              </a:path>
              <a:path w="1659635" h="2638044">
                <a:moveTo>
                  <a:pt x="671790" y="1598185"/>
                </a:moveTo>
                <a:lnTo>
                  <a:pt x="661301" y="1604011"/>
                </a:lnTo>
                <a:lnTo>
                  <a:pt x="661416" y="1595628"/>
                </a:lnTo>
                <a:lnTo>
                  <a:pt x="670248" y="1589607"/>
                </a:lnTo>
                <a:lnTo>
                  <a:pt x="680905" y="1584473"/>
                </a:lnTo>
                <a:lnTo>
                  <a:pt x="682689" y="1592664"/>
                </a:lnTo>
                <a:lnTo>
                  <a:pt x="671790" y="1598185"/>
                </a:lnTo>
                <a:close/>
              </a:path>
              <a:path w="1659635" h="2638044">
                <a:moveTo>
                  <a:pt x="652271" y="1604771"/>
                </a:moveTo>
                <a:lnTo>
                  <a:pt x="661301" y="1604011"/>
                </a:lnTo>
                <a:lnTo>
                  <a:pt x="651238" y="1610115"/>
                </a:lnTo>
                <a:lnTo>
                  <a:pt x="641619" y="1616472"/>
                </a:lnTo>
                <a:lnTo>
                  <a:pt x="640954" y="1608077"/>
                </a:lnTo>
                <a:lnTo>
                  <a:pt x="652271" y="1604771"/>
                </a:lnTo>
                <a:close/>
              </a:path>
              <a:path w="1659635" h="2638044">
                <a:moveTo>
                  <a:pt x="813450" y="1279062"/>
                </a:moveTo>
                <a:lnTo>
                  <a:pt x="799737" y="1280027"/>
                </a:lnTo>
                <a:lnTo>
                  <a:pt x="802154" y="1258824"/>
                </a:lnTo>
                <a:lnTo>
                  <a:pt x="815279" y="1253109"/>
                </a:lnTo>
                <a:lnTo>
                  <a:pt x="830579" y="1251203"/>
                </a:lnTo>
                <a:lnTo>
                  <a:pt x="840715" y="1252178"/>
                </a:lnTo>
                <a:lnTo>
                  <a:pt x="852149" y="1256982"/>
                </a:lnTo>
                <a:lnTo>
                  <a:pt x="861047" y="1265802"/>
                </a:lnTo>
                <a:lnTo>
                  <a:pt x="868518" y="1281350"/>
                </a:lnTo>
                <a:lnTo>
                  <a:pt x="855879" y="1279851"/>
                </a:lnTo>
                <a:lnTo>
                  <a:pt x="859535" y="1278636"/>
                </a:lnTo>
                <a:lnTo>
                  <a:pt x="852196" y="1271706"/>
                </a:lnTo>
                <a:lnTo>
                  <a:pt x="841225" y="1263653"/>
                </a:lnTo>
                <a:lnTo>
                  <a:pt x="830579" y="1260347"/>
                </a:lnTo>
                <a:lnTo>
                  <a:pt x="815885" y="1262370"/>
                </a:lnTo>
                <a:lnTo>
                  <a:pt x="804116" y="1269251"/>
                </a:lnTo>
                <a:lnTo>
                  <a:pt x="800100" y="1278636"/>
                </a:lnTo>
                <a:lnTo>
                  <a:pt x="813450" y="1279062"/>
                </a:lnTo>
                <a:close/>
              </a:path>
              <a:path w="1659635" h="2638044">
                <a:moveTo>
                  <a:pt x="751332" y="1278636"/>
                </a:moveTo>
                <a:lnTo>
                  <a:pt x="790955" y="1278636"/>
                </a:lnTo>
                <a:lnTo>
                  <a:pt x="793380" y="1268349"/>
                </a:lnTo>
                <a:lnTo>
                  <a:pt x="802154" y="1258824"/>
                </a:lnTo>
                <a:lnTo>
                  <a:pt x="799737" y="1280027"/>
                </a:lnTo>
                <a:lnTo>
                  <a:pt x="786216" y="1281531"/>
                </a:lnTo>
                <a:lnTo>
                  <a:pt x="772898" y="1283563"/>
                </a:lnTo>
                <a:lnTo>
                  <a:pt x="759791" y="1286109"/>
                </a:lnTo>
                <a:lnTo>
                  <a:pt x="751332" y="1278636"/>
                </a:lnTo>
                <a:close/>
              </a:path>
              <a:path w="1659635" h="2638044">
                <a:moveTo>
                  <a:pt x="810570" y="1006242"/>
                </a:moveTo>
                <a:lnTo>
                  <a:pt x="796485" y="1007038"/>
                </a:lnTo>
                <a:lnTo>
                  <a:pt x="802154" y="976884"/>
                </a:lnTo>
                <a:lnTo>
                  <a:pt x="815279" y="971168"/>
                </a:lnTo>
                <a:lnTo>
                  <a:pt x="830579" y="969263"/>
                </a:lnTo>
                <a:lnTo>
                  <a:pt x="836743" y="970238"/>
                </a:lnTo>
                <a:lnTo>
                  <a:pt x="847849" y="975042"/>
                </a:lnTo>
                <a:lnTo>
                  <a:pt x="859339" y="983862"/>
                </a:lnTo>
                <a:lnTo>
                  <a:pt x="868679" y="996695"/>
                </a:lnTo>
                <a:lnTo>
                  <a:pt x="874977" y="996771"/>
                </a:lnTo>
                <a:lnTo>
                  <a:pt x="886921" y="998680"/>
                </a:lnTo>
                <a:lnTo>
                  <a:pt x="899159" y="1005840"/>
                </a:lnTo>
                <a:lnTo>
                  <a:pt x="902010" y="976395"/>
                </a:lnTo>
                <a:lnTo>
                  <a:pt x="906659" y="990228"/>
                </a:lnTo>
                <a:lnTo>
                  <a:pt x="908685" y="1014479"/>
                </a:lnTo>
                <a:lnTo>
                  <a:pt x="895932" y="1011779"/>
                </a:lnTo>
                <a:lnTo>
                  <a:pt x="883035" y="1009602"/>
                </a:lnTo>
                <a:lnTo>
                  <a:pt x="870022" y="1007934"/>
                </a:lnTo>
                <a:lnTo>
                  <a:pt x="859535" y="996695"/>
                </a:lnTo>
                <a:lnTo>
                  <a:pt x="852196" y="989766"/>
                </a:lnTo>
                <a:lnTo>
                  <a:pt x="841225" y="981713"/>
                </a:lnTo>
                <a:lnTo>
                  <a:pt x="830579" y="978408"/>
                </a:lnTo>
                <a:lnTo>
                  <a:pt x="815886" y="980430"/>
                </a:lnTo>
                <a:lnTo>
                  <a:pt x="804116" y="987311"/>
                </a:lnTo>
                <a:lnTo>
                  <a:pt x="800100" y="996695"/>
                </a:lnTo>
                <a:lnTo>
                  <a:pt x="810570" y="1006242"/>
                </a:lnTo>
                <a:close/>
              </a:path>
              <a:path w="1659635" h="2638044">
                <a:moveTo>
                  <a:pt x="751332" y="1005840"/>
                </a:moveTo>
                <a:lnTo>
                  <a:pt x="753082" y="1004216"/>
                </a:lnTo>
                <a:lnTo>
                  <a:pt x="762676" y="998924"/>
                </a:lnTo>
                <a:lnTo>
                  <a:pt x="774836" y="996974"/>
                </a:lnTo>
                <a:lnTo>
                  <a:pt x="790955" y="996695"/>
                </a:lnTo>
                <a:lnTo>
                  <a:pt x="793380" y="986409"/>
                </a:lnTo>
                <a:lnTo>
                  <a:pt x="802154" y="976884"/>
                </a:lnTo>
                <a:lnTo>
                  <a:pt x="796485" y="1007038"/>
                </a:lnTo>
                <a:lnTo>
                  <a:pt x="782644" y="1008272"/>
                </a:lnTo>
                <a:lnTo>
                  <a:pt x="769064" y="1009957"/>
                </a:lnTo>
                <a:lnTo>
                  <a:pt x="755761" y="1012105"/>
                </a:lnTo>
                <a:lnTo>
                  <a:pt x="751332" y="1005840"/>
                </a:lnTo>
                <a:close/>
              </a:path>
              <a:path w="1659635" h="2638044">
                <a:moveTo>
                  <a:pt x="717679" y="1021450"/>
                </a:moveTo>
                <a:lnTo>
                  <a:pt x="719889" y="1012085"/>
                </a:lnTo>
                <a:lnTo>
                  <a:pt x="731418" y="1007958"/>
                </a:lnTo>
                <a:lnTo>
                  <a:pt x="740664" y="1005840"/>
                </a:lnTo>
                <a:lnTo>
                  <a:pt x="740667" y="1005056"/>
                </a:lnTo>
                <a:lnTo>
                  <a:pt x="742751" y="1014728"/>
                </a:lnTo>
                <a:lnTo>
                  <a:pt x="730051" y="1017839"/>
                </a:lnTo>
                <a:lnTo>
                  <a:pt x="717679" y="1021450"/>
                </a:lnTo>
                <a:close/>
              </a:path>
              <a:path w="1659635" h="2638044">
                <a:moveTo>
                  <a:pt x="705650" y="1025574"/>
                </a:moveTo>
                <a:lnTo>
                  <a:pt x="693981" y="1030224"/>
                </a:lnTo>
                <a:lnTo>
                  <a:pt x="701039" y="1014983"/>
                </a:lnTo>
                <a:lnTo>
                  <a:pt x="704682" y="1014879"/>
                </a:lnTo>
                <a:lnTo>
                  <a:pt x="719889" y="1012085"/>
                </a:lnTo>
                <a:lnTo>
                  <a:pt x="717679" y="1021450"/>
                </a:lnTo>
                <a:lnTo>
                  <a:pt x="705650" y="1025574"/>
                </a:lnTo>
                <a:close/>
              </a:path>
              <a:path w="1659635" h="2638044">
                <a:moveTo>
                  <a:pt x="693981" y="1030224"/>
                </a:moveTo>
                <a:lnTo>
                  <a:pt x="693348" y="988969"/>
                </a:lnTo>
                <a:lnTo>
                  <a:pt x="696358" y="976429"/>
                </a:lnTo>
                <a:lnTo>
                  <a:pt x="701039" y="1014983"/>
                </a:lnTo>
                <a:lnTo>
                  <a:pt x="693981" y="1030224"/>
                </a:lnTo>
                <a:close/>
              </a:path>
              <a:path w="1659635" h="2638044">
                <a:moveTo>
                  <a:pt x="661416" y="1042416"/>
                </a:moveTo>
                <a:lnTo>
                  <a:pt x="670248" y="1034799"/>
                </a:lnTo>
                <a:lnTo>
                  <a:pt x="680905" y="1027212"/>
                </a:lnTo>
                <a:lnTo>
                  <a:pt x="691895" y="1024128"/>
                </a:lnTo>
                <a:lnTo>
                  <a:pt x="693981" y="1030224"/>
                </a:lnTo>
                <a:lnTo>
                  <a:pt x="682689" y="1035411"/>
                </a:lnTo>
                <a:lnTo>
                  <a:pt x="671790" y="1041148"/>
                </a:lnTo>
                <a:lnTo>
                  <a:pt x="661416" y="1042416"/>
                </a:lnTo>
                <a:close/>
              </a:path>
              <a:path w="1659635" h="2638044">
                <a:moveTo>
                  <a:pt x="661301" y="1047448"/>
                </a:moveTo>
                <a:lnTo>
                  <a:pt x="651238" y="1054323"/>
                </a:lnTo>
                <a:lnTo>
                  <a:pt x="641619" y="1061785"/>
                </a:lnTo>
                <a:lnTo>
                  <a:pt x="632459" y="1069847"/>
                </a:lnTo>
                <a:lnTo>
                  <a:pt x="630428" y="1055132"/>
                </a:lnTo>
                <a:lnTo>
                  <a:pt x="640954" y="1049748"/>
                </a:lnTo>
                <a:lnTo>
                  <a:pt x="652271" y="1042416"/>
                </a:lnTo>
                <a:lnTo>
                  <a:pt x="661301" y="1047448"/>
                </a:lnTo>
                <a:close/>
              </a:path>
              <a:path w="1659635" h="2638044">
                <a:moveTo>
                  <a:pt x="789087" y="727443"/>
                </a:moveTo>
                <a:lnTo>
                  <a:pt x="790955" y="716279"/>
                </a:lnTo>
                <a:lnTo>
                  <a:pt x="793380" y="705993"/>
                </a:lnTo>
                <a:lnTo>
                  <a:pt x="802154" y="696468"/>
                </a:lnTo>
                <a:lnTo>
                  <a:pt x="815279" y="690752"/>
                </a:lnTo>
                <a:lnTo>
                  <a:pt x="830579" y="688847"/>
                </a:lnTo>
                <a:lnTo>
                  <a:pt x="840715" y="689822"/>
                </a:lnTo>
                <a:lnTo>
                  <a:pt x="852149" y="694626"/>
                </a:lnTo>
                <a:lnTo>
                  <a:pt x="861047" y="703446"/>
                </a:lnTo>
                <a:lnTo>
                  <a:pt x="869068" y="727656"/>
                </a:lnTo>
                <a:lnTo>
                  <a:pt x="856246" y="726417"/>
                </a:lnTo>
                <a:lnTo>
                  <a:pt x="859535" y="716279"/>
                </a:lnTo>
                <a:lnTo>
                  <a:pt x="852196" y="709350"/>
                </a:lnTo>
                <a:lnTo>
                  <a:pt x="841225" y="701297"/>
                </a:lnTo>
                <a:lnTo>
                  <a:pt x="830579" y="697991"/>
                </a:lnTo>
                <a:lnTo>
                  <a:pt x="815885" y="700014"/>
                </a:lnTo>
                <a:lnTo>
                  <a:pt x="804116" y="706895"/>
                </a:lnTo>
                <a:lnTo>
                  <a:pt x="800100" y="716279"/>
                </a:lnTo>
                <a:lnTo>
                  <a:pt x="802831" y="726315"/>
                </a:lnTo>
                <a:lnTo>
                  <a:pt x="789087" y="727443"/>
                </a:lnTo>
                <a:close/>
              </a:path>
              <a:path w="1659635" h="2638044">
                <a:moveTo>
                  <a:pt x="751332" y="443483"/>
                </a:moveTo>
                <a:lnTo>
                  <a:pt x="753082" y="443481"/>
                </a:lnTo>
                <a:lnTo>
                  <a:pt x="762676" y="443000"/>
                </a:lnTo>
                <a:lnTo>
                  <a:pt x="774836" y="440510"/>
                </a:lnTo>
                <a:lnTo>
                  <a:pt x="790955" y="434339"/>
                </a:lnTo>
                <a:lnTo>
                  <a:pt x="793073" y="428294"/>
                </a:lnTo>
                <a:lnTo>
                  <a:pt x="801750" y="419142"/>
                </a:lnTo>
                <a:lnTo>
                  <a:pt x="796485" y="445181"/>
                </a:lnTo>
                <a:lnTo>
                  <a:pt x="782644" y="446848"/>
                </a:lnTo>
                <a:lnTo>
                  <a:pt x="769064" y="449043"/>
                </a:lnTo>
                <a:lnTo>
                  <a:pt x="755761" y="451741"/>
                </a:lnTo>
                <a:lnTo>
                  <a:pt x="751332" y="443483"/>
                </a:lnTo>
                <a:close/>
              </a:path>
              <a:path w="1659635" h="2638044">
                <a:moveTo>
                  <a:pt x="693981" y="471903"/>
                </a:moveTo>
                <a:lnTo>
                  <a:pt x="701039" y="461771"/>
                </a:lnTo>
                <a:lnTo>
                  <a:pt x="708159" y="458693"/>
                </a:lnTo>
                <a:lnTo>
                  <a:pt x="721646" y="453763"/>
                </a:lnTo>
                <a:lnTo>
                  <a:pt x="732105" y="449594"/>
                </a:lnTo>
                <a:lnTo>
                  <a:pt x="740664" y="443483"/>
                </a:lnTo>
                <a:lnTo>
                  <a:pt x="740667" y="442881"/>
                </a:lnTo>
                <a:lnTo>
                  <a:pt x="742751" y="454917"/>
                </a:lnTo>
                <a:lnTo>
                  <a:pt x="730051" y="458546"/>
                </a:lnTo>
                <a:lnTo>
                  <a:pt x="717679" y="462603"/>
                </a:lnTo>
                <a:lnTo>
                  <a:pt x="705650" y="467064"/>
                </a:lnTo>
                <a:lnTo>
                  <a:pt x="693981" y="471903"/>
                </a:lnTo>
                <a:close/>
              </a:path>
              <a:path w="1659635" h="2638044">
                <a:moveTo>
                  <a:pt x="661416" y="480059"/>
                </a:moveTo>
                <a:lnTo>
                  <a:pt x="670248" y="474039"/>
                </a:lnTo>
                <a:lnTo>
                  <a:pt x="680905" y="468905"/>
                </a:lnTo>
                <a:lnTo>
                  <a:pt x="691895" y="461771"/>
                </a:lnTo>
                <a:lnTo>
                  <a:pt x="693981" y="471903"/>
                </a:lnTo>
                <a:lnTo>
                  <a:pt x="682689" y="477096"/>
                </a:lnTo>
                <a:lnTo>
                  <a:pt x="671790" y="482617"/>
                </a:lnTo>
                <a:lnTo>
                  <a:pt x="661416" y="480059"/>
                </a:lnTo>
                <a:close/>
              </a:path>
              <a:path w="1659635" h="2638044">
                <a:moveTo>
                  <a:pt x="661301" y="488443"/>
                </a:moveTo>
                <a:lnTo>
                  <a:pt x="657673" y="468011"/>
                </a:lnTo>
                <a:lnTo>
                  <a:pt x="661416" y="480059"/>
                </a:lnTo>
                <a:lnTo>
                  <a:pt x="671790" y="482617"/>
                </a:lnTo>
                <a:lnTo>
                  <a:pt x="661301" y="488443"/>
                </a:lnTo>
                <a:close/>
              </a:path>
              <a:path w="1659635" h="2638044">
                <a:moveTo>
                  <a:pt x="652271" y="489203"/>
                </a:moveTo>
                <a:lnTo>
                  <a:pt x="661301" y="488443"/>
                </a:lnTo>
                <a:lnTo>
                  <a:pt x="651238" y="494547"/>
                </a:lnTo>
                <a:lnTo>
                  <a:pt x="641619" y="500905"/>
                </a:lnTo>
                <a:lnTo>
                  <a:pt x="640954" y="492510"/>
                </a:lnTo>
                <a:lnTo>
                  <a:pt x="652271" y="489203"/>
                </a:lnTo>
                <a:close/>
              </a:path>
              <a:path w="1659635" h="2638044">
                <a:moveTo>
                  <a:pt x="632459" y="1287779"/>
                </a:moveTo>
                <a:lnTo>
                  <a:pt x="632205" y="1277124"/>
                </a:lnTo>
                <a:lnTo>
                  <a:pt x="631115" y="1263644"/>
                </a:lnTo>
                <a:lnTo>
                  <a:pt x="629167" y="1250559"/>
                </a:lnTo>
                <a:lnTo>
                  <a:pt x="626360" y="1237871"/>
                </a:lnTo>
                <a:lnTo>
                  <a:pt x="630509" y="1223930"/>
                </a:lnTo>
                <a:lnTo>
                  <a:pt x="635277" y="1239420"/>
                </a:lnTo>
                <a:lnTo>
                  <a:pt x="632459" y="1287779"/>
                </a:lnTo>
                <a:close/>
              </a:path>
              <a:path w="1659635" h="2638044">
                <a:moveTo>
                  <a:pt x="624506" y="1208865"/>
                </a:moveTo>
                <a:lnTo>
                  <a:pt x="630509" y="1223930"/>
                </a:lnTo>
                <a:lnTo>
                  <a:pt x="626360" y="1237871"/>
                </a:lnTo>
                <a:lnTo>
                  <a:pt x="622696" y="1225578"/>
                </a:lnTo>
                <a:lnTo>
                  <a:pt x="618174" y="1213682"/>
                </a:lnTo>
                <a:lnTo>
                  <a:pt x="617326" y="1194291"/>
                </a:lnTo>
                <a:lnTo>
                  <a:pt x="624506" y="1208865"/>
                </a:lnTo>
                <a:close/>
              </a:path>
              <a:path w="1659635" h="2638044">
                <a:moveTo>
                  <a:pt x="599460" y="1180369"/>
                </a:moveTo>
                <a:lnTo>
                  <a:pt x="599663" y="1166884"/>
                </a:lnTo>
                <a:lnTo>
                  <a:pt x="609026" y="1180275"/>
                </a:lnTo>
                <a:lnTo>
                  <a:pt x="617326" y="1194291"/>
                </a:lnTo>
                <a:lnTo>
                  <a:pt x="618174" y="1213682"/>
                </a:lnTo>
                <a:lnTo>
                  <a:pt x="612794" y="1202181"/>
                </a:lnTo>
                <a:lnTo>
                  <a:pt x="606556" y="1191077"/>
                </a:lnTo>
                <a:lnTo>
                  <a:pt x="599460" y="1180369"/>
                </a:lnTo>
                <a:close/>
              </a:path>
              <a:path w="1659635" h="2638044">
                <a:moveTo>
                  <a:pt x="573023" y="1150620"/>
                </a:moveTo>
                <a:lnTo>
                  <a:pt x="577976" y="1142237"/>
                </a:lnTo>
                <a:lnTo>
                  <a:pt x="589294" y="1154182"/>
                </a:lnTo>
                <a:lnTo>
                  <a:pt x="599663" y="1166884"/>
                </a:lnTo>
                <a:lnTo>
                  <a:pt x="599460" y="1180369"/>
                </a:lnTo>
                <a:lnTo>
                  <a:pt x="591506" y="1170056"/>
                </a:lnTo>
                <a:lnTo>
                  <a:pt x="582694" y="1160140"/>
                </a:lnTo>
                <a:lnTo>
                  <a:pt x="573023" y="1150620"/>
                </a:lnTo>
                <a:close/>
              </a:path>
              <a:path w="1659635" h="2638044">
                <a:moveTo>
                  <a:pt x="536502" y="1122720"/>
                </a:moveTo>
                <a:lnTo>
                  <a:pt x="538903" y="1111606"/>
                </a:lnTo>
                <a:lnTo>
                  <a:pt x="552724" y="1120883"/>
                </a:lnTo>
                <a:lnTo>
                  <a:pt x="565767" y="1131116"/>
                </a:lnTo>
                <a:lnTo>
                  <a:pt x="577976" y="1142237"/>
                </a:lnTo>
                <a:lnTo>
                  <a:pt x="573023" y="1150620"/>
                </a:lnTo>
                <a:lnTo>
                  <a:pt x="566960" y="1145379"/>
                </a:lnTo>
                <a:lnTo>
                  <a:pt x="557160" y="1137424"/>
                </a:lnTo>
                <a:lnTo>
                  <a:pt x="547009" y="1129851"/>
                </a:lnTo>
                <a:lnTo>
                  <a:pt x="536502" y="1122720"/>
                </a:lnTo>
                <a:close/>
              </a:path>
              <a:path w="1659635" h="2638044">
                <a:moveTo>
                  <a:pt x="490829" y="1099792"/>
                </a:moveTo>
                <a:lnTo>
                  <a:pt x="493349" y="1090172"/>
                </a:lnTo>
                <a:lnTo>
                  <a:pt x="509158" y="1096184"/>
                </a:lnTo>
                <a:lnTo>
                  <a:pt x="524362" y="1103351"/>
                </a:lnTo>
                <a:lnTo>
                  <a:pt x="538903" y="1111606"/>
                </a:lnTo>
                <a:lnTo>
                  <a:pt x="536502" y="1122720"/>
                </a:lnTo>
                <a:lnTo>
                  <a:pt x="525635" y="1116090"/>
                </a:lnTo>
                <a:lnTo>
                  <a:pt x="514404" y="1110019"/>
                </a:lnTo>
                <a:lnTo>
                  <a:pt x="502803" y="1104567"/>
                </a:lnTo>
                <a:lnTo>
                  <a:pt x="490829" y="1099792"/>
                </a:lnTo>
                <a:close/>
              </a:path>
              <a:path w="1659635" h="2638044">
                <a:moveTo>
                  <a:pt x="439105" y="1088641"/>
                </a:moveTo>
                <a:lnTo>
                  <a:pt x="442856" y="1079723"/>
                </a:lnTo>
                <a:lnTo>
                  <a:pt x="460140" y="1081875"/>
                </a:lnTo>
                <a:lnTo>
                  <a:pt x="476990" y="1085380"/>
                </a:lnTo>
                <a:lnTo>
                  <a:pt x="493349" y="1090172"/>
                </a:lnTo>
                <a:lnTo>
                  <a:pt x="490829" y="1099792"/>
                </a:lnTo>
                <a:lnTo>
                  <a:pt x="478477" y="1095752"/>
                </a:lnTo>
                <a:lnTo>
                  <a:pt x="465742" y="1092508"/>
                </a:lnTo>
                <a:lnTo>
                  <a:pt x="452619" y="1090118"/>
                </a:lnTo>
                <a:lnTo>
                  <a:pt x="439105" y="1088641"/>
                </a:lnTo>
                <a:close/>
              </a:path>
              <a:path w="1659635" h="2638044">
                <a:moveTo>
                  <a:pt x="425195" y="1088136"/>
                </a:moveTo>
                <a:lnTo>
                  <a:pt x="419683" y="1088214"/>
                </a:lnTo>
                <a:lnTo>
                  <a:pt x="425195" y="1078991"/>
                </a:lnTo>
                <a:lnTo>
                  <a:pt x="442856" y="1079723"/>
                </a:lnTo>
                <a:lnTo>
                  <a:pt x="439105" y="1088641"/>
                </a:lnTo>
                <a:lnTo>
                  <a:pt x="425195" y="1088136"/>
                </a:lnTo>
                <a:close/>
              </a:path>
              <a:path w="1659635" h="2638044">
                <a:moveTo>
                  <a:pt x="367221" y="1096342"/>
                </a:moveTo>
                <a:lnTo>
                  <a:pt x="369779" y="1085380"/>
                </a:lnTo>
                <a:lnTo>
                  <a:pt x="387729" y="1081875"/>
                </a:lnTo>
                <a:lnTo>
                  <a:pt x="406219" y="1079723"/>
                </a:lnTo>
                <a:lnTo>
                  <a:pt x="425195" y="1078991"/>
                </a:lnTo>
                <a:lnTo>
                  <a:pt x="419683" y="1088214"/>
                </a:lnTo>
                <a:lnTo>
                  <a:pt x="406413" y="1089028"/>
                </a:lnTo>
                <a:lnTo>
                  <a:pt x="393214" y="1090687"/>
                </a:lnTo>
                <a:lnTo>
                  <a:pt x="380133" y="1093141"/>
                </a:lnTo>
                <a:lnTo>
                  <a:pt x="367221" y="1096342"/>
                </a:lnTo>
                <a:close/>
              </a:path>
              <a:path w="1659635" h="2638044">
                <a:moveTo>
                  <a:pt x="318237" y="1115627"/>
                </a:moveTo>
                <a:lnTo>
                  <a:pt x="319692" y="1103351"/>
                </a:lnTo>
                <a:lnTo>
                  <a:pt x="335708" y="1096184"/>
                </a:lnTo>
                <a:lnTo>
                  <a:pt x="352421" y="1090172"/>
                </a:lnTo>
                <a:lnTo>
                  <a:pt x="369779" y="1085380"/>
                </a:lnTo>
                <a:lnTo>
                  <a:pt x="367221" y="1096342"/>
                </a:lnTo>
                <a:lnTo>
                  <a:pt x="354525" y="1100241"/>
                </a:lnTo>
                <a:lnTo>
                  <a:pt x="342097" y="1104787"/>
                </a:lnTo>
                <a:lnTo>
                  <a:pt x="329984" y="1109932"/>
                </a:lnTo>
                <a:lnTo>
                  <a:pt x="318237" y="1115627"/>
                </a:lnTo>
                <a:close/>
              </a:path>
              <a:path w="1659635" h="2638044">
                <a:moveTo>
                  <a:pt x="275883" y="1142916"/>
                </a:moveTo>
                <a:lnTo>
                  <a:pt x="276353" y="1131116"/>
                </a:lnTo>
                <a:lnTo>
                  <a:pt x="289961" y="1120883"/>
                </a:lnTo>
                <a:lnTo>
                  <a:pt x="304425" y="1111606"/>
                </a:lnTo>
                <a:lnTo>
                  <a:pt x="319692" y="1103351"/>
                </a:lnTo>
                <a:lnTo>
                  <a:pt x="318237" y="1115627"/>
                </a:lnTo>
                <a:lnTo>
                  <a:pt x="306904" y="1121822"/>
                </a:lnTo>
                <a:lnTo>
                  <a:pt x="296034" y="1128468"/>
                </a:lnTo>
                <a:lnTo>
                  <a:pt x="285677" y="1135516"/>
                </a:lnTo>
                <a:lnTo>
                  <a:pt x="275883" y="1142916"/>
                </a:lnTo>
                <a:close/>
              </a:path>
              <a:path w="1659635" h="2638044">
                <a:moveTo>
                  <a:pt x="250164" y="1167744"/>
                </a:moveTo>
                <a:lnTo>
                  <a:pt x="251910" y="1154182"/>
                </a:lnTo>
                <a:lnTo>
                  <a:pt x="263651" y="1142237"/>
                </a:lnTo>
                <a:lnTo>
                  <a:pt x="276353" y="1131116"/>
                </a:lnTo>
                <a:lnTo>
                  <a:pt x="275883" y="1142916"/>
                </a:lnTo>
                <a:lnTo>
                  <a:pt x="266700" y="1150620"/>
                </a:lnTo>
                <a:lnTo>
                  <a:pt x="259174" y="1157919"/>
                </a:lnTo>
                <a:lnTo>
                  <a:pt x="250164" y="1167744"/>
                </a:lnTo>
                <a:close/>
              </a:path>
              <a:path w="1659635" h="2638044">
                <a:moveTo>
                  <a:pt x="222708" y="1211006"/>
                </a:moveTo>
                <a:lnTo>
                  <a:pt x="222973" y="1194291"/>
                </a:lnTo>
                <a:lnTo>
                  <a:pt x="231518" y="1180275"/>
                </a:lnTo>
                <a:lnTo>
                  <a:pt x="241181" y="1166884"/>
                </a:lnTo>
                <a:lnTo>
                  <a:pt x="251910" y="1154182"/>
                </a:lnTo>
                <a:lnTo>
                  <a:pt x="250164" y="1167744"/>
                </a:lnTo>
                <a:lnTo>
                  <a:pt x="242013" y="1177966"/>
                </a:lnTo>
                <a:lnTo>
                  <a:pt x="234720" y="1188583"/>
                </a:lnTo>
                <a:lnTo>
                  <a:pt x="228285" y="1199597"/>
                </a:lnTo>
                <a:lnTo>
                  <a:pt x="222708" y="1211006"/>
                </a:lnTo>
                <a:close/>
              </a:path>
              <a:path w="1659635" h="2638044">
                <a:moveTo>
                  <a:pt x="217989" y="1222812"/>
                </a:moveTo>
                <a:lnTo>
                  <a:pt x="214128" y="1235013"/>
                </a:lnTo>
                <a:lnTo>
                  <a:pt x="215598" y="1208865"/>
                </a:lnTo>
                <a:lnTo>
                  <a:pt x="222973" y="1194291"/>
                </a:lnTo>
                <a:lnTo>
                  <a:pt x="222708" y="1211006"/>
                </a:lnTo>
                <a:lnTo>
                  <a:pt x="217989" y="1222812"/>
                </a:lnTo>
                <a:close/>
              </a:path>
              <a:path w="1659635" h="2638044">
                <a:moveTo>
                  <a:pt x="211125" y="1247611"/>
                </a:moveTo>
                <a:lnTo>
                  <a:pt x="209446" y="1223930"/>
                </a:lnTo>
                <a:lnTo>
                  <a:pt x="215598" y="1208865"/>
                </a:lnTo>
                <a:lnTo>
                  <a:pt x="214128" y="1235013"/>
                </a:lnTo>
                <a:lnTo>
                  <a:pt x="211125" y="1247611"/>
                </a:lnTo>
                <a:close/>
              </a:path>
              <a:path w="1659635" h="2638044">
                <a:moveTo>
                  <a:pt x="150222" y="1267433"/>
                </a:moveTo>
                <a:lnTo>
                  <a:pt x="152796" y="1247579"/>
                </a:lnTo>
                <a:lnTo>
                  <a:pt x="158495" y="1304544"/>
                </a:lnTo>
                <a:lnTo>
                  <a:pt x="169810" y="1310289"/>
                </a:lnTo>
                <a:lnTo>
                  <a:pt x="181276" y="1317518"/>
                </a:lnTo>
                <a:lnTo>
                  <a:pt x="190433" y="1324747"/>
                </a:lnTo>
                <a:lnTo>
                  <a:pt x="198119" y="1331975"/>
                </a:lnTo>
                <a:lnTo>
                  <a:pt x="206161" y="1342650"/>
                </a:lnTo>
                <a:lnTo>
                  <a:pt x="195753" y="1335381"/>
                </a:lnTo>
                <a:lnTo>
                  <a:pt x="185061" y="1328487"/>
                </a:lnTo>
                <a:lnTo>
                  <a:pt x="174095" y="1321982"/>
                </a:lnTo>
                <a:lnTo>
                  <a:pt x="162864" y="1315878"/>
                </a:lnTo>
                <a:lnTo>
                  <a:pt x="151377" y="1310189"/>
                </a:lnTo>
                <a:lnTo>
                  <a:pt x="150222" y="1267433"/>
                </a:lnTo>
                <a:close/>
              </a:path>
              <a:path w="1659635" h="2638044">
                <a:moveTo>
                  <a:pt x="109727" y="1287779"/>
                </a:moveTo>
                <a:lnTo>
                  <a:pt x="104147" y="1252258"/>
                </a:lnTo>
                <a:lnTo>
                  <a:pt x="106814" y="1240407"/>
                </a:lnTo>
                <a:lnTo>
                  <a:pt x="108891" y="1228049"/>
                </a:lnTo>
                <a:lnTo>
                  <a:pt x="109727" y="1214628"/>
                </a:lnTo>
                <a:lnTo>
                  <a:pt x="109727" y="1287779"/>
                </a:lnTo>
                <a:close/>
              </a:path>
              <a:path w="1659635" h="2638044">
                <a:moveTo>
                  <a:pt x="103043" y="1291833"/>
                </a:moveTo>
                <a:lnTo>
                  <a:pt x="90408" y="1288409"/>
                </a:lnTo>
                <a:lnTo>
                  <a:pt x="99059" y="1287779"/>
                </a:lnTo>
                <a:lnTo>
                  <a:pt x="99636" y="1276668"/>
                </a:lnTo>
                <a:lnTo>
                  <a:pt x="101538" y="1264160"/>
                </a:lnTo>
                <a:lnTo>
                  <a:pt x="103043" y="1291833"/>
                </a:lnTo>
                <a:close/>
              </a:path>
              <a:path w="1659635" h="2638044">
                <a:moveTo>
                  <a:pt x="99059" y="1287779"/>
                </a:moveTo>
                <a:lnTo>
                  <a:pt x="90408" y="1288409"/>
                </a:lnTo>
                <a:lnTo>
                  <a:pt x="93564" y="1260203"/>
                </a:lnTo>
                <a:lnTo>
                  <a:pt x="97644" y="1273282"/>
                </a:lnTo>
                <a:lnTo>
                  <a:pt x="99059" y="1287779"/>
                </a:lnTo>
                <a:close/>
              </a:path>
              <a:path w="1659635" h="2638044">
                <a:moveTo>
                  <a:pt x="632459" y="771768"/>
                </a:moveTo>
                <a:lnTo>
                  <a:pt x="632459" y="744462"/>
                </a:lnTo>
                <a:lnTo>
                  <a:pt x="632459" y="778763"/>
                </a:lnTo>
                <a:lnTo>
                  <a:pt x="632459" y="771768"/>
                </a:lnTo>
                <a:close/>
              </a:path>
              <a:path w="1659635" h="2638044">
                <a:moveTo>
                  <a:pt x="632459" y="172212"/>
                </a:moveTo>
                <a:lnTo>
                  <a:pt x="632269" y="162978"/>
                </a:lnTo>
                <a:lnTo>
                  <a:pt x="631254" y="149335"/>
                </a:lnTo>
                <a:lnTo>
                  <a:pt x="629365" y="136105"/>
                </a:lnTo>
                <a:lnTo>
                  <a:pt x="626602" y="123294"/>
                </a:lnTo>
                <a:lnTo>
                  <a:pt x="630218" y="106186"/>
                </a:lnTo>
                <a:lnTo>
                  <a:pt x="634200" y="118492"/>
                </a:lnTo>
                <a:lnTo>
                  <a:pt x="632459" y="172212"/>
                </a:lnTo>
                <a:close/>
              </a:path>
              <a:path w="1659635" h="2638044">
                <a:moveTo>
                  <a:pt x="630218" y="106186"/>
                </a:moveTo>
                <a:lnTo>
                  <a:pt x="626602" y="123294"/>
                </a:lnTo>
                <a:lnTo>
                  <a:pt x="622965" y="110907"/>
                </a:lnTo>
                <a:lnTo>
                  <a:pt x="618453" y="98951"/>
                </a:lnTo>
                <a:lnTo>
                  <a:pt x="613067" y="87431"/>
                </a:lnTo>
                <a:lnTo>
                  <a:pt x="606807" y="76353"/>
                </a:lnTo>
                <a:lnTo>
                  <a:pt x="599673" y="65723"/>
                </a:lnTo>
                <a:lnTo>
                  <a:pt x="591664" y="55546"/>
                </a:lnTo>
                <a:lnTo>
                  <a:pt x="582781" y="45828"/>
                </a:lnTo>
                <a:lnTo>
                  <a:pt x="573023" y="36575"/>
                </a:lnTo>
                <a:lnTo>
                  <a:pt x="571330" y="33487"/>
                </a:lnTo>
                <a:lnTo>
                  <a:pt x="574529" y="20707"/>
                </a:lnTo>
                <a:lnTo>
                  <a:pt x="583398" y="30324"/>
                </a:lnTo>
                <a:lnTo>
                  <a:pt x="591809" y="40205"/>
                </a:lnTo>
                <a:lnTo>
                  <a:pt x="599720" y="50370"/>
                </a:lnTo>
                <a:lnTo>
                  <a:pt x="607085" y="60841"/>
                </a:lnTo>
                <a:lnTo>
                  <a:pt x="613861" y="71637"/>
                </a:lnTo>
                <a:lnTo>
                  <a:pt x="620005" y="82779"/>
                </a:lnTo>
                <a:lnTo>
                  <a:pt x="625472" y="94289"/>
                </a:lnTo>
                <a:lnTo>
                  <a:pt x="630218" y="106186"/>
                </a:lnTo>
                <a:close/>
              </a:path>
              <a:path w="1659635" h="2638044">
                <a:moveTo>
                  <a:pt x="553211" y="0"/>
                </a:moveTo>
                <a:lnTo>
                  <a:pt x="555596" y="2182"/>
                </a:lnTo>
                <a:lnTo>
                  <a:pt x="565248" y="11334"/>
                </a:lnTo>
                <a:lnTo>
                  <a:pt x="574529" y="20707"/>
                </a:lnTo>
                <a:lnTo>
                  <a:pt x="571330" y="33487"/>
                </a:lnTo>
                <a:lnTo>
                  <a:pt x="562718" y="22607"/>
                </a:lnTo>
                <a:lnTo>
                  <a:pt x="553211" y="0"/>
                </a:lnTo>
                <a:close/>
              </a:path>
              <a:path w="1659635" h="2638044">
                <a:moveTo>
                  <a:pt x="553211" y="0"/>
                </a:moveTo>
                <a:lnTo>
                  <a:pt x="562718" y="22607"/>
                </a:lnTo>
                <a:lnTo>
                  <a:pt x="552490" y="13876"/>
                </a:lnTo>
                <a:lnTo>
                  <a:pt x="542200" y="6580"/>
                </a:lnTo>
                <a:lnTo>
                  <a:pt x="533400" y="0"/>
                </a:lnTo>
                <a:lnTo>
                  <a:pt x="553211" y="0"/>
                </a:lnTo>
                <a:close/>
              </a:path>
              <a:path w="1659635" h="2638044">
                <a:moveTo>
                  <a:pt x="603503" y="1019355"/>
                </a:moveTo>
                <a:lnTo>
                  <a:pt x="603503" y="1005840"/>
                </a:lnTo>
                <a:lnTo>
                  <a:pt x="604227" y="989744"/>
                </a:lnTo>
                <a:lnTo>
                  <a:pt x="603503" y="1030989"/>
                </a:lnTo>
                <a:lnTo>
                  <a:pt x="603503" y="1019355"/>
                </a:lnTo>
                <a:close/>
              </a:path>
              <a:path w="1659635" h="2638044">
                <a:moveTo>
                  <a:pt x="603503" y="2156706"/>
                </a:moveTo>
                <a:lnTo>
                  <a:pt x="603503" y="2130552"/>
                </a:lnTo>
                <a:lnTo>
                  <a:pt x="604227" y="2112946"/>
                </a:lnTo>
                <a:lnTo>
                  <a:pt x="603503" y="2167128"/>
                </a:lnTo>
                <a:lnTo>
                  <a:pt x="603503" y="2156706"/>
                </a:lnTo>
                <a:close/>
              </a:path>
              <a:path w="1659635" h="2638044">
                <a:moveTo>
                  <a:pt x="604227" y="1550796"/>
                </a:moveTo>
                <a:lnTo>
                  <a:pt x="603503" y="1604771"/>
                </a:lnTo>
                <a:lnTo>
                  <a:pt x="603503" y="1568195"/>
                </a:lnTo>
                <a:lnTo>
                  <a:pt x="604227" y="1550796"/>
                </a:lnTo>
                <a:close/>
              </a:path>
              <a:path w="1659635" h="2638044">
                <a:moveTo>
                  <a:pt x="603503" y="478782"/>
                </a:moveTo>
                <a:lnTo>
                  <a:pt x="603503" y="452627"/>
                </a:lnTo>
                <a:lnTo>
                  <a:pt x="604227" y="435239"/>
                </a:lnTo>
                <a:lnTo>
                  <a:pt x="603503" y="489203"/>
                </a:lnTo>
                <a:lnTo>
                  <a:pt x="603503" y="478782"/>
                </a:lnTo>
                <a:close/>
              </a:path>
              <a:path w="1659635" h="2638044">
                <a:moveTo>
                  <a:pt x="603108" y="2417402"/>
                </a:moveTo>
                <a:lnTo>
                  <a:pt x="600342" y="2428917"/>
                </a:lnTo>
                <a:lnTo>
                  <a:pt x="600945" y="2374089"/>
                </a:lnTo>
                <a:lnTo>
                  <a:pt x="602855" y="2387793"/>
                </a:lnTo>
                <a:lnTo>
                  <a:pt x="603503" y="2401823"/>
                </a:lnTo>
                <a:lnTo>
                  <a:pt x="603108" y="2417402"/>
                </a:lnTo>
                <a:close/>
              </a:path>
              <a:path w="1659635" h="2638044">
                <a:moveTo>
                  <a:pt x="593547" y="2347859"/>
                </a:moveTo>
                <a:lnTo>
                  <a:pt x="592835" y="2401823"/>
                </a:lnTo>
                <a:lnTo>
                  <a:pt x="592755" y="2397738"/>
                </a:lnTo>
                <a:lnTo>
                  <a:pt x="591635" y="2385626"/>
                </a:lnTo>
                <a:lnTo>
                  <a:pt x="589261" y="2373231"/>
                </a:lnTo>
                <a:lnTo>
                  <a:pt x="588163" y="2335431"/>
                </a:lnTo>
                <a:lnTo>
                  <a:pt x="593547" y="2347859"/>
                </a:lnTo>
                <a:close/>
              </a:path>
              <a:path w="1659635" h="2638044">
                <a:moveTo>
                  <a:pt x="585708" y="2360733"/>
                </a:moveTo>
                <a:lnTo>
                  <a:pt x="581058" y="2348312"/>
                </a:lnTo>
                <a:lnTo>
                  <a:pt x="581724" y="2323526"/>
                </a:lnTo>
                <a:lnTo>
                  <a:pt x="588163" y="2335431"/>
                </a:lnTo>
                <a:lnTo>
                  <a:pt x="589261" y="2373231"/>
                </a:lnTo>
                <a:lnTo>
                  <a:pt x="585708" y="2360733"/>
                </a:lnTo>
                <a:close/>
              </a:path>
              <a:path w="1659635" h="2638044">
                <a:moveTo>
                  <a:pt x="544067" y="2293620"/>
                </a:moveTo>
                <a:lnTo>
                  <a:pt x="546456" y="2282125"/>
                </a:lnTo>
                <a:lnTo>
                  <a:pt x="556596" y="2291445"/>
                </a:lnTo>
                <a:lnTo>
                  <a:pt x="565888" y="2301484"/>
                </a:lnTo>
                <a:lnTo>
                  <a:pt x="574281" y="2312194"/>
                </a:lnTo>
                <a:lnTo>
                  <a:pt x="581724" y="2323526"/>
                </a:lnTo>
                <a:lnTo>
                  <a:pt x="581058" y="2348312"/>
                </a:lnTo>
                <a:lnTo>
                  <a:pt x="575386" y="2336145"/>
                </a:lnTo>
                <a:lnTo>
                  <a:pt x="568773" y="2324414"/>
                </a:lnTo>
                <a:lnTo>
                  <a:pt x="561297" y="2313296"/>
                </a:lnTo>
                <a:lnTo>
                  <a:pt x="553036" y="2302972"/>
                </a:lnTo>
                <a:lnTo>
                  <a:pt x="544067" y="2293620"/>
                </a:lnTo>
                <a:close/>
              </a:path>
              <a:path w="1659635" h="2638044">
                <a:moveTo>
                  <a:pt x="523554" y="2278171"/>
                </a:moveTo>
                <a:lnTo>
                  <a:pt x="523840" y="2265843"/>
                </a:lnTo>
                <a:lnTo>
                  <a:pt x="535520" y="2273575"/>
                </a:lnTo>
                <a:lnTo>
                  <a:pt x="546456" y="2282125"/>
                </a:lnTo>
                <a:lnTo>
                  <a:pt x="544067" y="2293620"/>
                </a:lnTo>
                <a:lnTo>
                  <a:pt x="543807" y="2293386"/>
                </a:lnTo>
                <a:lnTo>
                  <a:pt x="534142" y="2285478"/>
                </a:lnTo>
                <a:lnTo>
                  <a:pt x="523554" y="2278171"/>
                </a:lnTo>
                <a:close/>
              </a:path>
              <a:path w="1659635" h="2638044">
                <a:moveTo>
                  <a:pt x="365425" y="2257718"/>
                </a:moveTo>
                <a:lnTo>
                  <a:pt x="366435" y="2247448"/>
                </a:lnTo>
                <a:lnTo>
                  <a:pt x="380656" y="2243713"/>
                </a:lnTo>
                <a:lnTo>
                  <a:pt x="395231" y="2240989"/>
                </a:lnTo>
                <a:lnTo>
                  <a:pt x="410098" y="2239321"/>
                </a:lnTo>
                <a:lnTo>
                  <a:pt x="425195" y="2238755"/>
                </a:lnTo>
                <a:lnTo>
                  <a:pt x="425601" y="2238756"/>
                </a:lnTo>
                <a:lnTo>
                  <a:pt x="441038" y="2239385"/>
                </a:lnTo>
                <a:lnTo>
                  <a:pt x="456095" y="2241176"/>
                </a:lnTo>
                <a:lnTo>
                  <a:pt x="470717" y="2244080"/>
                </a:lnTo>
                <a:lnTo>
                  <a:pt x="484855" y="2248048"/>
                </a:lnTo>
                <a:lnTo>
                  <a:pt x="498456" y="2253030"/>
                </a:lnTo>
                <a:lnTo>
                  <a:pt x="511469" y="2258978"/>
                </a:lnTo>
                <a:lnTo>
                  <a:pt x="523840" y="2265843"/>
                </a:lnTo>
                <a:lnTo>
                  <a:pt x="523554" y="2278171"/>
                </a:lnTo>
                <a:lnTo>
                  <a:pt x="512206" y="2271521"/>
                </a:lnTo>
                <a:lnTo>
                  <a:pt x="500261" y="2265580"/>
                </a:lnTo>
                <a:lnTo>
                  <a:pt x="487882" y="2260404"/>
                </a:lnTo>
                <a:lnTo>
                  <a:pt x="475233" y="2256048"/>
                </a:lnTo>
                <a:lnTo>
                  <a:pt x="462476" y="2252564"/>
                </a:lnTo>
                <a:lnTo>
                  <a:pt x="449776" y="2250009"/>
                </a:lnTo>
                <a:lnTo>
                  <a:pt x="437294" y="2248436"/>
                </a:lnTo>
                <a:lnTo>
                  <a:pt x="425195" y="2247899"/>
                </a:lnTo>
                <a:lnTo>
                  <a:pt x="415694" y="2248134"/>
                </a:lnTo>
                <a:lnTo>
                  <a:pt x="402567" y="2249252"/>
                </a:lnTo>
                <a:lnTo>
                  <a:pt x="389844" y="2251252"/>
                </a:lnTo>
                <a:lnTo>
                  <a:pt x="377478" y="2254089"/>
                </a:lnTo>
                <a:lnTo>
                  <a:pt x="365425" y="2257718"/>
                </a:lnTo>
                <a:close/>
              </a:path>
              <a:path w="1659635" h="2638044">
                <a:moveTo>
                  <a:pt x="297179" y="2293620"/>
                </a:moveTo>
                <a:lnTo>
                  <a:pt x="302820" y="2279711"/>
                </a:lnTo>
                <a:lnTo>
                  <a:pt x="314336" y="2271598"/>
                </a:lnTo>
                <a:lnTo>
                  <a:pt x="326519" y="2264269"/>
                </a:lnTo>
                <a:lnTo>
                  <a:pt x="339304" y="2257771"/>
                </a:lnTo>
                <a:lnTo>
                  <a:pt x="352630" y="2252149"/>
                </a:lnTo>
                <a:lnTo>
                  <a:pt x="366435" y="2247448"/>
                </a:lnTo>
                <a:lnTo>
                  <a:pt x="365425" y="2257718"/>
                </a:lnTo>
                <a:lnTo>
                  <a:pt x="353640" y="2262094"/>
                </a:lnTo>
                <a:lnTo>
                  <a:pt x="342080" y="2267173"/>
                </a:lnTo>
                <a:lnTo>
                  <a:pt x="330698" y="2272910"/>
                </a:lnTo>
                <a:lnTo>
                  <a:pt x="319450" y="2279260"/>
                </a:lnTo>
                <a:lnTo>
                  <a:pt x="308292" y="2286178"/>
                </a:lnTo>
                <a:lnTo>
                  <a:pt x="297179" y="2293620"/>
                </a:lnTo>
                <a:close/>
              </a:path>
              <a:path w="1659635" h="2638044">
                <a:moveTo>
                  <a:pt x="256955" y="2352845"/>
                </a:moveTo>
                <a:lnTo>
                  <a:pt x="257400" y="2330478"/>
                </a:lnTo>
                <a:lnTo>
                  <a:pt x="264655" y="2319115"/>
                </a:lnTo>
                <a:lnTo>
                  <a:pt x="272886" y="2308312"/>
                </a:lnTo>
                <a:lnTo>
                  <a:pt x="282033" y="2298114"/>
                </a:lnTo>
                <a:lnTo>
                  <a:pt x="292031" y="2288565"/>
                </a:lnTo>
                <a:lnTo>
                  <a:pt x="302820" y="2279711"/>
                </a:lnTo>
                <a:lnTo>
                  <a:pt x="297179" y="2293620"/>
                </a:lnTo>
                <a:lnTo>
                  <a:pt x="293389" y="2297169"/>
                </a:lnTo>
                <a:lnTo>
                  <a:pt x="284335" y="2306871"/>
                </a:lnTo>
                <a:lnTo>
                  <a:pt x="276099" y="2317465"/>
                </a:lnTo>
                <a:lnTo>
                  <a:pt x="268746" y="2328777"/>
                </a:lnTo>
                <a:lnTo>
                  <a:pt x="262342" y="2340629"/>
                </a:lnTo>
                <a:lnTo>
                  <a:pt x="256955" y="2352845"/>
                </a:lnTo>
                <a:close/>
              </a:path>
              <a:path w="1659635" h="2638044">
                <a:moveTo>
                  <a:pt x="252650" y="2365249"/>
                </a:moveTo>
                <a:lnTo>
                  <a:pt x="249492" y="2377665"/>
                </a:lnTo>
                <a:lnTo>
                  <a:pt x="251185" y="2342354"/>
                </a:lnTo>
                <a:lnTo>
                  <a:pt x="257400" y="2330478"/>
                </a:lnTo>
                <a:lnTo>
                  <a:pt x="256955" y="2352845"/>
                </a:lnTo>
                <a:lnTo>
                  <a:pt x="252650" y="2365249"/>
                </a:lnTo>
                <a:close/>
              </a:path>
              <a:path w="1659635" h="2638044">
                <a:moveTo>
                  <a:pt x="247550" y="2389915"/>
                </a:moveTo>
                <a:lnTo>
                  <a:pt x="246887" y="2401823"/>
                </a:lnTo>
                <a:lnTo>
                  <a:pt x="246071" y="2354700"/>
                </a:lnTo>
                <a:lnTo>
                  <a:pt x="251185" y="2342354"/>
                </a:lnTo>
                <a:lnTo>
                  <a:pt x="249492" y="2377665"/>
                </a:lnTo>
                <a:lnTo>
                  <a:pt x="247550" y="2389915"/>
                </a:lnTo>
                <a:close/>
              </a:path>
              <a:path w="1659635" h="2638044">
                <a:moveTo>
                  <a:pt x="603108" y="1858094"/>
                </a:moveTo>
                <a:lnTo>
                  <a:pt x="600342" y="1869609"/>
                </a:lnTo>
                <a:lnTo>
                  <a:pt x="601071" y="1821292"/>
                </a:lnTo>
                <a:lnTo>
                  <a:pt x="602887" y="1834862"/>
                </a:lnTo>
                <a:lnTo>
                  <a:pt x="603503" y="1848612"/>
                </a:lnTo>
                <a:lnTo>
                  <a:pt x="603108" y="1858094"/>
                </a:lnTo>
                <a:close/>
              </a:path>
              <a:path w="1659635" h="2638044">
                <a:moveTo>
                  <a:pt x="592835" y="1848612"/>
                </a:moveTo>
                <a:lnTo>
                  <a:pt x="592245" y="1835503"/>
                </a:lnTo>
                <a:lnTo>
                  <a:pt x="590532" y="1822886"/>
                </a:lnTo>
                <a:lnTo>
                  <a:pt x="587760" y="1810635"/>
                </a:lnTo>
                <a:lnTo>
                  <a:pt x="583993" y="1798703"/>
                </a:lnTo>
                <a:lnTo>
                  <a:pt x="588902" y="1782268"/>
                </a:lnTo>
                <a:lnTo>
                  <a:pt x="594031" y="1794935"/>
                </a:lnTo>
                <a:lnTo>
                  <a:pt x="592835" y="1848612"/>
                </a:lnTo>
                <a:close/>
              </a:path>
              <a:path w="1659635" h="2638044">
                <a:moveTo>
                  <a:pt x="588902" y="1782268"/>
                </a:moveTo>
                <a:lnTo>
                  <a:pt x="583993" y="1798703"/>
                </a:lnTo>
                <a:lnTo>
                  <a:pt x="579294" y="1787044"/>
                </a:lnTo>
                <a:lnTo>
                  <a:pt x="573728" y="1775614"/>
                </a:lnTo>
                <a:lnTo>
                  <a:pt x="567358" y="1764367"/>
                </a:lnTo>
                <a:lnTo>
                  <a:pt x="560249" y="1753256"/>
                </a:lnTo>
                <a:lnTo>
                  <a:pt x="567659" y="1747035"/>
                </a:lnTo>
                <a:lnTo>
                  <a:pt x="575668" y="1758258"/>
                </a:lnTo>
                <a:lnTo>
                  <a:pt x="582765" y="1770022"/>
                </a:lnTo>
                <a:lnTo>
                  <a:pt x="588902" y="1782268"/>
                </a:lnTo>
                <a:close/>
              </a:path>
              <a:path w="1659635" h="2638044">
                <a:moveTo>
                  <a:pt x="567659" y="1747035"/>
                </a:moveTo>
                <a:lnTo>
                  <a:pt x="560249" y="1753256"/>
                </a:lnTo>
                <a:lnTo>
                  <a:pt x="552464" y="1742237"/>
                </a:lnTo>
                <a:lnTo>
                  <a:pt x="544067" y="1731263"/>
                </a:lnTo>
                <a:lnTo>
                  <a:pt x="543807" y="1731030"/>
                </a:lnTo>
                <a:lnTo>
                  <a:pt x="549095" y="1726456"/>
                </a:lnTo>
                <a:lnTo>
                  <a:pt x="558785" y="1736415"/>
                </a:lnTo>
                <a:lnTo>
                  <a:pt x="567659" y="1747035"/>
                </a:lnTo>
                <a:close/>
              </a:path>
              <a:path w="1659635" h="2638044">
                <a:moveTo>
                  <a:pt x="549095" y="1726456"/>
                </a:moveTo>
                <a:lnTo>
                  <a:pt x="543807" y="1731030"/>
                </a:lnTo>
                <a:lnTo>
                  <a:pt x="534142" y="1723122"/>
                </a:lnTo>
                <a:lnTo>
                  <a:pt x="523554" y="1715815"/>
                </a:lnTo>
                <a:lnTo>
                  <a:pt x="512206" y="1709165"/>
                </a:lnTo>
                <a:lnTo>
                  <a:pt x="500261" y="1703224"/>
                </a:lnTo>
                <a:lnTo>
                  <a:pt x="487882" y="1698048"/>
                </a:lnTo>
                <a:lnTo>
                  <a:pt x="475233" y="1693692"/>
                </a:lnTo>
                <a:lnTo>
                  <a:pt x="462476" y="1690209"/>
                </a:lnTo>
                <a:lnTo>
                  <a:pt x="476494" y="1683987"/>
                </a:lnTo>
                <a:lnTo>
                  <a:pt x="490076" y="1688707"/>
                </a:lnTo>
                <a:lnTo>
                  <a:pt x="503129" y="1694450"/>
                </a:lnTo>
                <a:lnTo>
                  <a:pt x="515605" y="1701157"/>
                </a:lnTo>
                <a:lnTo>
                  <a:pt x="527457" y="1708767"/>
                </a:lnTo>
                <a:lnTo>
                  <a:pt x="538636" y="1717220"/>
                </a:lnTo>
                <a:lnTo>
                  <a:pt x="549095" y="1726456"/>
                </a:lnTo>
                <a:close/>
              </a:path>
              <a:path w="1659635" h="2638044">
                <a:moveTo>
                  <a:pt x="476494" y="1683987"/>
                </a:moveTo>
                <a:lnTo>
                  <a:pt x="462476" y="1690209"/>
                </a:lnTo>
                <a:lnTo>
                  <a:pt x="449776" y="1687653"/>
                </a:lnTo>
                <a:lnTo>
                  <a:pt x="437294" y="1686080"/>
                </a:lnTo>
                <a:lnTo>
                  <a:pt x="425195" y="1685544"/>
                </a:lnTo>
                <a:lnTo>
                  <a:pt x="415694" y="1685778"/>
                </a:lnTo>
                <a:lnTo>
                  <a:pt x="402568" y="1686896"/>
                </a:lnTo>
                <a:lnTo>
                  <a:pt x="389844" y="1688896"/>
                </a:lnTo>
                <a:lnTo>
                  <a:pt x="377478" y="1691733"/>
                </a:lnTo>
                <a:lnTo>
                  <a:pt x="365425" y="1695362"/>
                </a:lnTo>
                <a:lnTo>
                  <a:pt x="353640" y="1699738"/>
                </a:lnTo>
                <a:lnTo>
                  <a:pt x="342080" y="1704817"/>
                </a:lnTo>
                <a:lnTo>
                  <a:pt x="354115" y="1690663"/>
                </a:lnTo>
                <a:lnTo>
                  <a:pt x="367661" y="1685678"/>
                </a:lnTo>
                <a:lnTo>
                  <a:pt x="381601" y="1681702"/>
                </a:lnTo>
                <a:lnTo>
                  <a:pt x="395875" y="1678794"/>
                </a:lnTo>
                <a:lnTo>
                  <a:pt x="410426" y="1677007"/>
                </a:lnTo>
                <a:lnTo>
                  <a:pt x="425195" y="1676400"/>
                </a:lnTo>
                <a:lnTo>
                  <a:pt x="433055" y="1676573"/>
                </a:lnTo>
                <a:lnTo>
                  <a:pt x="447936" y="1677860"/>
                </a:lnTo>
                <a:lnTo>
                  <a:pt x="462431" y="1680351"/>
                </a:lnTo>
                <a:lnTo>
                  <a:pt x="476494" y="1683987"/>
                </a:lnTo>
                <a:close/>
              </a:path>
              <a:path w="1659635" h="2638044">
                <a:moveTo>
                  <a:pt x="354115" y="1690663"/>
                </a:moveTo>
                <a:lnTo>
                  <a:pt x="342080" y="1704817"/>
                </a:lnTo>
                <a:lnTo>
                  <a:pt x="330698" y="1710554"/>
                </a:lnTo>
                <a:lnTo>
                  <a:pt x="319450" y="1716904"/>
                </a:lnTo>
                <a:lnTo>
                  <a:pt x="308292" y="1723822"/>
                </a:lnTo>
                <a:lnTo>
                  <a:pt x="297179" y="1731263"/>
                </a:lnTo>
                <a:lnTo>
                  <a:pt x="296700" y="1731840"/>
                </a:lnTo>
                <a:lnTo>
                  <a:pt x="305028" y="1719589"/>
                </a:lnTo>
                <a:lnTo>
                  <a:pt x="316418" y="1711122"/>
                </a:lnTo>
                <a:lnTo>
                  <a:pt x="328435" y="1703442"/>
                </a:lnTo>
                <a:lnTo>
                  <a:pt x="341020" y="1696603"/>
                </a:lnTo>
                <a:lnTo>
                  <a:pt x="354115" y="1690663"/>
                </a:lnTo>
                <a:close/>
              </a:path>
              <a:path w="1659635" h="2638044">
                <a:moveTo>
                  <a:pt x="305028" y="1719589"/>
                </a:moveTo>
                <a:lnTo>
                  <a:pt x="296700" y="1731840"/>
                </a:lnTo>
                <a:lnTo>
                  <a:pt x="287964" y="1742764"/>
                </a:lnTo>
                <a:lnTo>
                  <a:pt x="279919" y="1753735"/>
                </a:lnTo>
                <a:lnTo>
                  <a:pt x="272619" y="1764799"/>
                </a:lnTo>
                <a:lnTo>
                  <a:pt x="266116" y="1776000"/>
                </a:lnTo>
                <a:lnTo>
                  <a:pt x="260466" y="1787383"/>
                </a:lnTo>
                <a:lnTo>
                  <a:pt x="266895" y="1760202"/>
                </a:lnTo>
                <a:lnTo>
                  <a:pt x="275197" y="1749149"/>
                </a:lnTo>
                <a:lnTo>
                  <a:pt x="284359" y="1738659"/>
                </a:lnTo>
                <a:lnTo>
                  <a:pt x="294322" y="1728787"/>
                </a:lnTo>
                <a:lnTo>
                  <a:pt x="305028" y="1719589"/>
                </a:lnTo>
                <a:close/>
              </a:path>
              <a:path w="1659635" h="2638044">
                <a:moveTo>
                  <a:pt x="266895" y="1760202"/>
                </a:moveTo>
                <a:lnTo>
                  <a:pt x="260466" y="1787383"/>
                </a:lnTo>
                <a:lnTo>
                  <a:pt x="255721" y="1798994"/>
                </a:lnTo>
                <a:lnTo>
                  <a:pt x="251938" y="1810877"/>
                </a:lnTo>
                <a:lnTo>
                  <a:pt x="249168" y="1823078"/>
                </a:lnTo>
                <a:lnTo>
                  <a:pt x="253102" y="1783770"/>
                </a:lnTo>
                <a:lnTo>
                  <a:pt x="259510" y="1771761"/>
                </a:lnTo>
                <a:lnTo>
                  <a:pt x="266895" y="1760202"/>
                </a:lnTo>
                <a:close/>
              </a:path>
              <a:path w="1659635" h="2638044">
                <a:moveTo>
                  <a:pt x="247728" y="1796174"/>
                </a:moveTo>
                <a:lnTo>
                  <a:pt x="253102" y="1783770"/>
                </a:lnTo>
                <a:lnTo>
                  <a:pt x="249168" y="1823078"/>
                </a:lnTo>
                <a:lnTo>
                  <a:pt x="247466" y="1835641"/>
                </a:lnTo>
                <a:lnTo>
                  <a:pt x="246887" y="1848612"/>
                </a:lnTo>
                <a:lnTo>
                  <a:pt x="243447" y="1808916"/>
                </a:lnTo>
                <a:lnTo>
                  <a:pt x="247728" y="1796174"/>
                </a:lnTo>
                <a:close/>
              </a:path>
              <a:path w="1659635" h="2638044">
                <a:moveTo>
                  <a:pt x="603195" y="1297906"/>
                </a:moveTo>
                <a:lnTo>
                  <a:pt x="600528" y="1311211"/>
                </a:lnTo>
                <a:lnTo>
                  <a:pt x="600945" y="1259660"/>
                </a:lnTo>
                <a:lnTo>
                  <a:pt x="602855" y="1273533"/>
                </a:lnTo>
                <a:lnTo>
                  <a:pt x="603503" y="1287779"/>
                </a:lnTo>
                <a:lnTo>
                  <a:pt x="603195" y="1297906"/>
                </a:lnTo>
                <a:close/>
              </a:path>
              <a:path w="1659635" h="2638044">
                <a:moveTo>
                  <a:pt x="593547" y="1233215"/>
                </a:moveTo>
                <a:lnTo>
                  <a:pt x="592835" y="1287779"/>
                </a:lnTo>
                <a:lnTo>
                  <a:pt x="592699" y="1281244"/>
                </a:lnTo>
                <a:lnTo>
                  <a:pt x="591467" y="1267323"/>
                </a:lnTo>
                <a:lnTo>
                  <a:pt x="589015" y="1254016"/>
                </a:lnTo>
                <a:lnTo>
                  <a:pt x="588163" y="1220734"/>
                </a:lnTo>
                <a:lnTo>
                  <a:pt x="593547" y="1233215"/>
                </a:lnTo>
                <a:close/>
              </a:path>
              <a:path w="1659635" h="2638044">
                <a:moveTo>
                  <a:pt x="585420" y="1241323"/>
                </a:moveTo>
                <a:lnTo>
                  <a:pt x="580756" y="1229243"/>
                </a:lnTo>
                <a:lnTo>
                  <a:pt x="581724" y="1208806"/>
                </a:lnTo>
                <a:lnTo>
                  <a:pt x="588163" y="1220734"/>
                </a:lnTo>
                <a:lnTo>
                  <a:pt x="589015" y="1254016"/>
                </a:lnTo>
                <a:lnTo>
                  <a:pt x="585420" y="1241323"/>
                </a:lnTo>
                <a:close/>
              </a:path>
              <a:path w="1659635" h="2638044">
                <a:moveTo>
                  <a:pt x="544067" y="1178051"/>
                </a:moveTo>
                <a:lnTo>
                  <a:pt x="546456" y="1167541"/>
                </a:lnTo>
                <a:lnTo>
                  <a:pt x="556596" y="1176800"/>
                </a:lnTo>
                <a:lnTo>
                  <a:pt x="565888" y="1186795"/>
                </a:lnTo>
                <a:lnTo>
                  <a:pt x="574281" y="1197478"/>
                </a:lnTo>
                <a:lnTo>
                  <a:pt x="581724" y="1208806"/>
                </a:lnTo>
                <a:lnTo>
                  <a:pt x="580756" y="1229243"/>
                </a:lnTo>
                <a:lnTo>
                  <a:pt x="575100" y="1217777"/>
                </a:lnTo>
                <a:lnTo>
                  <a:pt x="568528" y="1206925"/>
                </a:lnTo>
                <a:lnTo>
                  <a:pt x="561114" y="1196687"/>
                </a:lnTo>
                <a:lnTo>
                  <a:pt x="552936" y="1187062"/>
                </a:lnTo>
                <a:lnTo>
                  <a:pt x="544067" y="1178051"/>
                </a:lnTo>
                <a:close/>
              </a:path>
              <a:path w="1659635" h="2638044">
                <a:moveTo>
                  <a:pt x="523554" y="1162603"/>
                </a:moveTo>
                <a:lnTo>
                  <a:pt x="523840" y="1151406"/>
                </a:lnTo>
                <a:lnTo>
                  <a:pt x="535520" y="1159061"/>
                </a:lnTo>
                <a:lnTo>
                  <a:pt x="546456" y="1167541"/>
                </a:lnTo>
                <a:lnTo>
                  <a:pt x="544067" y="1178051"/>
                </a:lnTo>
                <a:lnTo>
                  <a:pt x="543807" y="1177818"/>
                </a:lnTo>
                <a:lnTo>
                  <a:pt x="534142" y="1169910"/>
                </a:lnTo>
                <a:lnTo>
                  <a:pt x="523554" y="1162603"/>
                </a:lnTo>
                <a:close/>
              </a:path>
              <a:path w="1659635" h="2638044">
                <a:moveTo>
                  <a:pt x="365425" y="1142150"/>
                </a:moveTo>
                <a:lnTo>
                  <a:pt x="366435" y="1133252"/>
                </a:lnTo>
                <a:lnTo>
                  <a:pt x="380656" y="1129578"/>
                </a:lnTo>
                <a:lnTo>
                  <a:pt x="395231" y="1126902"/>
                </a:lnTo>
                <a:lnTo>
                  <a:pt x="410098" y="1125266"/>
                </a:lnTo>
                <a:lnTo>
                  <a:pt x="425195" y="1124712"/>
                </a:lnTo>
                <a:lnTo>
                  <a:pt x="425601" y="1124712"/>
                </a:lnTo>
                <a:lnTo>
                  <a:pt x="441038" y="1125328"/>
                </a:lnTo>
                <a:lnTo>
                  <a:pt x="456095" y="1127086"/>
                </a:lnTo>
                <a:lnTo>
                  <a:pt x="470717" y="1129939"/>
                </a:lnTo>
                <a:lnTo>
                  <a:pt x="484855" y="1133842"/>
                </a:lnTo>
                <a:lnTo>
                  <a:pt x="498456" y="1138751"/>
                </a:lnTo>
                <a:lnTo>
                  <a:pt x="511469" y="1144621"/>
                </a:lnTo>
                <a:lnTo>
                  <a:pt x="523840" y="1151406"/>
                </a:lnTo>
                <a:lnTo>
                  <a:pt x="523554" y="1162603"/>
                </a:lnTo>
                <a:lnTo>
                  <a:pt x="512206" y="1155953"/>
                </a:lnTo>
                <a:lnTo>
                  <a:pt x="500261" y="1150012"/>
                </a:lnTo>
                <a:lnTo>
                  <a:pt x="487882" y="1144836"/>
                </a:lnTo>
                <a:lnTo>
                  <a:pt x="475233" y="1140480"/>
                </a:lnTo>
                <a:lnTo>
                  <a:pt x="462476" y="1136997"/>
                </a:lnTo>
                <a:lnTo>
                  <a:pt x="449776" y="1134441"/>
                </a:lnTo>
                <a:lnTo>
                  <a:pt x="437294" y="1132868"/>
                </a:lnTo>
                <a:lnTo>
                  <a:pt x="425195" y="1132332"/>
                </a:lnTo>
                <a:lnTo>
                  <a:pt x="415694" y="1132566"/>
                </a:lnTo>
                <a:lnTo>
                  <a:pt x="402568" y="1133684"/>
                </a:lnTo>
                <a:lnTo>
                  <a:pt x="389844" y="1135684"/>
                </a:lnTo>
                <a:lnTo>
                  <a:pt x="377478" y="1138521"/>
                </a:lnTo>
                <a:lnTo>
                  <a:pt x="365425" y="1142150"/>
                </a:lnTo>
                <a:close/>
              </a:path>
              <a:path w="1659635" h="2638044">
                <a:moveTo>
                  <a:pt x="297179" y="1178051"/>
                </a:moveTo>
                <a:lnTo>
                  <a:pt x="302820" y="1165145"/>
                </a:lnTo>
                <a:lnTo>
                  <a:pt x="314336" y="1157102"/>
                </a:lnTo>
                <a:lnTo>
                  <a:pt x="326519" y="1149849"/>
                </a:lnTo>
                <a:lnTo>
                  <a:pt x="339304" y="1143429"/>
                </a:lnTo>
                <a:lnTo>
                  <a:pt x="352630" y="1137883"/>
                </a:lnTo>
                <a:lnTo>
                  <a:pt x="366435" y="1133252"/>
                </a:lnTo>
                <a:lnTo>
                  <a:pt x="365425" y="1142150"/>
                </a:lnTo>
                <a:lnTo>
                  <a:pt x="353640" y="1146526"/>
                </a:lnTo>
                <a:lnTo>
                  <a:pt x="342080" y="1151605"/>
                </a:lnTo>
                <a:lnTo>
                  <a:pt x="330698" y="1157342"/>
                </a:lnTo>
                <a:lnTo>
                  <a:pt x="319450" y="1163692"/>
                </a:lnTo>
                <a:lnTo>
                  <a:pt x="308292" y="1170610"/>
                </a:lnTo>
                <a:lnTo>
                  <a:pt x="297179" y="1178051"/>
                </a:lnTo>
                <a:close/>
              </a:path>
              <a:path w="1659635" h="2638044">
                <a:moveTo>
                  <a:pt x="256733" y="1234913"/>
                </a:moveTo>
                <a:lnTo>
                  <a:pt x="257400" y="1215768"/>
                </a:lnTo>
                <a:lnTo>
                  <a:pt x="264655" y="1204394"/>
                </a:lnTo>
                <a:lnTo>
                  <a:pt x="272886" y="1193603"/>
                </a:lnTo>
                <a:lnTo>
                  <a:pt x="282033" y="1183437"/>
                </a:lnTo>
                <a:lnTo>
                  <a:pt x="292031" y="1173937"/>
                </a:lnTo>
                <a:lnTo>
                  <a:pt x="302820" y="1165145"/>
                </a:lnTo>
                <a:lnTo>
                  <a:pt x="297179" y="1178051"/>
                </a:lnTo>
                <a:lnTo>
                  <a:pt x="292419" y="1182495"/>
                </a:lnTo>
                <a:lnTo>
                  <a:pt x="283545" y="1191764"/>
                </a:lnTo>
                <a:lnTo>
                  <a:pt x="275475" y="1201640"/>
                </a:lnTo>
                <a:lnTo>
                  <a:pt x="268274" y="1212124"/>
                </a:lnTo>
                <a:lnTo>
                  <a:pt x="262005" y="1223214"/>
                </a:lnTo>
                <a:lnTo>
                  <a:pt x="256733" y="1234913"/>
                </a:lnTo>
                <a:close/>
              </a:path>
              <a:path w="1659635" h="2638044">
                <a:moveTo>
                  <a:pt x="252522" y="1247218"/>
                </a:moveTo>
                <a:lnTo>
                  <a:pt x="249434" y="1260131"/>
                </a:lnTo>
                <a:lnTo>
                  <a:pt x="251185" y="1227684"/>
                </a:lnTo>
                <a:lnTo>
                  <a:pt x="257400" y="1215768"/>
                </a:lnTo>
                <a:lnTo>
                  <a:pt x="256733" y="1234913"/>
                </a:lnTo>
                <a:lnTo>
                  <a:pt x="252522" y="1247218"/>
                </a:lnTo>
                <a:close/>
              </a:path>
              <a:path w="1659635" h="2638044">
                <a:moveTo>
                  <a:pt x="247535" y="1273652"/>
                </a:moveTo>
                <a:lnTo>
                  <a:pt x="246887" y="1287779"/>
                </a:lnTo>
                <a:lnTo>
                  <a:pt x="246071" y="1240099"/>
                </a:lnTo>
                <a:lnTo>
                  <a:pt x="251185" y="1227684"/>
                </a:lnTo>
                <a:lnTo>
                  <a:pt x="249434" y="1260131"/>
                </a:lnTo>
                <a:lnTo>
                  <a:pt x="247535" y="1273652"/>
                </a:lnTo>
                <a:close/>
              </a:path>
              <a:path w="1659635" h="2638044">
                <a:moveTo>
                  <a:pt x="602887" y="719342"/>
                </a:moveTo>
                <a:lnTo>
                  <a:pt x="603503" y="734567"/>
                </a:lnTo>
                <a:lnTo>
                  <a:pt x="603476" y="738327"/>
                </a:lnTo>
                <a:lnTo>
                  <a:pt x="601543" y="750163"/>
                </a:lnTo>
                <a:lnTo>
                  <a:pt x="601071" y="704607"/>
                </a:lnTo>
                <a:lnTo>
                  <a:pt x="602887" y="719342"/>
                </a:lnTo>
                <a:close/>
              </a:path>
              <a:path w="1659635" h="2638044">
                <a:moveTo>
                  <a:pt x="594031" y="676746"/>
                </a:moveTo>
                <a:lnTo>
                  <a:pt x="592835" y="734567"/>
                </a:lnTo>
                <a:lnTo>
                  <a:pt x="592827" y="732980"/>
                </a:lnTo>
                <a:lnTo>
                  <a:pt x="592125" y="719448"/>
                </a:lnTo>
                <a:lnTo>
                  <a:pt x="590331" y="706033"/>
                </a:lnTo>
                <a:lnTo>
                  <a:pt x="588902" y="663688"/>
                </a:lnTo>
                <a:lnTo>
                  <a:pt x="594031" y="676746"/>
                </a:lnTo>
                <a:close/>
              </a:path>
              <a:path w="1659635" h="2638044">
                <a:moveTo>
                  <a:pt x="590331" y="706033"/>
                </a:moveTo>
                <a:lnTo>
                  <a:pt x="587505" y="692843"/>
                </a:lnTo>
                <a:lnTo>
                  <a:pt x="583712" y="679984"/>
                </a:lnTo>
                <a:lnTo>
                  <a:pt x="579011" y="667560"/>
                </a:lnTo>
                <a:lnTo>
                  <a:pt x="573465" y="655679"/>
                </a:lnTo>
                <a:lnTo>
                  <a:pt x="567136" y="644446"/>
                </a:lnTo>
                <a:lnTo>
                  <a:pt x="560085" y="633967"/>
                </a:lnTo>
                <a:lnTo>
                  <a:pt x="567659" y="628423"/>
                </a:lnTo>
                <a:lnTo>
                  <a:pt x="575668" y="639493"/>
                </a:lnTo>
                <a:lnTo>
                  <a:pt x="582765" y="651259"/>
                </a:lnTo>
                <a:lnTo>
                  <a:pt x="588902" y="663688"/>
                </a:lnTo>
                <a:lnTo>
                  <a:pt x="590331" y="706033"/>
                </a:lnTo>
                <a:close/>
              </a:path>
              <a:path w="1659635" h="2638044">
                <a:moveTo>
                  <a:pt x="567659" y="628423"/>
                </a:moveTo>
                <a:lnTo>
                  <a:pt x="560085" y="633967"/>
                </a:lnTo>
                <a:lnTo>
                  <a:pt x="552375" y="624348"/>
                </a:lnTo>
                <a:lnTo>
                  <a:pt x="544067" y="615695"/>
                </a:lnTo>
                <a:lnTo>
                  <a:pt x="534530" y="608254"/>
                </a:lnTo>
                <a:lnTo>
                  <a:pt x="523928" y="601226"/>
                </a:lnTo>
                <a:lnTo>
                  <a:pt x="512553" y="594784"/>
                </a:lnTo>
                <a:lnTo>
                  <a:pt x="500571" y="588992"/>
                </a:lnTo>
                <a:lnTo>
                  <a:pt x="488148" y="583915"/>
                </a:lnTo>
                <a:lnTo>
                  <a:pt x="475449" y="579617"/>
                </a:lnTo>
                <a:lnTo>
                  <a:pt x="462639" y="576162"/>
                </a:lnTo>
                <a:lnTo>
                  <a:pt x="476494" y="569090"/>
                </a:lnTo>
                <a:lnTo>
                  <a:pt x="490076" y="573344"/>
                </a:lnTo>
                <a:lnTo>
                  <a:pt x="503129" y="578571"/>
                </a:lnTo>
                <a:lnTo>
                  <a:pt x="515605" y="584735"/>
                </a:lnTo>
                <a:lnTo>
                  <a:pt x="527457" y="591803"/>
                </a:lnTo>
                <a:lnTo>
                  <a:pt x="538636" y="599741"/>
                </a:lnTo>
                <a:lnTo>
                  <a:pt x="549095" y="608513"/>
                </a:lnTo>
                <a:lnTo>
                  <a:pt x="558785" y="618085"/>
                </a:lnTo>
                <a:lnTo>
                  <a:pt x="567659" y="628423"/>
                </a:lnTo>
                <a:close/>
              </a:path>
              <a:path w="1659635" h="2638044">
                <a:moveTo>
                  <a:pt x="476494" y="569090"/>
                </a:moveTo>
                <a:lnTo>
                  <a:pt x="462639" y="576162"/>
                </a:lnTo>
                <a:lnTo>
                  <a:pt x="449883" y="573615"/>
                </a:lnTo>
                <a:lnTo>
                  <a:pt x="437347" y="572039"/>
                </a:lnTo>
                <a:lnTo>
                  <a:pt x="425195" y="571500"/>
                </a:lnTo>
                <a:lnTo>
                  <a:pt x="416192" y="571710"/>
                </a:lnTo>
                <a:lnTo>
                  <a:pt x="403001" y="572795"/>
                </a:lnTo>
                <a:lnTo>
                  <a:pt x="390218" y="574757"/>
                </a:lnTo>
                <a:lnTo>
                  <a:pt x="377796" y="577543"/>
                </a:lnTo>
                <a:lnTo>
                  <a:pt x="365691" y="581101"/>
                </a:lnTo>
                <a:lnTo>
                  <a:pt x="353858" y="585378"/>
                </a:lnTo>
                <a:lnTo>
                  <a:pt x="342251" y="590321"/>
                </a:lnTo>
                <a:lnTo>
                  <a:pt x="354115" y="575119"/>
                </a:lnTo>
                <a:lnTo>
                  <a:pt x="367661" y="570609"/>
                </a:lnTo>
                <a:lnTo>
                  <a:pt x="381601" y="567046"/>
                </a:lnTo>
                <a:lnTo>
                  <a:pt x="395875" y="564462"/>
                </a:lnTo>
                <a:lnTo>
                  <a:pt x="410426" y="562887"/>
                </a:lnTo>
                <a:lnTo>
                  <a:pt x="425195" y="562355"/>
                </a:lnTo>
                <a:lnTo>
                  <a:pt x="433056" y="562507"/>
                </a:lnTo>
                <a:lnTo>
                  <a:pt x="447936" y="563637"/>
                </a:lnTo>
                <a:lnTo>
                  <a:pt x="462431" y="565843"/>
                </a:lnTo>
                <a:lnTo>
                  <a:pt x="476494" y="569090"/>
                </a:lnTo>
                <a:close/>
              </a:path>
              <a:path w="1659635" h="2638044">
                <a:moveTo>
                  <a:pt x="354115" y="575119"/>
                </a:moveTo>
                <a:lnTo>
                  <a:pt x="342251" y="590321"/>
                </a:lnTo>
                <a:lnTo>
                  <a:pt x="330824" y="595877"/>
                </a:lnTo>
                <a:lnTo>
                  <a:pt x="319534" y="601993"/>
                </a:lnTo>
                <a:lnTo>
                  <a:pt x="308334" y="608617"/>
                </a:lnTo>
                <a:lnTo>
                  <a:pt x="297179" y="615695"/>
                </a:lnTo>
                <a:lnTo>
                  <a:pt x="295719" y="617031"/>
                </a:lnTo>
                <a:lnTo>
                  <a:pt x="305028" y="601981"/>
                </a:lnTo>
                <a:lnTo>
                  <a:pt x="316418" y="594006"/>
                </a:lnTo>
                <a:lnTo>
                  <a:pt x="328435" y="586849"/>
                </a:lnTo>
                <a:lnTo>
                  <a:pt x="341020" y="580543"/>
                </a:lnTo>
                <a:lnTo>
                  <a:pt x="354115" y="575119"/>
                </a:lnTo>
                <a:close/>
              </a:path>
              <a:path w="1659635" h="2638044">
                <a:moveTo>
                  <a:pt x="305028" y="601981"/>
                </a:moveTo>
                <a:lnTo>
                  <a:pt x="295719" y="617031"/>
                </a:lnTo>
                <a:lnTo>
                  <a:pt x="287146" y="625806"/>
                </a:lnTo>
                <a:lnTo>
                  <a:pt x="279255" y="635521"/>
                </a:lnTo>
                <a:lnTo>
                  <a:pt x="272095" y="646073"/>
                </a:lnTo>
                <a:lnTo>
                  <a:pt x="265721" y="657356"/>
                </a:lnTo>
                <a:lnTo>
                  <a:pt x="260184" y="669266"/>
                </a:lnTo>
                <a:lnTo>
                  <a:pt x="266895" y="641425"/>
                </a:lnTo>
                <a:lnTo>
                  <a:pt x="275197" y="630497"/>
                </a:lnTo>
                <a:lnTo>
                  <a:pt x="284359" y="620258"/>
                </a:lnTo>
                <a:lnTo>
                  <a:pt x="294322" y="610742"/>
                </a:lnTo>
                <a:lnTo>
                  <a:pt x="305028" y="601981"/>
                </a:lnTo>
                <a:close/>
              </a:path>
              <a:path w="1659635" h="2638044">
                <a:moveTo>
                  <a:pt x="266895" y="641425"/>
                </a:moveTo>
                <a:lnTo>
                  <a:pt x="260184" y="669266"/>
                </a:lnTo>
                <a:lnTo>
                  <a:pt x="255537" y="681699"/>
                </a:lnTo>
                <a:lnTo>
                  <a:pt x="251831" y="694551"/>
                </a:lnTo>
                <a:lnTo>
                  <a:pt x="249119" y="707715"/>
                </a:lnTo>
                <a:lnTo>
                  <a:pt x="253102" y="665225"/>
                </a:lnTo>
                <a:lnTo>
                  <a:pt x="259510" y="653012"/>
                </a:lnTo>
                <a:lnTo>
                  <a:pt x="266895" y="641425"/>
                </a:lnTo>
                <a:close/>
              </a:path>
              <a:path w="1659635" h="2638044">
                <a:moveTo>
                  <a:pt x="247728" y="678033"/>
                </a:moveTo>
                <a:lnTo>
                  <a:pt x="253102" y="665225"/>
                </a:lnTo>
                <a:lnTo>
                  <a:pt x="249119" y="707715"/>
                </a:lnTo>
                <a:lnTo>
                  <a:pt x="247454" y="721089"/>
                </a:lnTo>
                <a:lnTo>
                  <a:pt x="246887" y="734567"/>
                </a:lnTo>
                <a:lnTo>
                  <a:pt x="246515" y="758664"/>
                </a:lnTo>
                <a:lnTo>
                  <a:pt x="243447" y="691403"/>
                </a:lnTo>
                <a:lnTo>
                  <a:pt x="247728" y="678033"/>
                </a:lnTo>
                <a:close/>
              </a:path>
              <a:path w="1659635" h="2638044">
                <a:moveTo>
                  <a:pt x="241485" y="746616"/>
                </a:moveTo>
                <a:lnTo>
                  <a:pt x="237743" y="734567"/>
                </a:lnTo>
                <a:lnTo>
                  <a:pt x="238396" y="719702"/>
                </a:lnTo>
                <a:lnTo>
                  <a:pt x="240317" y="705304"/>
                </a:lnTo>
                <a:lnTo>
                  <a:pt x="243447" y="691403"/>
                </a:lnTo>
                <a:lnTo>
                  <a:pt x="246515" y="758664"/>
                </a:lnTo>
                <a:lnTo>
                  <a:pt x="241485" y="746616"/>
                </a:lnTo>
                <a:close/>
              </a:path>
              <a:path w="1659635" h="2638044">
                <a:moveTo>
                  <a:pt x="603108" y="183726"/>
                </a:moveTo>
                <a:lnTo>
                  <a:pt x="600342" y="197273"/>
                </a:lnTo>
                <a:lnTo>
                  <a:pt x="600945" y="144092"/>
                </a:lnTo>
                <a:lnTo>
                  <a:pt x="602855" y="157965"/>
                </a:lnTo>
                <a:lnTo>
                  <a:pt x="603503" y="172212"/>
                </a:lnTo>
                <a:lnTo>
                  <a:pt x="603108" y="183726"/>
                </a:lnTo>
                <a:close/>
              </a:path>
              <a:path w="1659635" h="2638044">
                <a:moveTo>
                  <a:pt x="593547" y="117647"/>
                </a:moveTo>
                <a:lnTo>
                  <a:pt x="592835" y="172212"/>
                </a:lnTo>
                <a:lnTo>
                  <a:pt x="592755" y="167180"/>
                </a:lnTo>
                <a:lnTo>
                  <a:pt x="591635" y="153039"/>
                </a:lnTo>
                <a:lnTo>
                  <a:pt x="589260" y="139541"/>
                </a:lnTo>
                <a:lnTo>
                  <a:pt x="588163" y="105166"/>
                </a:lnTo>
                <a:lnTo>
                  <a:pt x="593547" y="117647"/>
                </a:lnTo>
                <a:close/>
              </a:path>
              <a:path w="1659635" h="2638044">
                <a:moveTo>
                  <a:pt x="585708" y="126697"/>
                </a:moveTo>
                <a:lnTo>
                  <a:pt x="581058" y="114519"/>
                </a:lnTo>
                <a:lnTo>
                  <a:pt x="581724" y="93238"/>
                </a:lnTo>
                <a:lnTo>
                  <a:pt x="588163" y="105166"/>
                </a:lnTo>
                <a:lnTo>
                  <a:pt x="589260" y="139541"/>
                </a:lnTo>
                <a:lnTo>
                  <a:pt x="585708" y="126697"/>
                </a:lnTo>
                <a:close/>
              </a:path>
              <a:path w="1659635" h="2638044">
                <a:moveTo>
                  <a:pt x="544067" y="64008"/>
                </a:moveTo>
                <a:lnTo>
                  <a:pt x="546456" y="51973"/>
                </a:lnTo>
                <a:lnTo>
                  <a:pt x="556596" y="61232"/>
                </a:lnTo>
                <a:lnTo>
                  <a:pt x="565888" y="71226"/>
                </a:lnTo>
                <a:lnTo>
                  <a:pt x="574282" y="81910"/>
                </a:lnTo>
                <a:lnTo>
                  <a:pt x="581724" y="93238"/>
                </a:lnTo>
                <a:lnTo>
                  <a:pt x="581058" y="114519"/>
                </a:lnTo>
                <a:lnTo>
                  <a:pt x="575386" y="103019"/>
                </a:lnTo>
                <a:lnTo>
                  <a:pt x="568773" y="92206"/>
                </a:lnTo>
                <a:lnTo>
                  <a:pt x="561297" y="82092"/>
                </a:lnTo>
                <a:lnTo>
                  <a:pt x="553036" y="72689"/>
                </a:lnTo>
                <a:lnTo>
                  <a:pt x="544067" y="64008"/>
                </a:lnTo>
                <a:close/>
              </a:path>
              <a:path w="1659635" h="2638044">
                <a:moveTo>
                  <a:pt x="523554" y="48559"/>
                </a:moveTo>
                <a:lnTo>
                  <a:pt x="523840" y="35838"/>
                </a:lnTo>
                <a:lnTo>
                  <a:pt x="535520" y="43493"/>
                </a:lnTo>
                <a:lnTo>
                  <a:pt x="546456" y="51973"/>
                </a:lnTo>
                <a:lnTo>
                  <a:pt x="544067" y="64008"/>
                </a:lnTo>
                <a:lnTo>
                  <a:pt x="543807" y="63774"/>
                </a:lnTo>
                <a:lnTo>
                  <a:pt x="534142" y="55866"/>
                </a:lnTo>
                <a:lnTo>
                  <a:pt x="523554" y="48559"/>
                </a:lnTo>
                <a:close/>
              </a:path>
              <a:path w="1659635" h="2638044">
                <a:moveTo>
                  <a:pt x="365425" y="28106"/>
                </a:moveTo>
                <a:lnTo>
                  <a:pt x="366435" y="17684"/>
                </a:lnTo>
                <a:lnTo>
                  <a:pt x="380656" y="14010"/>
                </a:lnTo>
                <a:lnTo>
                  <a:pt x="395231" y="11334"/>
                </a:lnTo>
                <a:lnTo>
                  <a:pt x="410098" y="9698"/>
                </a:lnTo>
                <a:lnTo>
                  <a:pt x="425195" y="9143"/>
                </a:lnTo>
                <a:lnTo>
                  <a:pt x="425601" y="9144"/>
                </a:lnTo>
                <a:lnTo>
                  <a:pt x="441038" y="9760"/>
                </a:lnTo>
                <a:lnTo>
                  <a:pt x="456095" y="11518"/>
                </a:lnTo>
                <a:lnTo>
                  <a:pt x="470717" y="14371"/>
                </a:lnTo>
                <a:lnTo>
                  <a:pt x="484855" y="18274"/>
                </a:lnTo>
                <a:lnTo>
                  <a:pt x="498456" y="23183"/>
                </a:lnTo>
                <a:lnTo>
                  <a:pt x="511469" y="29053"/>
                </a:lnTo>
                <a:lnTo>
                  <a:pt x="523840" y="35838"/>
                </a:lnTo>
                <a:lnTo>
                  <a:pt x="523554" y="48559"/>
                </a:lnTo>
                <a:lnTo>
                  <a:pt x="512206" y="41909"/>
                </a:lnTo>
                <a:lnTo>
                  <a:pt x="500261" y="35968"/>
                </a:lnTo>
                <a:lnTo>
                  <a:pt x="487882" y="30792"/>
                </a:lnTo>
                <a:lnTo>
                  <a:pt x="475233" y="26436"/>
                </a:lnTo>
                <a:lnTo>
                  <a:pt x="462476" y="22952"/>
                </a:lnTo>
                <a:lnTo>
                  <a:pt x="449776" y="20397"/>
                </a:lnTo>
                <a:lnTo>
                  <a:pt x="437294" y="18824"/>
                </a:lnTo>
                <a:lnTo>
                  <a:pt x="425195" y="18287"/>
                </a:lnTo>
                <a:lnTo>
                  <a:pt x="415694" y="18522"/>
                </a:lnTo>
                <a:lnTo>
                  <a:pt x="402567" y="19640"/>
                </a:lnTo>
                <a:lnTo>
                  <a:pt x="389844" y="21640"/>
                </a:lnTo>
                <a:lnTo>
                  <a:pt x="377478" y="24477"/>
                </a:lnTo>
                <a:lnTo>
                  <a:pt x="365425" y="28106"/>
                </a:lnTo>
                <a:close/>
              </a:path>
              <a:path w="1659635" h="2638044">
                <a:moveTo>
                  <a:pt x="297179" y="64008"/>
                </a:moveTo>
                <a:lnTo>
                  <a:pt x="302820" y="49577"/>
                </a:lnTo>
                <a:lnTo>
                  <a:pt x="314337" y="41534"/>
                </a:lnTo>
                <a:lnTo>
                  <a:pt x="326519" y="34281"/>
                </a:lnTo>
                <a:lnTo>
                  <a:pt x="339304" y="27861"/>
                </a:lnTo>
                <a:lnTo>
                  <a:pt x="352630" y="22315"/>
                </a:lnTo>
                <a:lnTo>
                  <a:pt x="366435" y="17684"/>
                </a:lnTo>
                <a:lnTo>
                  <a:pt x="365425" y="28106"/>
                </a:lnTo>
                <a:lnTo>
                  <a:pt x="353640" y="32482"/>
                </a:lnTo>
                <a:lnTo>
                  <a:pt x="342080" y="37561"/>
                </a:lnTo>
                <a:lnTo>
                  <a:pt x="330698" y="43298"/>
                </a:lnTo>
                <a:lnTo>
                  <a:pt x="319450" y="49648"/>
                </a:lnTo>
                <a:lnTo>
                  <a:pt x="308292" y="56566"/>
                </a:lnTo>
                <a:lnTo>
                  <a:pt x="297179" y="64008"/>
                </a:lnTo>
                <a:close/>
              </a:path>
              <a:path w="1659635" h="2638044">
                <a:moveTo>
                  <a:pt x="256955" y="118906"/>
                </a:moveTo>
                <a:lnTo>
                  <a:pt x="257400" y="100200"/>
                </a:lnTo>
                <a:lnTo>
                  <a:pt x="264655" y="88826"/>
                </a:lnTo>
                <a:lnTo>
                  <a:pt x="272886" y="78035"/>
                </a:lnTo>
                <a:lnTo>
                  <a:pt x="282033" y="67869"/>
                </a:lnTo>
                <a:lnTo>
                  <a:pt x="292031" y="58369"/>
                </a:lnTo>
                <a:lnTo>
                  <a:pt x="302820" y="49577"/>
                </a:lnTo>
                <a:lnTo>
                  <a:pt x="297179" y="64008"/>
                </a:lnTo>
                <a:lnTo>
                  <a:pt x="293389" y="67334"/>
                </a:lnTo>
                <a:lnTo>
                  <a:pt x="284335" y="76251"/>
                </a:lnTo>
                <a:lnTo>
                  <a:pt x="276099" y="85878"/>
                </a:lnTo>
                <a:lnTo>
                  <a:pt x="268746" y="96203"/>
                </a:lnTo>
                <a:lnTo>
                  <a:pt x="262342" y="107217"/>
                </a:lnTo>
                <a:lnTo>
                  <a:pt x="256955" y="118906"/>
                </a:lnTo>
                <a:close/>
              </a:path>
              <a:path w="1659635" h="2638044">
                <a:moveTo>
                  <a:pt x="252650" y="131262"/>
                </a:moveTo>
                <a:lnTo>
                  <a:pt x="249492" y="144272"/>
                </a:lnTo>
                <a:lnTo>
                  <a:pt x="251185" y="112116"/>
                </a:lnTo>
                <a:lnTo>
                  <a:pt x="257400" y="100200"/>
                </a:lnTo>
                <a:lnTo>
                  <a:pt x="256955" y="118906"/>
                </a:lnTo>
                <a:lnTo>
                  <a:pt x="252650" y="131262"/>
                </a:lnTo>
                <a:close/>
              </a:path>
              <a:path w="1659635" h="2638044">
                <a:moveTo>
                  <a:pt x="247550" y="157925"/>
                </a:moveTo>
                <a:lnTo>
                  <a:pt x="246887" y="172212"/>
                </a:lnTo>
                <a:lnTo>
                  <a:pt x="246071" y="124531"/>
                </a:lnTo>
                <a:lnTo>
                  <a:pt x="251185" y="112116"/>
                </a:lnTo>
                <a:lnTo>
                  <a:pt x="249492" y="144272"/>
                </a:lnTo>
                <a:lnTo>
                  <a:pt x="247550" y="157925"/>
                </a:lnTo>
                <a:close/>
              </a:path>
              <a:path w="1659635" h="2638044">
                <a:moveTo>
                  <a:pt x="286511" y="1976628"/>
                </a:moveTo>
                <a:lnTo>
                  <a:pt x="289179" y="1959754"/>
                </a:lnTo>
                <a:lnTo>
                  <a:pt x="299565" y="1953666"/>
                </a:lnTo>
                <a:lnTo>
                  <a:pt x="310332" y="1948014"/>
                </a:lnTo>
                <a:lnTo>
                  <a:pt x="321484" y="1942828"/>
                </a:lnTo>
                <a:lnTo>
                  <a:pt x="333028" y="1938139"/>
                </a:lnTo>
                <a:lnTo>
                  <a:pt x="344967" y="1933976"/>
                </a:lnTo>
                <a:lnTo>
                  <a:pt x="357306" y="1930371"/>
                </a:lnTo>
                <a:lnTo>
                  <a:pt x="370052" y="1927353"/>
                </a:lnTo>
                <a:lnTo>
                  <a:pt x="383209" y="1924953"/>
                </a:lnTo>
                <a:lnTo>
                  <a:pt x="396781" y="1923201"/>
                </a:lnTo>
                <a:lnTo>
                  <a:pt x="410775" y="1922128"/>
                </a:lnTo>
                <a:lnTo>
                  <a:pt x="425195" y="1921763"/>
                </a:lnTo>
                <a:lnTo>
                  <a:pt x="431541" y="1921866"/>
                </a:lnTo>
                <a:lnTo>
                  <a:pt x="444308" y="1922675"/>
                </a:lnTo>
                <a:lnTo>
                  <a:pt x="457072" y="1924259"/>
                </a:lnTo>
                <a:lnTo>
                  <a:pt x="469786" y="1926584"/>
                </a:lnTo>
                <a:lnTo>
                  <a:pt x="482400" y="1929612"/>
                </a:lnTo>
                <a:lnTo>
                  <a:pt x="494867" y="1933308"/>
                </a:lnTo>
                <a:lnTo>
                  <a:pt x="507138" y="1937636"/>
                </a:lnTo>
                <a:lnTo>
                  <a:pt x="519166" y="1942559"/>
                </a:lnTo>
                <a:lnTo>
                  <a:pt x="530902" y="1948041"/>
                </a:lnTo>
                <a:lnTo>
                  <a:pt x="542298" y="1954047"/>
                </a:lnTo>
                <a:lnTo>
                  <a:pt x="553307" y="1960540"/>
                </a:lnTo>
                <a:lnTo>
                  <a:pt x="553211" y="1976628"/>
                </a:lnTo>
                <a:lnTo>
                  <a:pt x="545395" y="1971339"/>
                </a:lnTo>
                <a:lnTo>
                  <a:pt x="534255" y="1964261"/>
                </a:lnTo>
                <a:lnTo>
                  <a:pt x="523038" y="1957738"/>
                </a:lnTo>
                <a:lnTo>
                  <a:pt x="511701" y="1951815"/>
                </a:lnTo>
                <a:lnTo>
                  <a:pt x="500198" y="1946537"/>
                </a:lnTo>
                <a:lnTo>
                  <a:pt x="488485" y="1941947"/>
                </a:lnTo>
                <a:lnTo>
                  <a:pt x="476516" y="1938092"/>
                </a:lnTo>
                <a:lnTo>
                  <a:pt x="464248" y="1935016"/>
                </a:lnTo>
                <a:lnTo>
                  <a:pt x="451635" y="1932763"/>
                </a:lnTo>
                <a:lnTo>
                  <a:pt x="438632" y="1931379"/>
                </a:lnTo>
                <a:lnTo>
                  <a:pt x="425195" y="1930907"/>
                </a:lnTo>
                <a:lnTo>
                  <a:pt x="417581" y="1931010"/>
                </a:lnTo>
                <a:lnTo>
                  <a:pt x="402928" y="1931819"/>
                </a:lnTo>
                <a:lnTo>
                  <a:pt x="389058" y="1933403"/>
                </a:lnTo>
                <a:lnTo>
                  <a:pt x="375891" y="1935728"/>
                </a:lnTo>
                <a:lnTo>
                  <a:pt x="363350" y="1938756"/>
                </a:lnTo>
                <a:lnTo>
                  <a:pt x="351357" y="1942452"/>
                </a:lnTo>
                <a:lnTo>
                  <a:pt x="339832" y="1946780"/>
                </a:lnTo>
                <a:lnTo>
                  <a:pt x="328699" y="1951703"/>
                </a:lnTo>
                <a:lnTo>
                  <a:pt x="317878" y="1957185"/>
                </a:lnTo>
                <a:lnTo>
                  <a:pt x="307292" y="1963191"/>
                </a:lnTo>
                <a:lnTo>
                  <a:pt x="296863" y="1969684"/>
                </a:lnTo>
                <a:lnTo>
                  <a:pt x="286511" y="1976628"/>
                </a:lnTo>
                <a:close/>
              </a:path>
              <a:path w="1659635" h="2638044">
                <a:moveTo>
                  <a:pt x="254344" y="1941568"/>
                </a:moveTo>
                <a:lnTo>
                  <a:pt x="257555" y="1940052"/>
                </a:lnTo>
                <a:lnTo>
                  <a:pt x="264491" y="1946892"/>
                </a:lnTo>
                <a:lnTo>
                  <a:pt x="273504" y="1957188"/>
                </a:lnTo>
                <a:lnTo>
                  <a:pt x="277367" y="1967484"/>
                </a:lnTo>
                <a:lnTo>
                  <a:pt x="279169" y="1966247"/>
                </a:lnTo>
                <a:lnTo>
                  <a:pt x="284167" y="1984684"/>
                </a:lnTo>
                <a:lnTo>
                  <a:pt x="277223" y="1973512"/>
                </a:lnTo>
                <a:lnTo>
                  <a:pt x="269915" y="1962589"/>
                </a:lnTo>
                <a:lnTo>
                  <a:pt x="262276" y="1951935"/>
                </a:lnTo>
                <a:lnTo>
                  <a:pt x="254344" y="1941568"/>
                </a:lnTo>
                <a:close/>
              </a:path>
              <a:path w="1659635" h="2638044">
                <a:moveTo>
                  <a:pt x="229322" y="1905420"/>
                </a:moveTo>
                <a:lnTo>
                  <a:pt x="238761" y="1913916"/>
                </a:lnTo>
                <a:lnTo>
                  <a:pt x="237574" y="1921634"/>
                </a:lnTo>
                <a:lnTo>
                  <a:pt x="228030" y="1914504"/>
                </a:lnTo>
                <a:lnTo>
                  <a:pt x="227075" y="1903476"/>
                </a:lnTo>
                <a:lnTo>
                  <a:pt x="229322" y="1905420"/>
                </a:lnTo>
                <a:close/>
              </a:path>
              <a:path w="1659635" h="2638044">
                <a:moveTo>
                  <a:pt x="218167" y="1907551"/>
                </a:moveTo>
                <a:lnTo>
                  <a:pt x="207993" y="1900798"/>
                </a:lnTo>
                <a:lnTo>
                  <a:pt x="211405" y="1885084"/>
                </a:lnTo>
                <a:lnTo>
                  <a:pt x="217932" y="1903476"/>
                </a:lnTo>
                <a:lnTo>
                  <a:pt x="219169" y="1902247"/>
                </a:lnTo>
                <a:lnTo>
                  <a:pt x="228030" y="1914504"/>
                </a:lnTo>
                <a:lnTo>
                  <a:pt x="218167" y="1907551"/>
                </a:lnTo>
                <a:close/>
              </a:path>
              <a:path w="1659635" h="2638044">
                <a:moveTo>
                  <a:pt x="207993" y="1900798"/>
                </a:moveTo>
                <a:lnTo>
                  <a:pt x="201021" y="1814293"/>
                </a:lnTo>
                <a:lnTo>
                  <a:pt x="204569" y="1797867"/>
                </a:lnTo>
                <a:lnTo>
                  <a:pt x="207335" y="1858890"/>
                </a:lnTo>
                <a:lnTo>
                  <a:pt x="208295" y="1872909"/>
                </a:lnTo>
                <a:lnTo>
                  <a:pt x="211405" y="1885084"/>
                </a:lnTo>
                <a:lnTo>
                  <a:pt x="207993" y="1900798"/>
                </a:lnTo>
                <a:close/>
              </a:path>
              <a:path w="1659635" h="2638044">
                <a:moveTo>
                  <a:pt x="152796" y="1806346"/>
                </a:moveTo>
                <a:lnTo>
                  <a:pt x="157015" y="1786171"/>
                </a:lnTo>
                <a:lnTo>
                  <a:pt x="158495" y="1866899"/>
                </a:lnTo>
                <a:lnTo>
                  <a:pt x="165615" y="1867323"/>
                </a:lnTo>
                <a:lnTo>
                  <a:pt x="179102" y="1871024"/>
                </a:lnTo>
                <a:lnTo>
                  <a:pt x="189561" y="1877430"/>
                </a:lnTo>
                <a:lnTo>
                  <a:pt x="198119" y="1885187"/>
                </a:lnTo>
                <a:lnTo>
                  <a:pt x="207993" y="1900798"/>
                </a:lnTo>
                <a:lnTo>
                  <a:pt x="197519" y="1894268"/>
                </a:lnTo>
                <a:lnTo>
                  <a:pt x="186754" y="1887987"/>
                </a:lnTo>
                <a:lnTo>
                  <a:pt x="175707" y="1881977"/>
                </a:lnTo>
                <a:lnTo>
                  <a:pt x="164387" y="1876263"/>
                </a:lnTo>
                <a:lnTo>
                  <a:pt x="152803" y="1870869"/>
                </a:lnTo>
                <a:lnTo>
                  <a:pt x="152796" y="1806346"/>
                </a:lnTo>
                <a:close/>
              </a:path>
              <a:path w="1659635" h="2638044">
                <a:moveTo>
                  <a:pt x="109727" y="1848612"/>
                </a:moveTo>
                <a:lnTo>
                  <a:pt x="113353" y="1848716"/>
                </a:lnTo>
                <a:lnTo>
                  <a:pt x="128174" y="1851510"/>
                </a:lnTo>
                <a:lnTo>
                  <a:pt x="139431" y="1855637"/>
                </a:lnTo>
                <a:lnTo>
                  <a:pt x="140966" y="1865818"/>
                </a:lnTo>
                <a:lnTo>
                  <a:pt x="128884" y="1861134"/>
                </a:lnTo>
                <a:lnTo>
                  <a:pt x="116567" y="1856842"/>
                </a:lnTo>
                <a:lnTo>
                  <a:pt x="109727" y="1848612"/>
                </a:lnTo>
                <a:close/>
              </a:path>
              <a:path w="1659635" h="2638044">
                <a:moveTo>
                  <a:pt x="100154" y="1828373"/>
                </a:moveTo>
                <a:lnTo>
                  <a:pt x="102798" y="1815568"/>
                </a:lnTo>
                <a:lnTo>
                  <a:pt x="105961" y="1802098"/>
                </a:lnTo>
                <a:lnTo>
                  <a:pt x="108614" y="1788918"/>
                </a:lnTo>
                <a:lnTo>
                  <a:pt x="109727" y="1776984"/>
                </a:lnTo>
                <a:lnTo>
                  <a:pt x="109727" y="1848612"/>
                </a:lnTo>
                <a:lnTo>
                  <a:pt x="104023" y="1852965"/>
                </a:lnTo>
                <a:lnTo>
                  <a:pt x="100154" y="1828373"/>
                </a:lnTo>
                <a:close/>
              </a:path>
              <a:path w="1659635" h="2638044">
                <a:moveTo>
                  <a:pt x="99059" y="1839468"/>
                </a:moveTo>
                <a:lnTo>
                  <a:pt x="100154" y="1828373"/>
                </a:lnTo>
                <a:lnTo>
                  <a:pt x="104023" y="1852965"/>
                </a:lnTo>
                <a:lnTo>
                  <a:pt x="91262" y="1849528"/>
                </a:lnTo>
                <a:lnTo>
                  <a:pt x="93473" y="1816187"/>
                </a:lnTo>
                <a:lnTo>
                  <a:pt x="97620" y="1827725"/>
                </a:lnTo>
                <a:lnTo>
                  <a:pt x="99059" y="1839468"/>
                </a:lnTo>
                <a:close/>
              </a:path>
              <a:path w="1659635" h="2638044">
                <a:moveTo>
                  <a:pt x="10667" y="1767839"/>
                </a:moveTo>
                <a:lnTo>
                  <a:pt x="25967" y="1769048"/>
                </a:lnTo>
                <a:lnTo>
                  <a:pt x="10667" y="1776984"/>
                </a:lnTo>
                <a:lnTo>
                  <a:pt x="0" y="1776984"/>
                </a:lnTo>
                <a:lnTo>
                  <a:pt x="0" y="1767839"/>
                </a:lnTo>
                <a:lnTo>
                  <a:pt x="10667" y="1767839"/>
                </a:lnTo>
                <a:close/>
              </a:path>
              <a:path w="1659635" h="2638044">
                <a:moveTo>
                  <a:pt x="286511" y="1414271"/>
                </a:moveTo>
                <a:lnTo>
                  <a:pt x="289179" y="1397398"/>
                </a:lnTo>
                <a:lnTo>
                  <a:pt x="299565" y="1391310"/>
                </a:lnTo>
                <a:lnTo>
                  <a:pt x="310332" y="1385658"/>
                </a:lnTo>
                <a:lnTo>
                  <a:pt x="321484" y="1380472"/>
                </a:lnTo>
                <a:lnTo>
                  <a:pt x="333028" y="1375783"/>
                </a:lnTo>
                <a:lnTo>
                  <a:pt x="344967" y="1371620"/>
                </a:lnTo>
                <a:lnTo>
                  <a:pt x="357306" y="1368015"/>
                </a:lnTo>
                <a:lnTo>
                  <a:pt x="370052" y="1364997"/>
                </a:lnTo>
                <a:lnTo>
                  <a:pt x="383209" y="1362597"/>
                </a:lnTo>
                <a:lnTo>
                  <a:pt x="396781" y="1360845"/>
                </a:lnTo>
                <a:lnTo>
                  <a:pt x="410775" y="1359772"/>
                </a:lnTo>
                <a:lnTo>
                  <a:pt x="425195" y="1359408"/>
                </a:lnTo>
                <a:lnTo>
                  <a:pt x="431541" y="1359510"/>
                </a:lnTo>
                <a:lnTo>
                  <a:pt x="444308" y="1360319"/>
                </a:lnTo>
                <a:lnTo>
                  <a:pt x="457072" y="1361903"/>
                </a:lnTo>
                <a:lnTo>
                  <a:pt x="469786" y="1364228"/>
                </a:lnTo>
                <a:lnTo>
                  <a:pt x="482400" y="1367256"/>
                </a:lnTo>
                <a:lnTo>
                  <a:pt x="494867" y="1370952"/>
                </a:lnTo>
                <a:lnTo>
                  <a:pt x="507138" y="1375280"/>
                </a:lnTo>
                <a:lnTo>
                  <a:pt x="519166" y="1380203"/>
                </a:lnTo>
                <a:lnTo>
                  <a:pt x="530902" y="1385685"/>
                </a:lnTo>
                <a:lnTo>
                  <a:pt x="542298" y="1391691"/>
                </a:lnTo>
                <a:lnTo>
                  <a:pt x="553307" y="1398184"/>
                </a:lnTo>
                <a:lnTo>
                  <a:pt x="553211" y="1414271"/>
                </a:lnTo>
                <a:lnTo>
                  <a:pt x="545395" y="1408983"/>
                </a:lnTo>
                <a:lnTo>
                  <a:pt x="534255" y="1401905"/>
                </a:lnTo>
                <a:lnTo>
                  <a:pt x="523039" y="1395382"/>
                </a:lnTo>
                <a:lnTo>
                  <a:pt x="511701" y="1389459"/>
                </a:lnTo>
                <a:lnTo>
                  <a:pt x="500198" y="1384181"/>
                </a:lnTo>
                <a:lnTo>
                  <a:pt x="488485" y="1379591"/>
                </a:lnTo>
                <a:lnTo>
                  <a:pt x="476516" y="1375736"/>
                </a:lnTo>
                <a:lnTo>
                  <a:pt x="464248" y="1372660"/>
                </a:lnTo>
                <a:lnTo>
                  <a:pt x="451635" y="1370407"/>
                </a:lnTo>
                <a:lnTo>
                  <a:pt x="438632" y="1369023"/>
                </a:lnTo>
                <a:lnTo>
                  <a:pt x="425195" y="1368551"/>
                </a:lnTo>
                <a:lnTo>
                  <a:pt x="417581" y="1368654"/>
                </a:lnTo>
                <a:lnTo>
                  <a:pt x="402928" y="1369463"/>
                </a:lnTo>
                <a:lnTo>
                  <a:pt x="389058" y="1371047"/>
                </a:lnTo>
                <a:lnTo>
                  <a:pt x="375891" y="1373372"/>
                </a:lnTo>
                <a:lnTo>
                  <a:pt x="363350" y="1376400"/>
                </a:lnTo>
                <a:lnTo>
                  <a:pt x="351357" y="1380096"/>
                </a:lnTo>
                <a:lnTo>
                  <a:pt x="339832" y="1384424"/>
                </a:lnTo>
                <a:lnTo>
                  <a:pt x="328699" y="1389347"/>
                </a:lnTo>
                <a:lnTo>
                  <a:pt x="317878" y="1394829"/>
                </a:lnTo>
                <a:lnTo>
                  <a:pt x="307292" y="1400835"/>
                </a:lnTo>
                <a:lnTo>
                  <a:pt x="296863" y="1407328"/>
                </a:lnTo>
                <a:lnTo>
                  <a:pt x="286511" y="1414271"/>
                </a:lnTo>
                <a:close/>
              </a:path>
              <a:path w="1659635" h="2638044">
                <a:moveTo>
                  <a:pt x="254344" y="1385536"/>
                </a:moveTo>
                <a:lnTo>
                  <a:pt x="257555" y="1377695"/>
                </a:lnTo>
                <a:lnTo>
                  <a:pt x="264491" y="1384536"/>
                </a:lnTo>
                <a:lnTo>
                  <a:pt x="273504" y="1394832"/>
                </a:lnTo>
                <a:lnTo>
                  <a:pt x="277367" y="1405128"/>
                </a:lnTo>
                <a:lnTo>
                  <a:pt x="279168" y="1403891"/>
                </a:lnTo>
                <a:lnTo>
                  <a:pt x="284167" y="1425240"/>
                </a:lnTo>
                <a:lnTo>
                  <a:pt x="277223" y="1414642"/>
                </a:lnTo>
                <a:lnTo>
                  <a:pt x="269914" y="1404480"/>
                </a:lnTo>
                <a:lnTo>
                  <a:pt x="262276" y="1394772"/>
                </a:lnTo>
                <a:lnTo>
                  <a:pt x="254344" y="1385536"/>
                </a:lnTo>
                <a:close/>
              </a:path>
              <a:path w="1659635" h="2638044">
                <a:moveTo>
                  <a:pt x="226091" y="1358266"/>
                </a:moveTo>
                <a:lnTo>
                  <a:pt x="227075" y="1350263"/>
                </a:lnTo>
                <a:lnTo>
                  <a:pt x="235908" y="1352286"/>
                </a:lnTo>
                <a:lnTo>
                  <a:pt x="246565" y="1359167"/>
                </a:lnTo>
                <a:lnTo>
                  <a:pt x="237743" y="1368551"/>
                </a:lnTo>
                <a:lnTo>
                  <a:pt x="235596" y="1366586"/>
                </a:lnTo>
                <a:lnTo>
                  <a:pt x="226091" y="1358266"/>
                </a:lnTo>
                <a:close/>
              </a:path>
              <a:path w="1659635" h="2638044">
                <a:moveTo>
                  <a:pt x="553211" y="1014983"/>
                </a:moveTo>
                <a:lnTo>
                  <a:pt x="553211" y="1005840"/>
                </a:lnTo>
                <a:lnTo>
                  <a:pt x="554093" y="985710"/>
                </a:lnTo>
                <a:lnTo>
                  <a:pt x="553211" y="1024128"/>
                </a:lnTo>
                <a:lnTo>
                  <a:pt x="553211" y="1014983"/>
                </a:lnTo>
                <a:close/>
              </a:path>
              <a:path w="1659635" h="2638044">
                <a:moveTo>
                  <a:pt x="286511" y="851916"/>
                </a:moveTo>
                <a:lnTo>
                  <a:pt x="289179" y="842013"/>
                </a:lnTo>
                <a:lnTo>
                  <a:pt x="299565" y="834786"/>
                </a:lnTo>
                <a:lnTo>
                  <a:pt x="310332" y="828535"/>
                </a:lnTo>
                <a:lnTo>
                  <a:pt x="321484" y="823199"/>
                </a:lnTo>
                <a:lnTo>
                  <a:pt x="333028" y="818718"/>
                </a:lnTo>
                <a:lnTo>
                  <a:pt x="344967" y="815032"/>
                </a:lnTo>
                <a:lnTo>
                  <a:pt x="357306" y="812079"/>
                </a:lnTo>
                <a:lnTo>
                  <a:pt x="370052" y="809799"/>
                </a:lnTo>
                <a:lnTo>
                  <a:pt x="383209" y="808132"/>
                </a:lnTo>
                <a:lnTo>
                  <a:pt x="396781" y="807016"/>
                </a:lnTo>
                <a:lnTo>
                  <a:pt x="410775" y="806390"/>
                </a:lnTo>
                <a:lnTo>
                  <a:pt x="425195" y="806195"/>
                </a:lnTo>
                <a:lnTo>
                  <a:pt x="431541" y="806248"/>
                </a:lnTo>
                <a:lnTo>
                  <a:pt x="444308" y="806702"/>
                </a:lnTo>
                <a:lnTo>
                  <a:pt x="457072" y="807678"/>
                </a:lnTo>
                <a:lnTo>
                  <a:pt x="469786" y="809250"/>
                </a:lnTo>
                <a:lnTo>
                  <a:pt x="482400" y="811489"/>
                </a:lnTo>
                <a:lnTo>
                  <a:pt x="494867" y="814467"/>
                </a:lnTo>
                <a:lnTo>
                  <a:pt x="507138" y="818258"/>
                </a:lnTo>
                <a:lnTo>
                  <a:pt x="519166" y="822933"/>
                </a:lnTo>
                <a:lnTo>
                  <a:pt x="530902" y="828564"/>
                </a:lnTo>
                <a:lnTo>
                  <a:pt x="542298" y="835223"/>
                </a:lnTo>
                <a:lnTo>
                  <a:pt x="553307" y="842983"/>
                </a:lnTo>
                <a:lnTo>
                  <a:pt x="553211" y="851916"/>
                </a:lnTo>
                <a:lnTo>
                  <a:pt x="547729" y="848237"/>
                </a:lnTo>
                <a:lnTo>
                  <a:pt x="536365" y="841343"/>
                </a:lnTo>
                <a:lnTo>
                  <a:pt x="524931" y="835378"/>
                </a:lnTo>
                <a:lnTo>
                  <a:pt x="513378" y="830292"/>
                </a:lnTo>
                <a:lnTo>
                  <a:pt x="501659" y="826040"/>
                </a:lnTo>
                <a:lnTo>
                  <a:pt x="489726" y="822572"/>
                </a:lnTo>
                <a:lnTo>
                  <a:pt x="477533" y="819841"/>
                </a:lnTo>
                <a:lnTo>
                  <a:pt x="465031" y="817800"/>
                </a:lnTo>
                <a:lnTo>
                  <a:pt x="452172" y="816401"/>
                </a:lnTo>
                <a:lnTo>
                  <a:pt x="438909" y="815597"/>
                </a:lnTo>
                <a:lnTo>
                  <a:pt x="425195" y="815340"/>
                </a:lnTo>
                <a:lnTo>
                  <a:pt x="420603" y="815358"/>
                </a:lnTo>
                <a:lnTo>
                  <a:pt x="405524" y="815713"/>
                </a:lnTo>
                <a:lnTo>
                  <a:pt x="391271" y="816547"/>
                </a:lnTo>
                <a:lnTo>
                  <a:pt x="377760" y="817899"/>
                </a:lnTo>
                <a:lnTo>
                  <a:pt x="364910" y="819807"/>
                </a:lnTo>
                <a:lnTo>
                  <a:pt x="352637" y="822308"/>
                </a:lnTo>
                <a:lnTo>
                  <a:pt x="340860" y="825441"/>
                </a:lnTo>
                <a:lnTo>
                  <a:pt x="329495" y="829244"/>
                </a:lnTo>
                <a:lnTo>
                  <a:pt x="318460" y="833754"/>
                </a:lnTo>
                <a:lnTo>
                  <a:pt x="307673" y="839011"/>
                </a:lnTo>
                <a:lnTo>
                  <a:pt x="297051" y="845052"/>
                </a:lnTo>
                <a:lnTo>
                  <a:pt x="286511" y="851916"/>
                </a:lnTo>
                <a:close/>
              </a:path>
              <a:path w="1659635" h="2638044">
                <a:moveTo>
                  <a:pt x="257555" y="815340"/>
                </a:moveTo>
                <a:lnTo>
                  <a:pt x="259887" y="817651"/>
                </a:lnTo>
                <a:lnTo>
                  <a:pt x="268210" y="826561"/>
                </a:lnTo>
                <a:lnTo>
                  <a:pt x="274731" y="837462"/>
                </a:lnTo>
                <a:lnTo>
                  <a:pt x="277367" y="851916"/>
                </a:lnTo>
                <a:lnTo>
                  <a:pt x="284167" y="869479"/>
                </a:lnTo>
                <a:lnTo>
                  <a:pt x="277223" y="858218"/>
                </a:lnTo>
                <a:lnTo>
                  <a:pt x="269914" y="847211"/>
                </a:lnTo>
                <a:lnTo>
                  <a:pt x="262276" y="836482"/>
                </a:lnTo>
                <a:lnTo>
                  <a:pt x="257555" y="815340"/>
                </a:lnTo>
                <a:close/>
              </a:path>
              <a:path w="1659635" h="2638044">
                <a:moveTo>
                  <a:pt x="228403" y="798160"/>
                </a:moveTo>
                <a:lnTo>
                  <a:pt x="229322" y="789852"/>
                </a:lnTo>
                <a:lnTo>
                  <a:pt x="238761" y="798348"/>
                </a:lnTo>
                <a:lnTo>
                  <a:pt x="247991" y="806844"/>
                </a:lnTo>
                <a:lnTo>
                  <a:pt x="257555" y="815340"/>
                </a:lnTo>
                <a:lnTo>
                  <a:pt x="262276" y="836482"/>
                </a:lnTo>
                <a:lnTo>
                  <a:pt x="254344" y="826054"/>
                </a:lnTo>
                <a:lnTo>
                  <a:pt x="246154" y="815951"/>
                </a:lnTo>
                <a:lnTo>
                  <a:pt x="237743" y="806195"/>
                </a:lnTo>
                <a:lnTo>
                  <a:pt x="228403" y="798160"/>
                </a:lnTo>
                <a:close/>
              </a:path>
              <a:path w="1659635" h="2638044">
                <a:moveTo>
                  <a:pt x="218530" y="790367"/>
                </a:moveTo>
                <a:lnTo>
                  <a:pt x="208346" y="783008"/>
                </a:lnTo>
                <a:lnTo>
                  <a:pt x="211256" y="764591"/>
                </a:lnTo>
                <a:lnTo>
                  <a:pt x="217932" y="778763"/>
                </a:lnTo>
                <a:lnTo>
                  <a:pt x="224761" y="777523"/>
                </a:lnTo>
                <a:lnTo>
                  <a:pt x="228403" y="798160"/>
                </a:lnTo>
                <a:lnTo>
                  <a:pt x="218530" y="790367"/>
                </a:lnTo>
                <a:close/>
              </a:path>
              <a:path w="1659635" h="2638044">
                <a:moveTo>
                  <a:pt x="208346" y="783008"/>
                </a:moveTo>
                <a:lnTo>
                  <a:pt x="201021" y="699836"/>
                </a:lnTo>
                <a:lnTo>
                  <a:pt x="204569" y="683235"/>
                </a:lnTo>
                <a:lnTo>
                  <a:pt x="207309" y="739686"/>
                </a:lnTo>
                <a:lnTo>
                  <a:pt x="208181" y="751100"/>
                </a:lnTo>
                <a:lnTo>
                  <a:pt x="211256" y="764591"/>
                </a:lnTo>
                <a:lnTo>
                  <a:pt x="208346" y="783008"/>
                </a:lnTo>
                <a:close/>
              </a:path>
              <a:path w="1659635" h="2638044">
                <a:moveTo>
                  <a:pt x="152796" y="692260"/>
                </a:moveTo>
                <a:lnTo>
                  <a:pt x="157015" y="672035"/>
                </a:lnTo>
                <a:lnTo>
                  <a:pt x="158495" y="743712"/>
                </a:lnTo>
                <a:lnTo>
                  <a:pt x="169810" y="749457"/>
                </a:lnTo>
                <a:lnTo>
                  <a:pt x="181276" y="756686"/>
                </a:lnTo>
                <a:lnTo>
                  <a:pt x="190433" y="763915"/>
                </a:lnTo>
                <a:lnTo>
                  <a:pt x="198119" y="771144"/>
                </a:lnTo>
                <a:lnTo>
                  <a:pt x="208346" y="783008"/>
                </a:lnTo>
                <a:lnTo>
                  <a:pt x="197859" y="776085"/>
                </a:lnTo>
                <a:lnTo>
                  <a:pt x="187080" y="769599"/>
                </a:lnTo>
                <a:lnTo>
                  <a:pt x="176017" y="763552"/>
                </a:lnTo>
                <a:lnTo>
                  <a:pt x="164680" y="757943"/>
                </a:lnTo>
                <a:lnTo>
                  <a:pt x="153079" y="752776"/>
                </a:lnTo>
                <a:lnTo>
                  <a:pt x="152796" y="692260"/>
                </a:lnTo>
                <a:close/>
              </a:path>
              <a:path w="1659635" h="2638044">
                <a:moveTo>
                  <a:pt x="103013" y="699383"/>
                </a:moveTo>
                <a:lnTo>
                  <a:pt x="106103" y="685997"/>
                </a:lnTo>
                <a:lnTo>
                  <a:pt x="109727" y="725424"/>
                </a:lnTo>
                <a:lnTo>
                  <a:pt x="116783" y="728502"/>
                </a:lnTo>
                <a:lnTo>
                  <a:pt x="129869" y="733432"/>
                </a:lnTo>
                <a:lnTo>
                  <a:pt x="140125" y="737601"/>
                </a:lnTo>
                <a:lnTo>
                  <a:pt x="141222" y="748051"/>
                </a:lnTo>
                <a:lnTo>
                  <a:pt x="129119" y="743770"/>
                </a:lnTo>
                <a:lnTo>
                  <a:pt x="116779" y="739934"/>
                </a:lnTo>
                <a:lnTo>
                  <a:pt x="104212" y="736544"/>
                </a:lnTo>
                <a:lnTo>
                  <a:pt x="103013" y="699383"/>
                </a:lnTo>
                <a:close/>
              </a:path>
              <a:path w="1659635" h="2638044">
                <a:moveTo>
                  <a:pt x="109727" y="725424"/>
                </a:moveTo>
                <a:lnTo>
                  <a:pt x="106103" y="685997"/>
                </a:lnTo>
                <a:lnTo>
                  <a:pt x="108661" y="673067"/>
                </a:lnTo>
                <a:lnTo>
                  <a:pt x="109727" y="661416"/>
                </a:lnTo>
                <a:lnTo>
                  <a:pt x="109727" y="725424"/>
                </a:lnTo>
                <a:close/>
              </a:path>
              <a:path w="1659635" h="2638044">
                <a:moveTo>
                  <a:pt x="104212" y="736544"/>
                </a:moveTo>
                <a:lnTo>
                  <a:pt x="91427" y="733602"/>
                </a:lnTo>
                <a:lnTo>
                  <a:pt x="99059" y="725424"/>
                </a:lnTo>
                <a:lnTo>
                  <a:pt x="99074" y="724235"/>
                </a:lnTo>
                <a:lnTo>
                  <a:pt x="100350" y="712404"/>
                </a:lnTo>
                <a:lnTo>
                  <a:pt x="103013" y="699383"/>
                </a:lnTo>
                <a:lnTo>
                  <a:pt x="104212" y="736544"/>
                </a:lnTo>
                <a:close/>
              </a:path>
              <a:path w="1659635" h="2638044">
                <a:moveTo>
                  <a:pt x="99059" y="725424"/>
                </a:moveTo>
                <a:lnTo>
                  <a:pt x="91427" y="733602"/>
                </a:lnTo>
                <a:lnTo>
                  <a:pt x="93564" y="701529"/>
                </a:lnTo>
                <a:lnTo>
                  <a:pt x="97644" y="713327"/>
                </a:lnTo>
                <a:lnTo>
                  <a:pt x="99059" y="725424"/>
                </a:lnTo>
                <a:close/>
              </a:path>
              <a:path w="1659635" h="2638044">
                <a:moveTo>
                  <a:pt x="93564" y="701529"/>
                </a:moveTo>
                <a:lnTo>
                  <a:pt x="88071" y="711936"/>
                </a:lnTo>
                <a:lnTo>
                  <a:pt x="83002" y="699809"/>
                </a:lnTo>
                <a:lnTo>
                  <a:pt x="75169" y="688963"/>
                </a:lnTo>
                <a:lnTo>
                  <a:pt x="65033" y="679613"/>
                </a:lnTo>
                <a:lnTo>
                  <a:pt x="53054" y="671971"/>
                </a:lnTo>
                <a:lnTo>
                  <a:pt x="39693" y="666248"/>
                </a:lnTo>
                <a:lnTo>
                  <a:pt x="25410" y="662659"/>
                </a:lnTo>
                <a:lnTo>
                  <a:pt x="10667" y="661416"/>
                </a:lnTo>
                <a:lnTo>
                  <a:pt x="0" y="661416"/>
                </a:lnTo>
                <a:lnTo>
                  <a:pt x="0" y="652271"/>
                </a:lnTo>
                <a:lnTo>
                  <a:pt x="11223" y="652273"/>
                </a:lnTo>
                <a:lnTo>
                  <a:pt x="27012" y="653655"/>
                </a:lnTo>
                <a:lnTo>
                  <a:pt x="41873" y="657418"/>
                </a:lnTo>
                <a:lnTo>
                  <a:pt x="55557" y="663264"/>
                </a:lnTo>
                <a:lnTo>
                  <a:pt x="67816" y="670895"/>
                </a:lnTo>
                <a:lnTo>
                  <a:pt x="78402" y="680015"/>
                </a:lnTo>
                <a:lnTo>
                  <a:pt x="87067" y="690326"/>
                </a:lnTo>
                <a:lnTo>
                  <a:pt x="93564" y="701529"/>
                </a:lnTo>
                <a:close/>
              </a:path>
              <a:path w="1659635" h="2638044">
                <a:moveTo>
                  <a:pt x="286511" y="298703"/>
                </a:moveTo>
                <a:lnTo>
                  <a:pt x="288857" y="282067"/>
                </a:lnTo>
                <a:lnTo>
                  <a:pt x="299261" y="276037"/>
                </a:lnTo>
                <a:lnTo>
                  <a:pt x="310049" y="270485"/>
                </a:lnTo>
                <a:lnTo>
                  <a:pt x="321224" y="265430"/>
                </a:lnTo>
                <a:lnTo>
                  <a:pt x="332791" y="260893"/>
                </a:lnTo>
                <a:lnTo>
                  <a:pt x="344757" y="256896"/>
                </a:lnTo>
                <a:lnTo>
                  <a:pt x="357126" y="253457"/>
                </a:lnTo>
                <a:lnTo>
                  <a:pt x="369903" y="250598"/>
                </a:lnTo>
                <a:lnTo>
                  <a:pt x="383094" y="248338"/>
                </a:lnTo>
                <a:lnTo>
                  <a:pt x="396702" y="246699"/>
                </a:lnTo>
                <a:lnTo>
                  <a:pt x="410734" y="245701"/>
                </a:lnTo>
                <a:lnTo>
                  <a:pt x="425195" y="245364"/>
                </a:lnTo>
                <a:lnTo>
                  <a:pt x="431088" y="245445"/>
                </a:lnTo>
                <a:lnTo>
                  <a:pt x="443896" y="246168"/>
                </a:lnTo>
                <a:lnTo>
                  <a:pt x="456702" y="247622"/>
                </a:lnTo>
                <a:lnTo>
                  <a:pt x="469458" y="249782"/>
                </a:lnTo>
                <a:lnTo>
                  <a:pt x="482116" y="252624"/>
                </a:lnTo>
                <a:lnTo>
                  <a:pt x="494627" y="256122"/>
                </a:lnTo>
                <a:lnTo>
                  <a:pt x="506942" y="260254"/>
                </a:lnTo>
                <a:lnTo>
                  <a:pt x="519012" y="264995"/>
                </a:lnTo>
                <a:lnTo>
                  <a:pt x="530790" y="270320"/>
                </a:lnTo>
                <a:lnTo>
                  <a:pt x="542226" y="276206"/>
                </a:lnTo>
                <a:lnTo>
                  <a:pt x="553272" y="282627"/>
                </a:lnTo>
                <a:lnTo>
                  <a:pt x="553211" y="298703"/>
                </a:lnTo>
                <a:lnTo>
                  <a:pt x="545395" y="293415"/>
                </a:lnTo>
                <a:lnTo>
                  <a:pt x="534255" y="286337"/>
                </a:lnTo>
                <a:lnTo>
                  <a:pt x="523039" y="279814"/>
                </a:lnTo>
                <a:lnTo>
                  <a:pt x="511701" y="273891"/>
                </a:lnTo>
                <a:lnTo>
                  <a:pt x="500198" y="268613"/>
                </a:lnTo>
                <a:lnTo>
                  <a:pt x="488485" y="264023"/>
                </a:lnTo>
                <a:lnTo>
                  <a:pt x="476516" y="260168"/>
                </a:lnTo>
                <a:lnTo>
                  <a:pt x="464248" y="257092"/>
                </a:lnTo>
                <a:lnTo>
                  <a:pt x="451635" y="254839"/>
                </a:lnTo>
                <a:lnTo>
                  <a:pt x="438632" y="253455"/>
                </a:lnTo>
                <a:lnTo>
                  <a:pt x="425195" y="252983"/>
                </a:lnTo>
                <a:lnTo>
                  <a:pt x="417581" y="253086"/>
                </a:lnTo>
                <a:lnTo>
                  <a:pt x="402928" y="253895"/>
                </a:lnTo>
                <a:lnTo>
                  <a:pt x="389058" y="255479"/>
                </a:lnTo>
                <a:lnTo>
                  <a:pt x="375891" y="257804"/>
                </a:lnTo>
                <a:lnTo>
                  <a:pt x="363350" y="260832"/>
                </a:lnTo>
                <a:lnTo>
                  <a:pt x="351357" y="264528"/>
                </a:lnTo>
                <a:lnTo>
                  <a:pt x="339832" y="268856"/>
                </a:lnTo>
                <a:lnTo>
                  <a:pt x="328699" y="273779"/>
                </a:lnTo>
                <a:lnTo>
                  <a:pt x="317878" y="279261"/>
                </a:lnTo>
                <a:lnTo>
                  <a:pt x="307292" y="285267"/>
                </a:lnTo>
                <a:lnTo>
                  <a:pt x="296863" y="291760"/>
                </a:lnTo>
                <a:lnTo>
                  <a:pt x="286511" y="298703"/>
                </a:lnTo>
                <a:close/>
              </a:path>
              <a:path w="1659635" h="2638044">
                <a:moveTo>
                  <a:pt x="254344" y="270022"/>
                </a:moveTo>
                <a:lnTo>
                  <a:pt x="257555" y="262127"/>
                </a:lnTo>
                <a:lnTo>
                  <a:pt x="264491" y="268968"/>
                </a:lnTo>
                <a:lnTo>
                  <a:pt x="273504" y="279264"/>
                </a:lnTo>
                <a:lnTo>
                  <a:pt x="277367" y="289560"/>
                </a:lnTo>
                <a:lnTo>
                  <a:pt x="278830" y="288555"/>
                </a:lnTo>
                <a:lnTo>
                  <a:pt x="284167" y="310034"/>
                </a:lnTo>
                <a:lnTo>
                  <a:pt x="277223" y="299348"/>
                </a:lnTo>
                <a:lnTo>
                  <a:pt x="269915" y="289102"/>
                </a:lnTo>
                <a:lnTo>
                  <a:pt x="262276" y="279319"/>
                </a:lnTo>
                <a:lnTo>
                  <a:pt x="254344" y="270022"/>
                </a:lnTo>
                <a:close/>
              </a:path>
              <a:path w="1659635" h="2638044">
                <a:moveTo>
                  <a:pt x="235596" y="251071"/>
                </a:moveTo>
                <a:lnTo>
                  <a:pt x="226091" y="242954"/>
                </a:lnTo>
                <a:lnTo>
                  <a:pt x="227075" y="227075"/>
                </a:lnTo>
                <a:lnTo>
                  <a:pt x="228588" y="228380"/>
                </a:lnTo>
                <a:lnTo>
                  <a:pt x="238297" y="237015"/>
                </a:lnTo>
                <a:lnTo>
                  <a:pt x="235596" y="251071"/>
                </a:lnTo>
                <a:close/>
              </a:path>
              <a:path w="1659635" h="2638044">
                <a:moveTo>
                  <a:pt x="545160" y="2362297"/>
                </a:moveTo>
                <a:lnTo>
                  <a:pt x="544067" y="2410968"/>
                </a:lnTo>
                <a:lnTo>
                  <a:pt x="544067" y="2401823"/>
                </a:lnTo>
                <a:lnTo>
                  <a:pt x="543912" y="2396160"/>
                </a:lnTo>
                <a:lnTo>
                  <a:pt x="542372" y="2383666"/>
                </a:lnTo>
                <a:lnTo>
                  <a:pt x="539212" y="2350128"/>
                </a:lnTo>
                <a:lnTo>
                  <a:pt x="545160" y="2362297"/>
                </a:lnTo>
                <a:close/>
              </a:path>
              <a:path w="1659635" h="2638044">
                <a:moveTo>
                  <a:pt x="542372" y="2383666"/>
                </a:moveTo>
                <a:lnTo>
                  <a:pt x="539044" y="2371591"/>
                </a:lnTo>
                <a:lnTo>
                  <a:pt x="533758" y="2360069"/>
                </a:lnTo>
                <a:lnTo>
                  <a:pt x="526343" y="2349239"/>
                </a:lnTo>
                <a:lnTo>
                  <a:pt x="516628" y="2339235"/>
                </a:lnTo>
                <a:lnTo>
                  <a:pt x="504443" y="2330195"/>
                </a:lnTo>
                <a:lnTo>
                  <a:pt x="496406" y="2320613"/>
                </a:lnTo>
                <a:lnTo>
                  <a:pt x="486120" y="2311660"/>
                </a:lnTo>
                <a:lnTo>
                  <a:pt x="474900" y="2304715"/>
                </a:lnTo>
                <a:lnTo>
                  <a:pt x="462972" y="2299607"/>
                </a:lnTo>
                <a:lnTo>
                  <a:pt x="450562" y="2296168"/>
                </a:lnTo>
                <a:lnTo>
                  <a:pt x="464005" y="2290417"/>
                </a:lnTo>
                <a:lnTo>
                  <a:pt x="477520" y="2295442"/>
                </a:lnTo>
                <a:lnTo>
                  <a:pt x="490308" y="2301820"/>
                </a:lnTo>
                <a:lnTo>
                  <a:pt x="502251" y="2309441"/>
                </a:lnTo>
                <a:lnTo>
                  <a:pt x="513231" y="2318193"/>
                </a:lnTo>
                <a:lnTo>
                  <a:pt x="523130" y="2327965"/>
                </a:lnTo>
                <a:lnTo>
                  <a:pt x="531830" y="2338647"/>
                </a:lnTo>
                <a:lnTo>
                  <a:pt x="539212" y="2350128"/>
                </a:lnTo>
                <a:lnTo>
                  <a:pt x="542372" y="2383666"/>
                </a:lnTo>
                <a:close/>
              </a:path>
              <a:path w="1659635" h="2638044">
                <a:moveTo>
                  <a:pt x="464005" y="2290417"/>
                </a:moveTo>
                <a:lnTo>
                  <a:pt x="450562" y="2296168"/>
                </a:lnTo>
                <a:lnTo>
                  <a:pt x="437894" y="2294228"/>
                </a:lnTo>
                <a:lnTo>
                  <a:pt x="425195" y="2293620"/>
                </a:lnTo>
                <a:lnTo>
                  <a:pt x="416954" y="2293760"/>
                </a:lnTo>
                <a:lnTo>
                  <a:pt x="402325" y="2294832"/>
                </a:lnTo>
                <a:lnTo>
                  <a:pt x="388791" y="2297067"/>
                </a:lnTo>
                <a:lnTo>
                  <a:pt x="376331" y="2300595"/>
                </a:lnTo>
                <a:lnTo>
                  <a:pt x="364924" y="2305544"/>
                </a:lnTo>
                <a:lnTo>
                  <a:pt x="378315" y="2291279"/>
                </a:lnTo>
                <a:lnTo>
                  <a:pt x="393225" y="2287564"/>
                </a:lnTo>
                <a:lnTo>
                  <a:pt x="408879" y="2285264"/>
                </a:lnTo>
                <a:lnTo>
                  <a:pt x="425195" y="2284476"/>
                </a:lnTo>
                <a:lnTo>
                  <a:pt x="435266" y="2284870"/>
                </a:lnTo>
                <a:lnTo>
                  <a:pt x="449881" y="2286856"/>
                </a:lnTo>
                <a:lnTo>
                  <a:pt x="464005" y="2290417"/>
                </a:lnTo>
                <a:close/>
              </a:path>
              <a:path w="1659635" h="2638044">
                <a:moveTo>
                  <a:pt x="378315" y="2291279"/>
                </a:moveTo>
                <a:lnTo>
                  <a:pt x="364924" y="2305544"/>
                </a:lnTo>
                <a:lnTo>
                  <a:pt x="354548" y="2312041"/>
                </a:lnTo>
                <a:lnTo>
                  <a:pt x="345181" y="2320215"/>
                </a:lnTo>
                <a:lnTo>
                  <a:pt x="336803" y="2330195"/>
                </a:lnTo>
                <a:lnTo>
                  <a:pt x="332702" y="2334095"/>
                </a:lnTo>
                <a:lnTo>
                  <a:pt x="338856" y="2309946"/>
                </a:lnTo>
                <a:lnTo>
                  <a:pt x="351049" y="2302567"/>
                </a:lnTo>
                <a:lnTo>
                  <a:pt x="364229" y="2296312"/>
                </a:lnTo>
                <a:lnTo>
                  <a:pt x="378315" y="2291279"/>
                </a:lnTo>
                <a:close/>
              </a:path>
              <a:path w="1659635" h="2638044">
                <a:moveTo>
                  <a:pt x="338856" y="2309946"/>
                </a:moveTo>
                <a:lnTo>
                  <a:pt x="332702" y="2334095"/>
                </a:lnTo>
                <a:lnTo>
                  <a:pt x="323698" y="2343580"/>
                </a:lnTo>
                <a:lnTo>
                  <a:pt x="315335" y="2353969"/>
                </a:lnTo>
                <a:lnTo>
                  <a:pt x="308057" y="2365125"/>
                </a:lnTo>
                <a:lnTo>
                  <a:pt x="302310" y="2376910"/>
                </a:lnTo>
                <a:lnTo>
                  <a:pt x="309011" y="2337863"/>
                </a:lnTo>
                <a:lnTo>
                  <a:pt x="317756" y="2327691"/>
                </a:lnTo>
                <a:lnTo>
                  <a:pt x="327731" y="2318353"/>
                </a:lnTo>
                <a:lnTo>
                  <a:pt x="338856" y="2309946"/>
                </a:lnTo>
                <a:close/>
              </a:path>
              <a:path w="1659635" h="2638044">
                <a:moveTo>
                  <a:pt x="545697" y="1805735"/>
                </a:moveTo>
                <a:lnTo>
                  <a:pt x="544067" y="1857755"/>
                </a:lnTo>
                <a:lnTo>
                  <a:pt x="544063" y="1847367"/>
                </a:lnTo>
                <a:lnTo>
                  <a:pt x="543291" y="1833060"/>
                </a:lnTo>
                <a:lnTo>
                  <a:pt x="541104" y="1819693"/>
                </a:lnTo>
                <a:lnTo>
                  <a:pt x="540135" y="1792820"/>
                </a:lnTo>
                <a:lnTo>
                  <a:pt x="545697" y="1805735"/>
                </a:lnTo>
                <a:close/>
              </a:path>
              <a:path w="1659635" h="2638044">
                <a:moveTo>
                  <a:pt x="504443" y="1767839"/>
                </a:moveTo>
                <a:lnTo>
                  <a:pt x="505431" y="1750184"/>
                </a:lnTo>
                <a:lnTo>
                  <a:pt x="515764" y="1759328"/>
                </a:lnTo>
                <a:lnTo>
                  <a:pt x="525062" y="1769536"/>
                </a:lnTo>
                <a:lnTo>
                  <a:pt x="533221" y="1780726"/>
                </a:lnTo>
                <a:lnTo>
                  <a:pt x="540135" y="1792820"/>
                </a:lnTo>
                <a:lnTo>
                  <a:pt x="541104" y="1819693"/>
                </a:lnTo>
                <a:lnTo>
                  <a:pt x="537373" y="1807290"/>
                </a:lnTo>
                <a:lnTo>
                  <a:pt x="531970" y="1795877"/>
                </a:lnTo>
                <a:lnTo>
                  <a:pt x="524767" y="1785481"/>
                </a:lnTo>
                <a:lnTo>
                  <a:pt x="515634" y="1776126"/>
                </a:lnTo>
                <a:lnTo>
                  <a:pt x="504443" y="1767839"/>
                </a:lnTo>
                <a:close/>
              </a:path>
              <a:path w="1659635" h="2638044">
                <a:moveTo>
                  <a:pt x="364924" y="1747143"/>
                </a:moveTo>
                <a:lnTo>
                  <a:pt x="365992" y="1733420"/>
                </a:lnTo>
                <a:lnTo>
                  <a:pt x="379719" y="1728582"/>
                </a:lnTo>
                <a:lnTo>
                  <a:pt x="394211" y="1725039"/>
                </a:lnTo>
                <a:lnTo>
                  <a:pt x="409394" y="1722861"/>
                </a:lnTo>
                <a:lnTo>
                  <a:pt x="425195" y="1722120"/>
                </a:lnTo>
                <a:lnTo>
                  <a:pt x="427669" y="1722143"/>
                </a:lnTo>
                <a:lnTo>
                  <a:pt x="441976" y="1723221"/>
                </a:lnTo>
                <a:lnTo>
                  <a:pt x="455886" y="1725845"/>
                </a:lnTo>
                <a:lnTo>
                  <a:pt x="469293" y="1729933"/>
                </a:lnTo>
                <a:lnTo>
                  <a:pt x="482090" y="1735406"/>
                </a:lnTo>
                <a:lnTo>
                  <a:pt x="494171" y="1742183"/>
                </a:lnTo>
                <a:lnTo>
                  <a:pt x="505431" y="1750184"/>
                </a:lnTo>
                <a:lnTo>
                  <a:pt x="504443" y="1767839"/>
                </a:lnTo>
                <a:lnTo>
                  <a:pt x="496406" y="1760911"/>
                </a:lnTo>
                <a:lnTo>
                  <a:pt x="486120" y="1753261"/>
                </a:lnTo>
                <a:lnTo>
                  <a:pt x="474900" y="1746243"/>
                </a:lnTo>
                <a:lnTo>
                  <a:pt x="462972" y="1740197"/>
                </a:lnTo>
                <a:lnTo>
                  <a:pt x="450562" y="1735459"/>
                </a:lnTo>
                <a:lnTo>
                  <a:pt x="437894" y="1732369"/>
                </a:lnTo>
                <a:lnTo>
                  <a:pt x="425195" y="1731263"/>
                </a:lnTo>
                <a:lnTo>
                  <a:pt x="416954" y="1731531"/>
                </a:lnTo>
                <a:lnTo>
                  <a:pt x="402325" y="1733380"/>
                </a:lnTo>
                <a:lnTo>
                  <a:pt x="388791" y="1736770"/>
                </a:lnTo>
                <a:lnTo>
                  <a:pt x="376331" y="1741443"/>
                </a:lnTo>
                <a:lnTo>
                  <a:pt x="364924" y="1747143"/>
                </a:lnTo>
                <a:close/>
              </a:path>
              <a:path w="1659635" h="2638044">
                <a:moveTo>
                  <a:pt x="336803" y="1767839"/>
                </a:moveTo>
                <a:lnTo>
                  <a:pt x="341128" y="1746695"/>
                </a:lnTo>
                <a:lnTo>
                  <a:pt x="353104" y="1739481"/>
                </a:lnTo>
                <a:lnTo>
                  <a:pt x="365992" y="1733420"/>
                </a:lnTo>
                <a:lnTo>
                  <a:pt x="364924" y="1747143"/>
                </a:lnTo>
                <a:lnTo>
                  <a:pt x="354548" y="1753614"/>
                </a:lnTo>
                <a:lnTo>
                  <a:pt x="345181" y="1760598"/>
                </a:lnTo>
                <a:lnTo>
                  <a:pt x="336803" y="1767839"/>
                </a:lnTo>
                <a:close/>
              </a:path>
              <a:path w="1659635" h="2638044">
                <a:moveTo>
                  <a:pt x="319822" y="1786315"/>
                </a:moveTo>
                <a:lnTo>
                  <a:pt x="320208" y="1764299"/>
                </a:lnTo>
                <a:lnTo>
                  <a:pt x="330138" y="1754992"/>
                </a:lnTo>
                <a:lnTo>
                  <a:pt x="341128" y="1746695"/>
                </a:lnTo>
                <a:lnTo>
                  <a:pt x="336803" y="1767839"/>
                </a:lnTo>
                <a:lnTo>
                  <a:pt x="336098" y="1768494"/>
                </a:lnTo>
                <a:lnTo>
                  <a:pt x="327779" y="1776872"/>
                </a:lnTo>
                <a:lnTo>
                  <a:pt x="319822" y="1786315"/>
                </a:lnTo>
                <a:close/>
              </a:path>
              <a:path w="1659635" h="2638044">
                <a:moveTo>
                  <a:pt x="301471" y="1820780"/>
                </a:moveTo>
                <a:lnTo>
                  <a:pt x="303821" y="1785665"/>
                </a:lnTo>
                <a:lnTo>
                  <a:pt x="311411" y="1774547"/>
                </a:lnTo>
                <a:lnTo>
                  <a:pt x="320208" y="1764299"/>
                </a:lnTo>
                <a:lnTo>
                  <a:pt x="319822" y="1786315"/>
                </a:lnTo>
                <a:lnTo>
                  <a:pt x="312562" y="1796798"/>
                </a:lnTo>
                <a:lnTo>
                  <a:pt x="306334" y="1808295"/>
                </a:lnTo>
                <a:lnTo>
                  <a:pt x="301471" y="1820780"/>
                </a:lnTo>
                <a:close/>
              </a:path>
              <a:path w="1659635" h="2638044">
                <a:moveTo>
                  <a:pt x="298308" y="1834227"/>
                </a:moveTo>
                <a:lnTo>
                  <a:pt x="297179" y="1848612"/>
                </a:lnTo>
                <a:lnTo>
                  <a:pt x="297511" y="1797582"/>
                </a:lnTo>
                <a:lnTo>
                  <a:pt x="303821" y="1785665"/>
                </a:lnTo>
                <a:lnTo>
                  <a:pt x="301471" y="1820780"/>
                </a:lnTo>
                <a:lnTo>
                  <a:pt x="298308" y="1834227"/>
                </a:lnTo>
                <a:close/>
              </a:path>
              <a:path w="1659635" h="2638044">
                <a:moveTo>
                  <a:pt x="545252" y="1247679"/>
                </a:moveTo>
                <a:lnTo>
                  <a:pt x="544067" y="1296924"/>
                </a:lnTo>
                <a:lnTo>
                  <a:pt x="544044" y="1285582"/>
                </a:lnTo>
                <a:lnTo>
                  <a:pt x="543154" y="1274140"/>
                </a:lnTo>
                <a:lnTo>
                  <a:pt x="540879" y="1262697"/>
                </a:lnTo>
                <a:lnTo>
                  <a:pt x="539370" y="1235384"/>
                </a:lnTo>
                <a:lnTo>
                  <a:pt x="545252" y="1247679"/>
                </a:lnTo>
                <a:close/>
              </a:path>
              <a:path w="1659635" h="2638044">
                <a:moveTo>
                  <a:pt x="537097" y="1251254"/>
                </a:moveTo>
                <a:lnTo>
                  <a:pt x="531686" y="1239812"/>
                </a:lnTo>
                <a:lnTo>
                  <a:pt x="532068" y="1223801"/>
                </a:lnTo>
                <a:lnTo>
                  <a:pt x="539370" y="1235384"/>
                </a:lnTo>
                <a:lnTo>
                  <a:pt x="540879" y="1262697"/>
                </a:lnTo>
                <a:lnTo>
                  <a:pt x="537097" y="1251254"/>
                </a:lnTo>
                <a:close/>
              </a:path>
              <a:path w="1659635" h="2638044">
                <a:moveTo>
                  <a:pt x="464462" y="1183714"/>
                </a:moveTo>
                <a:lnTo>
                  <a:pt x="464905" y="1175145"/>
                </a:lnTo>
                <a:lnTo>
                  <a:pt x="478298" y="1180246"/>
                </a:lnTo>
                <a:lnTo>
                  <a:pt x="490967" y="1186691"/>
                </a:lnTo>
                <a:lnTo>
                  <a:pt x="502794" y="1194374"/>
                </a:lnTo>
                <a:lnTo>
                  <a:pt x="513663" y="1203190"/>
                </a:lnTo>
                <a:lnTo>
                  <a:pt x="523460" y="1213035"/>
                </a:lnTo>
                <a:lnTo>
                  <a:pt x="532068" y="1223801"/>
                </a:lnTo>
                <a:lnTo>
                  <a:pt x="531686" y="1239812"/>
                </a:lnTo>
                <a:lnTo>
                  <a:pt x="524521" y="1228369"/>
                </a:lnTo>
                <a:lnTo>
                  <a:pt x="515481" y="1216926"/>
                </a:lnTo>
                <a:lnTo>
                  <a:pt x="504443" y="1205483"/>
                </a:lnTo>
                <a:lnTo>
                  <a:pt x="498755" y="1200700"/>
                </a:lnTo>
                <a:lnTo>
                  <a:pt x="488300" y="1193780"/>
                </a:lnTo>
                <a:lnTo>
                  <a:pt x="476784" y="1188117"/>
                </a:lnTo>
                <a:lnTo>
                  <a:pt x="464462" y="1183714"/>
                </a:lnTo>
                <a:close/>
              </a:path>
              <a:path w="1659635" h="2638044">
                <a:moveTo>
                  <a:pt x="377944" y="1183634"/>
                </a:moveTo>
                <a:lnTo>
                  <a:pt x="378551" y="1175654"/>
                </a:lnTo>
                <a:lnTo>
                  <a:pt x="393391" y="1171967"/>
                </a:lnTo>
                <a:lnTo>
                  <a:pt x="408966" y="1169688"/>
                </a:lnTo>
                <a:lnTo>
                  <a:pt x="425195" y="1168908"/>
                </a:lnTo>
                <a:lnTo>
                  <a:pt x="436405" y="1169397"/>
                </a:lnTo>
                <a:lnTo>
                  <a:pt x="450902" y="1171493"/>
                </a:lnTo>
                <a:lnTo>
                  <a:pt x="464905" y="1175145"/>
                </a:lnTo>
                <a:lnTo>
                  <a:pt x="464462" y="1183714"/>
                </a:lnTo>
                <a:lnTo>
                  <a:pt x="451587" y="1180568"/>
                </a:lnTo>
                <a:lnTo>
                  <a:pt x="438413" y="1178681"/>
                </a:lnTo>
                <a:lnTo>
                  <a:pt x="425195" y="1178051"/>
                </a:lnTo>
                <a:lnTo>
                  <a:pt x="420556" y="1178094"/>
                </a:lnTo>
                <a:lnTo>
                  <a:pt x="405185" y="1178908"/>
                </a:lnTo>
                <a:lnTo>
                  <a:pt x="390989" y="1180754"/>
                </a:lnTo>
                <a:lnTo>
                  <a:pt x="377944" y="1183634"/>
                </a:lnTo>
                <a:close/>
              </a:path>
              <a:path w="1659635" h="2638044">
                <a:moveTo>
                  <a:pt x="336803" y="1205483"/>
                </a:moveTo>
                <a:lnTo>
                  <a:pt x="339235" y="1194233"/>
                </a:lnTo>
                <a:lnTo>
                  <a:pt x="351393" y="1186879"/>
                </a:lnTo>
                <a:lnTo>
                  <a:pt x="364525" y="1180655"/>
                </a:lnTo>
                <a:lnTo>
                  <a:pt x="378551" y="1175654"/>
                </a:lnTo>
                <a:lnTo>
                  <a:pt x="377944" y="1183634"/>
                </a:lnTo>
                <a:lnTo>
                  <a:pt x="366026" y="1187547"/>
                </a:lnTo>
                <a:lnTo>
                  <a:pt x="355213" y="1192493"/>
                </a:lnTo>
                <a:lnTo>
                  <a:pt x="345480" y="1198471"/>
                </a:lnTo>
                <a:lnTo>
                  <a:pt x="336803" y="1205483"/>
                </a:lnTo>
                <a:close/>
              </a:path>
              <a:path w="1659635" h="2638044">
                <a:moveTo>
                  <a:pt x="335217" y="1207681"/>
                </a:moveTo>
                <a:lnTo>
                  <a:pt x="327043" y="1219123"/>
                </a:lnTo>
                <a:lnTo>
                  <a:pt x="328132" y="1202625"/>
                </a:lnTo>
                <a:lnTo>
                  <a:pt x="339235" y="1194233"/>
                </a:lnTo>
                <a:lnTo>
                  <a:pt x="336803" y="1205483"/>
                </a:lnTo>
                <a:lnTo>
                  <a:pt x="335217" y="1207681"/>
                </a:lnTo>
                <a:close/>
              </a:path>
              <a:path w="1659635" h="2638044">
                <a:moveTo>
                  <a:pt x="301349" y="1264894"/>
                </a:moveTo>
                <a:lnTo>
                  <a:pt x="301946" y="1233108"/>
                </a:lnTo>
                <a:lnTo>
                  <a:pt x="309407" y="1222155"/>
                </a:lnTo>
                <a:lnTo>
                  <a:pt x="318163" y="1211963"/>
                </a:lnTo>
                <a:lnTo>
                  <a:pt x="328132" y="1202625"/>
                </a:lnTo>
                <a:lnTo>
                  <a:pt x="327043" y="1219123"/>
                </a:lnTo>
                <a:lnTo>
                  <a:pt x="319249" y="1230566"/>
                </a:lnTo>
                <a:lnTo>
                  <a:pt x="312156" y="1242009"/>
                </a:lnTo>
                <a:lnTo>
                  <a:pt x="306083" y="1253451"/>
                </a:lnTo>
                <a:lnTo>
                  <a:pt x="301349" y="1264894"/>
                </a:lnTo>
                <a:close/>
              </a:path>
              <a:path w="1659635" h="2638044">
                <a:moveTo>
                  <a:pt x="545783" y="691154"/>
                </a:moveTo>
                <a:lnTo>
                  <a:pt x="544067" y="734567"/>
                </a:lnTo>
                <a:lnTo>
                  <a:pt x="544044" y="731658"/>
                </a:lnTo>
                <a:lnTo>
                  <a:pt x="543154" y="717135"/>
                </a:lnTo>
                <a:lnTo>
                  <a:pt x="540879" y="703672"/>
                </a:lnTo>
                <a:lnTo>
                  <a:pt x="540283" y="678116"/>
                </a:lnTo>
                <a:lnTo>
                  <a:pt x="545783" y="691154"/>
                </a:lnTo>
                <a:close/>
              </a:path>
              <a:path w="1659635" h="2638044">
                <a:moveTo>
                  <a:pt x="504443" y="652271"/>
                </a:moveTo>
                <a:lnTo>
                  <a:pt x="505943" y="635153"/>
                </a:lnTo>
                <a:lnTo>
                  <a:pt x="516171" y="644364"/>
                </a:lnTo>
                <a:lnTo>
                  <a:pt x="525373" y="654646"/>
                </a:lnTo>
                <a:lnTo>
                  <a:pt x="533445" y="665922"/>
                </a:lnTo>
                <a:lnTo>
                  <a:pt x="540283" y="678116"/>
                </a:lnTo>
                <a:lnTo>
                  <a:pt x="540879" y="703672"/>
                </a:lnTo>
                <a:lnTo>
                  <a:pt x="537097" y="691271"/>
                </a:lnTo>
                <a:lnTo>
                  <a:pt x="531686" y="679930"/>
                </a:lnTo>
                <a:lnTo>
                  <a:pt x="524521" y="669650"/>
                </a:lnTo>
                <a:lnTo>
                  <a:pt x="515481" y="660430"/>
                </a:lnTo>
                <a:lnTo>
                  <a:pt x="504443" y="652271"/>
                </a:lnTo>
                <a:close/>
              </a:path>
              <a:path w="1659635" h="2638044">
                <a:moveTo>
                  <a:pt x="364924" y="631575"/>
                </a:moveTo>
                <a:lnTo>
                  <a:pt x="366283" y="617762"/>
                </a:lnTo>
                <a:lnTo>
                  <a:pt x="379950" y="612958"/>
                </a:lnTo>
                <a:lnTo>
                  <a:pt x="394373" y="609443"/>
                </a:lnTo>
                <a:lnTo>
                  <a:pt x="409479" y="607286"/>
                </a:lnTo>
                <a:lnTo>
                  <a:pt x="425195" y="606551"/>
                </a:lnTo>
                <a:lnTo>
                  <a:pt x="428870" y="606604"/>
                </a:lnTo>
                <a:lnTo>
                  <a:pt x="443065" y="607803"/>
                </a:lnTo>
                <a:lnTo>
                  <a:pt x="456859" y="610526"/>
                </a:lnTo>
                <a:lnTo>
                  <a:pt x="470148" y="614699"/>
                </a:lnTo>
                <a:lnTo>
                  <a:pt x="482828" y="620245"/>
                </a:lnTo>
                <a:lnTo>
                  <a:pt x="494794" y="627088"/>
                </a:lnTo>
                <a:lnTo>
                  <a:pt x="505943" y="635153"/>
                </a:lnTo>
                <a:lnTo>
                  <a:pt x="504443" y="652271"/>
                </a:lnTo>
                <a:lnTo>
                  <a:pt x="496406" y="645343"/>
                </a:lnTo>
                <a:lnTo>
                  <a:pt x="486120" y="637693"/>
                </a:lnTo>
                <a:lnTo>
                  <a:pt x="474900" y="630675"/>
                </a:lnTo>
                <a:lnTo>
                  <a:pt x="462972" y="624629"/>
                </a:lnTo>
                <a:lnTo>
                  <a:pt x="450562" y="619891"/>
                </a:lnTo>
                <a:lnTo>
                  <a:pt x="437894" y="616801"/>
                </a:lnTo>
                <a:lnTo>
                  <a:pt x="425195" y="615695"/>
                </a:lnTo>
                <a:lnTo>
                  <a:pt x="416954" y="615963"/>
                </a:lnTo>
                <a:lnTo>
                  <a:pt x="402325" y="617812"/>
                </a:lnTo>
                <a:lnTo>
                  <a:pt x="388791" y="621202"/>
                </a:lnTo>
                <a:lnTo>
                  <a:pt x="376331" y="625875"/>
                </a:lnTo>
                <a:lnTo>
                  <a:pt x="364924" y="631575"/>
                </a:lnTo>
                <a:close/>
              </a:path>
              <a:path w="1659635" h="2638044">
                <a:moveTo>
                  <a:pt x="336803" y="652271"/>
                </a:moveTo>
                <a:lnTo>
                  <a:pt x="341505" y="630974"/>
                </a:lnTo>
                <a:lnTo>
                  <a:pt x="353444" y="623790"/>
                </a:lnTo>
                <a:lnTo>
                  <a:pt x="366283" y="617762"/>
                </a:lnTo>
                <a:lnTo>
                  <a:pt x="364924" y="631575"/>
                </a:lnTo>
                <a:lnTo>
                  <a:pt x="354548" y="638046"/>
                </a:lnTo>
                <a:lnTo>
                  <a:pt x="345181" y="645030"/>
                </a:lnTo>
                <a:lnTo>
                  <a:pt x="336803" y="652271"/>
                </a:lnTo>
                <a:close/>
              </a:path>
              <a:path w="1659635" h="2638044">
                <a:moveTo>
                  <a:pt x="319249" y="671541"/>
                </a:moveTo>
                <a:lnTo>
                  <a:pt x="320618" y="648542"/>
                </a:lnTo>
                <a:lnTo>
                  <a:pt x="330539" y="639247"/>
                </a:lnTo>
                <a:lnTo>
                  <a:pt x="341505" y="630974"/>
                </a:lnTo>
                <a:lnTo>
                  <a:pt x="336803" y="652271"/>
                </a:lnTo>
                <a:lnTo>
                  <a:pt x="335217" y="653756"/>
                </a:lnTo>
                <a:lnTo>
                  <a:pt x="327043" y="662118"/>
                </a:lnTo>
                <a:lnTo>
                  <a:pt x="319249" y="671541"/>
                </a:lnTo>
                <a:close/>
              </a:path>
              <a:path w="1659635" h="2638044">
                <a:moveTo>
                  <a:pt x="301349" y="706175"/>
                </a:moveTo>
                <a:lnTo>
                  <a:pt x="304203" y="669933"/>
                </a:lnTo>
                <a:lnTo>
                  <a:pt x="311815" y="658793"/>
                </a:lnTo>
                <a:lnTo>
                  <a:pt x="320618" y="648542"/>
                </a:lnTo>
                <a:lnTo>
                  <a:pt x="319249" y="671541"/>
                </a:lnTo>
                <a:lnTo>
                  <a:pt x="312156" y="682025"/>
                </a:lnTo>
                <a:lnTo>
                  <a:pt x="306083" y="693570"/>
                </a:lnTo>
                <a:lnTo>
                  <a:pt x="301349" y="706175"/>
                </a:lnTo>
                <a:close/>
              </a:path>
              <a:path w="1659635" h="2638044">
                <a:moveTo>
                  <a:pt x="298275" y="719841"/>
                </a:moveTo>
                <a:lnTo>
                  <a:pt x="297179" y="734567"/>
                </a:lnTo>
                <a:lnTo>
                  <a:pt x="297853" y="681895"/>
                </a:lnTo>
                <a:lnTo>
                  <a:pt x="304203" y="669933"/>
                </a:lnTo>
                <a:lnTo>
                  <a:pt x="301349" y="706175"/>
                </a:lnTo>
                <a:lnTo>
                  <a:pt x="298275" y="719841"/>
                </a:lnTo>
                <a:close/>
              </a:path>
              <a:path w="1659635" h="2638044">
                <a:moveTo>
                  <a:pt x="545160" y="132074"/>
                </a:moveTo>
                <a:lnTo>
                  <a:pt x="544067" y="181356"/>
                </a:lnTo>
                <a:lnTo>
                  <a:pt x="544044" y="170014"/>
                </a:lnTo>
                <a:lnTo>
                  <a:pt x="543154" y="158572"/>
                </a:lnTo>
                <a:lnTo>
                  <a:pt x="540879" y="147129"/>
                </a:lnTo>
                <a:lnTo>
                  <a:pt x="539212" y="119847"/>
                </a:lnTo>
                <a:lnTo>
                  <a:pt x="545160" y="132074"/>
                </a:lnTo>
                <a:close/>
              </a:path>
              <a:path w="1659635" h="2638044">
                <a:moveTo>
                  <a:pt x="537097" y="135686"/>
                </a:moveTo>
                <a:lnTo>
                  <a:pt x="531686" y="124244"/>
                </a:lnTo>
                <a:lnTo>
                  <a:pt x="531830" y="108363"/>
                </a:lnTo>
                <a:lnTo>
                  <a:pt x="539212" y="119847"/>
                </a:lnTo>
                <a:lnTo>
                  <a:pt x="540879" y="147129"/>
                </a:lnTo>
                <a:lnTo>
                  <a:pt x="537097" y="135686"/>
                </a:lnTo>
                <a:close/>
              </a:path>
              <a:path w="1659635" h="2638044">
                <a:moveTo>
                  <a:pt x="477063" y="73183"/>
                </a:moveTo>
                <a:lnTo>
                  <a:pt x="477521" y="65589"/>
                </a:lnTo>
                <a:lnTo>
                  <a:pt x="490309" y="71857"/>
                </a:lnTo>
                <a:lnTo>
                  <a:pt x="502251" y="79368"/>
                </a:lnTo>
                <a:lnTo>
                  <a:pt x="513231" y="88023"/>
                </a:lnTo>
                <a:lnTo>
                  <a:pt x="523130" y="97721"/>
                </a:lnTo>
                <a:lnTo>
                  <a:pt x="531830" y="108363"/>
                </a:lnTo>
                <a:lnTo>
                  <a:pt x="531686" y="124244"/>
                </a:lnTo>
                <a:lnTo>
                  <a:pt x="524521" y="112801"/>
                </a:lnTo>
                <a:lnTo>
                  <a:pt x="515481" y="101358"/>
                </a:lnTo>
                <a:lnTo>
                  <a:pt x="504443" y="89916"/>
                </a:lnTo>
                <a:lnTo>
                  <a:pt x="499099" y="85429"/>
                </a:lnTo>
                <a:lnTo>
                  <a:pt x="488621" y="78614"/>
                </a:lnTo>
                <a:lnTo>
                  <a:pt x="477063" y="73183"/>
                </a:lnTo>
                <a:close/>
              </a:path>
              <a:path w="1659635" h="2638044">
                <a:moveTo>
                  <a:pt x="378183" y="68881"/>
                </a:moveTo>
                <a:lnTo>
                  <a:pt x="378315" y="61508"/>
                </a:lnTo>
                <a:lnTo>
                  <a:pt x="393225" y="57875"/>
                </a:lnTo>
                <a:lnTo>
                  <a:pt x="408879" y="55631"/>
                </a:lnTo>
                <a:lnTo>
                  <a:pt x="425195" y="54864"/>
                </a:lnTo>
                <a:lnTo>
                  <a:pt x="435266" y="55247"/>
                </a:lnTo>
                <a:lnTo>
                  <a:pt x="449881" y="57184"/>
                </a:lnTo>
                <a:lnTo>
                  <a:pt x="464006" y="60664"/>
                </a:lnTo>
                <a:lnTo>
                  <a:pt x="477521" y="65589"/>
                </a:lnTo>
                <a:lnTo>
                  <a:pt x="477063" y="73183"/>
                </a:lnTo>
                <a:lnTo>
                  <a:pt x="464683" y="69072"/>
                </a:lnTo>
                <a:lnTo>
                  <a:pt x="451739" y="66215"/>
                </a:lnTo>
                <a:lnTo>
                  <a:pt x="438490" y="64549"/>
                </a:lnTo>
                <a:lnTo>
                  <a:pt x="425195" y="64008"/>
                </a:lnTo>
                <a:lnTo>
                  <a:pt x="421091" y="64035"/>
                </a:lnTo>
                <a:lnTo>
                  <a:pt x="405609" y="64705"/>
                </a:lnTo>
                <a:lnTo>
                  <a:pt x="391315" y="66304"/>
                </a:lnTo>
                <a:lnTo>
                  <a:pt x="378183" y="68881"/>
                </a:lnTo>
                <a:close/>
              </a:path>
              <a:path w="1659635" h="2638044">
                <a:moveTo>
                  <a:pt x="336803" y="89916"/>
                </a:moveTo>
                <a:lnTo>
                  <a:pt x="338856" y="79867"/>
                </a:lnTo>
                <a:lnTo>
                  <a:pt x="351049" y="72592"/>
                </a:lnTo>
                <a:lnTo>
                  <a:pt x="364229" y="66443"/>
                </a:lnTo>
                <a:lnTo>
                  <a:pt x="378315" y="61508"/>
                </a:lnTo>
                <a:lnTo>
                  <a:pt x="378183" y="68881"/>
                </a:lnTo>
                <a:lnTo>
                  <a:pt x="366189" y="72482"/>
                </a:lnTo>
                <a:lnTo>
                  <a:pt x="355311" y="77156"/>
                </a:lnTo>
                <a:lnTo>
                  <a:pt x="345524" y="82951"/>
                </a:lnTo>
                <a:lnTo>
                  <a:pt x="336803" y="89916"/>
                </a:lnTo>
                <a:close/>
              </a:path>
              <a:path w="1659635" h="2638044">
                <a:moveTo>
                  <a:pt x="335217" y="92113"/>
                </a:moveTo>
                <a:lnTo>
                  <a:pt x="327043" y="103555"/>
                </a:lnTo>
                <a:lnTo>
                  <a:pt x="327731" y="88182"/>
                </a:lnTo>
                <a:lnTo>
                  <a:pt x="338856" y="79867"/>
                </a:lnTo>
                <a:lnTo>
                  <a:pt x="336803" y="89916"/>
                </a:lnTo>
                <a:lnTo>
                  <a:pt x="335217" y="92113"/>
                </a:lnTo>
                <a:close/>
              </a:path>
              <a:path w="1659635" h="2638044">
                <a:moveTo>
                  <a:pt x="301349" y="149326"/>
                </a:moveTo>
                <a:lnTo>
                  <a:pt x="301579" y="118487"/>
                </a:lnTo>
                <a:lnTo>
                  <a:pt x="309011" y="107580"/>
                </a:lnTo>
                <a:lnTo>
                  <a:pt x="317756" y="97449"/>
                </a:lnTo>
                <a:lnTo>
                  <a:pt x="327731" y="88182"/>
                </a:lnTo>
                <a:lnTo>
                  <a:pt x="327043" y="103555"/>
                </a:lnTo>
                <a:lnTo>
                  <a:pt x="319249" y="114998"/>
                </a:lnTo>
                <a:lnTo>
                  <a:pt x="312156" y="126441"/>
                </a:lnTo>
                <a:lnTo>
                  <a:pt x="306083" y="137883"/>
                </a:lnTo>
                <a:lnTo>
                  <a:pt x="301349" y="149326"/>
                </a:lnTo>
                <a:close/>
              </a:path>
              <a:path w="1659635" h="2638044">
                <a:moveTo>
                  <a:pt x="301579" y="118487"/>
                </a:moveTo>
                <a:lnTo>
                  <a:pt x="301349" y="149326"/>
                </a:lnTo>
                <a:lnTo>
                  <a:pt x="298275" y="160769"/>
                </a:lnTo>
                <a:lnTo>
                  <a:pt x="297179" y="172212"/>
                </a:lnTo>
                <a:lnTo>
                  <a:pt x="295539" y="130084"/>
                </a:lnTo>
                <a:lnTo>
                  <a:pt x="301579" y="118487"/>
                </a:lnTo>
                <a:close/>
              </a:path>
              <a:path w="1659635" h="2638044">
                <a:moveTo>
                  <a:pt x="493625" y="2397296"/>
                </a:moveTo>
                <a:lnTo>
                  <a:pt x="491106" y="2383327"/>
                </a:lnTo>
                <a:lnTo>
                  <a:pt x="491119" y="2361415"/>
                </a:lnTo>
                <a:lnTo>
                  <a:pt x="498255" y="2373284"/>
                </a:lnTo>
                <a:lnTo>
                  <a:pt x="493775" y="2401823"/>
                </a:lnTo>
                <a:lnTo>
                  <a:pt x="493625" y="2397296"/>
                </a:lnTo>
                <a:close/>
              </a:path>
              <a:path w="1659635" h="2638044">
                <a:moveTo>
                  <a:pt x="347751" y="2388552"/>
                </a:moveTo>
                <a:lnTo>
                  <a:pt x="348669" y="2363908"/>
                </a:lnTo>
                <a:lnTo>
                  <a:pt x="357382" y="2353978"/>
                </a:lnTo>
                <a:lnTo>
                  <a:pt x="368051" y="2345654"/>
                </a:lnTo>
                <a:lnTo>
                  <a:pt x="380421" y="2339024"/>
                </a:lnTo>
                <a:lnTo>
                  <a:pt x="394238" y="2334179"/>
                </a:lnTo>
                <a:lnTo>
                  <a:pt x="409248" y="2331206"/>
                </a:lnTo>
                <a:lnTo>
                  <a:pt x="425195" y="2330195"/>
                </a:lnTo>
                <a:lnTo>
                  <a:pt x="431001" y="2330391"/>
                </a:lnTo>
                <a:lnTo>
                  <a:pt x="444951" y="2332461"/>
                </a:lnTo>
                <a:lnTo>
                  <a:pt x="458338" y="2336707"/>
                </a:lnTo>
                <a:lnTo>
                  <a:pt x="470761" y="2343019"/>
                </a:lnTo>
                <a:lnTo>
                  <a:pt x="481821" y="2351291"/>
                </a:lnTo>
                <a:lnTo>
                  <a:pt x="491119" y="2361415"/>
                </a:lnTo>
                <a:lnTo>
                  <a:pt x="491106" y="2383327"/>
                </a:lnTo>
                <a:lnTo>
                  <a:pt x="485700" y="2370863"/>
                </a:lnTo>
                <a:lnTo>
                  <a:pt x="477686" y="2360140"/>
                </a:lnTo>
                <a:lnTo>
                  <a:pt x="467348" y="2351392"/>
                </a:lnTo>
                <a:lnTo>
                  <a:pt x="454965" y="2344852"/>
                </a:lnTo>
                <a:lnTo>
                  <a:pt x="440821" y="2340757"/>
                </a:lnTo>
                <a:lnTo>
                  <a:pt x="425195" y="2339339"/>
                </a:lnTo>
                <a:lnTo>
                  <a:pt x="411106" y="2340416"/>
                </a:lnTo>
                <a:lnTo>
                  <a:pt x="396662" y="2343778"/>
                </a:lnTo>
                <a:lnTo>
                  <a:pt x="383140" y="2349248"/>
                </a:lnTo>
                <a:lnTo>
                  <a:pt x="371014" y="2356642"/>
                </a:lnTo>
                <a:lnTo>
                  <a:pt x="360758" y="2365779"/>
                </a:lnTo>
                <a:lnTo>
                  <a:pt x="352846" y="2376476"/>
                </a:lnTo>
                <a:lnTo>
                  <a:pt x="347751" y="2388552"/>
                </a:lnTo>
                <a:close/>
              </a:path>
              <a:path w="1659635" h="2638044">
                <a:moveTo>
                  <a:pt x="493457" y="2115742"/>
                </a:moveTo>
                <a:lnTo>
                  <a:pt x="489919" y="2101897"/>
                </a:lnTo>
                <a:lnTo>
                  <a:pt x="491355" y="2084256"/>
                </a:lnTo>
                <a:lnTo>
                  <a:pt x="498367" y="2096043"/>
                </a:lnTo>
                <a:lnTo>
                  <a:pt x="493775" y="2121407"/>
                </a:lnTo>
                <a:lnTo>
                  <a:pt x="493457" y="2115742"/>
                </a:lnTo>
                <a:close/>
              </a:path>
              <a:path w="1659635" h="2638044">
                <a:moveTo>
                  <a:pt x="424882" y="2057400"/>
                </a:moveTo>
                <a:lnTo>
                  <a:pt x="425195" y="2048255"/>
                </a:lnTo>
                <a:lnTo>
                  <a:pt x="432075" y="2048617"/>
                </a:lnTo>
                <a:lnTo>
                  <a:pt x="445866" y="2051444"/>
                </a:lnTo>
                <a:lnTo>
                  <a:pt x="459078" y="2056781"/>
                </a:lnTo>
                <a:lnTo>
                  <a:pt x="471322" y="2064267"/>
                </a:lnTo>
                <a:lnTo>
                  <a:pt x="482210" y="2073545"/>
                </a:lnTo>
                <a:lnTo>
                  <a:pt x="491355" y="2084256"/>
                </a:lnTo>
                <a:lnTo>
                  <a:pt x="489919" y="2101897"/>
                </a:lnTo>
                <a:lnTo>
                  <a:pt x="483062" y="2089435"/>
                </a:lnTo>
                <a:lnTo>
                  <a:pt x="473635" y="2078628"/>
                </a:lnTo>
                <a:lnTo>
                  <a:pt x="462386" y="2069749"/>
                </a:lnTo>
                <a:lnTo>
                  <a:pt x="450064" y="2063070"/>
                </a:lnTo>
                <a:lnTo>
                  <a:pt x="437417" y="2058862"/>
                </a:lnTo>
                <a:lnTo>
                  <a:pt x="425195" y="2057399"/>
                </a:lnTo>
                <a:lnTo>
                  <a:pt x="424882" y="2057400"/>
                </a:lnTo>
                <a:close/>
              </a:path>
              <a:path w="1659635" h="2638044">
                <a:moveTo>
                  <a:pt x="347718" y="2108189"/>
                </a:moveTo>
                <a:lnTo>
                  <a:pt x="349058" y="2085939"/>
                </a:lnTo>
                <a:lnTo>
                  <a:pt x="357793" y="2075665"/>
                </a:lnTo>
                <a:lnTo>
                  <a:pt x="368441" y="2066591"/>
                </a:lnTo>
                <a:lnTo>
                  <a:pt x="380753" y="2059016"/>
                </a:lnTo>
                <a:lnTo>
                  <a:pt x="394482" y="2053236"/>
                </a:lnTo>
                <a:lnTo>
                  <a:pt x="409378" y="2049550"/>
                </a:lnTo>
                <a:lnTo>
                  <a:pt x="425195" y="2048255"/>
                </a:lnTo>
                <a:lnTo>
                  <a:pt x="424882" y="2057400"/>
                </a:lnTo>
                <a:lnTo>
                  <a:pt x="410144" y="2058695"/>
                </a:lnTo>
                <a:lnTo>
                  <a:pt x="395876" y="2062332"/>
                </a:lnTo>
                <a:lnTo>
                  <a:pt x="382540" y="2068097"/>
                </a:lnTo>
                <a:lnTo>
                  <a:pt x="370595" y="2075778"/>
                </a:lnTo>
                <a:lnTo>
                  <a:pt x="360503" y="2085162"/>
                </a:lnTo>
                <a:lnTo>
                  <a:pt x="352724" y="2096037"/>
                </a:lnTo>
                <a:lnTo>
                  <a:pt x="347718" y="2108189"/>
                </a:lnTo>
                <a:close/>
              </a:path>
              <a:path w="1659635" h="2638044">
                <a:moveTo>
                  <a:pt x="344726" y="2129524"/>
                </a:moveTo>
                <a:lnTo>
                  <a:pt x="331936" y="2132457"/>
                </a:lnTo>
                <a:lnTo>
                  <a:pt x="336803" y="2121407"/>
                </a:lnTo>
                <a:lnTo>
                  <a:pt x="336805" y="2120991"/>
                </a:lnTo>
                <a:lnTo>
                  <a:pt x="338316" y="2108900"/>
                </a:lnTo>
                <a:lnTo>
                  <a:pt x="342483" y="2097117"/>
                </a:lnTo>
                <a:lnTo>
                  <a:pt x="344726" y="2129524"/>
                </a:lnTo>
                <a:close/>
              </a:path>
              <a:path w="1659635" h="2638044">
                <a:moveTo>
                  <a:pt x="327426" y="2070419"/>
                </a:moveTo>
                <a:lnTo>
                  <a:pt x="330089" y="2083440"/>
                </a:lnTo>
                <a:lnTo>
                  <a:pt x="333179" y="2096826"/>
                </a:lnTo>
                <a:lnTo>
                  <a:pt x="335737" y="2109756"/>
                </a:lnTo>
                <a:lnTo>
                  <a:pt x="336803" y="2121407"/>
                </a:lnTo>
                <a:lnTo>
                  <a:pt x="331936" y="2132457"/>
                </a:lnTo>
                <a:lnTo>
                  <a:pt x="327426" y="2070419"/>
                </a:lnTo>
                <a:close/>
              </a:path>
              <a:path w="1659635" h="2638044">
                <a:moveTo>
                  <a:pt x="286511" y="2139695"/>
                </a:moveTo>
                <a:lnTo>
                  <a:pt x="290526" y="2136617"/>
                </a:lnTo>
                <a:lnTo>
                  <a:pt x="299980" y="2131687"/>
                </a:lnTo>
                <a:lnTo>
                  <a:pt x="311249" y="2127518"/>
                </a:lnTo>
                <a:lnTo>
                  <a:pt x="319365" y="2135836"/>
                </a:lnTo>
                <a:lnTo>
                  <a:pt x="307020" y="2139663"/>
                </a:lnTo>
                <a:lnTo>
                  <a:pt x="294911" y="2143934"/>
                </a:lnTo>
                <a:lnTo>
                  <a:pt x="286511" y="2139695"/>
                </a:lnTo>
                <a:close/>
              </a:path>
              <a:path w="1659635" h="2638044">
                <a:moveTo>
                  <a:pt x="286511" y="2139695"/>
                </a:moveTo>
                <a:lnTo>
                  <a:pt x="294911" y="2143934"/>
                </a:lnTo>
                <a:lnTo>
                  <a:pt x="283049" y="2148649"/>
                </a:lnTo>
                <a:lnTo>
                  <a:pt x="283067" y="2088244"/>
                </a:lnTo>
                <a:lnTo>
                  <a:pt x="285640" y="2109107"/>
                </a:lnTo>
                <a:lnTo>
                  <a:pt x="286511" y="2130552"/>
                </a:lnTo>
                <a:lnTo>
                  <a:pt x="286511" y="2139695"/>
                </a:lnTo>
                <a:close/>
              </a:path>
              <a:path w="1659635" h="2638044">
                <a:moveTo>
                  <a:pt x="238243" y="2171918"/>
                </a:moveTo>
                <a:lnTo>
                  <a:pt x="241316" y="2163663"/>
                </a:lnTo>
                <a:lnTo>
                  <a:pt x="250565" y="2156329"/>
                </a:lnTo>
                <a:lnTo>
                  <a:pt x="262206" y="2150937"/>
                </a:lnTo>
                <a:lnTo>
                  <a:pt x="277367" y="2148839"/>
                </a:lnTo>
                <a:lnTo>
                  <a:pt x="283049" y="2148649"/>
                </a:lnTo>
                <a:lnTo>
                  <a:pt x="271441" y="2153806"/>
                </a:lnTo>
                <a:lnTo>
                  <a:pt x="260098" y="2159404"/>
                </a:lnTo>
                <a:lnTo>
                  <a:pt x="249029" y="2165442"/>
                </a:lnTo>
                <a:lnTo>
                  <a:pt x="238243" y="2171918"/>
                </a:lnTo>
                <a:close/>
              </a:path>
              <a:path w="1659635" h="2638044">
                <a:moveTo>
                  <a:pt x="227075" y="2130552"/>
                </a:moveTo>
                <a:lnTo>
                  <a:pt x="227045" y="2126823"/>
                </a:lnTo>
                <a:lnTo>
                  <a:pt x="226433" y="2113440"/>
                </a:lnTo>
                <a:lnTo>
                  <a:pt x="225039" y="2100139"/>
                </a:lnTo>
                <a:lnTo>
                  <a:pt x="222867" y="2086984"/>
                </a:lnTo>
                <a:lnTo>
                  <a:pt x="226417" y="2063191"/>
                </a:lnTo>
                <a:lnTo>
                  <a:pt x="231293" y="2079219"/>
                </a:lnTo>
                <a:lnTo>
                  <a:pt x="227075" y="2130552"/>
                </a:lnTo>
                <a:close/>
              </a:path>
              <a:path w="1659635" h="2638044">
                <a:moveTo>
                  <a:pt x="220265" y="2047779"/>
                </a:moveTo>
                <a:lnTo>
                  <a:pt x="226417" y="2063191"/>
                </a:lnTo>
                <a:lnTo>
                  <a:pt x="222867" y="2086984"/>
                </a:lnTo>
                <a:lnTo>
                  <a:pt x="219924" y="2074040"/>
                </a:lnTo>
                <a:lnTo>
                  <a:pt x="216213" y="2061370"/>
                </a:lnTo>
                <a:lnTo>
                  <a:pt x="212890" y="2033031"/>
                </a:lnTo>
                <a:lnTo>
                  <a:pt x="220265" y="2047779"/>
                </a:lnTo>
                <a:close/>
              </a:path>
              <a:path w="1659635" h="2638044">
                <a:moveTo>
                  <a:pt x="216213" y="2061370"/>
                </a:moveTo>
                <a:lnTo>
                  <a:pt x="211739" y="2049040"/>
                </a:lnTo>
                <a:lnTo>
                  <a:pt x="206508" y="2037112"/>
                </a:lnTo>
                <a:lnTo>
                  <a:pt x="200525" y="2025652"/>
                </a:lnTo>
                <a:lnTo>
                  <a:pt x="193794" y="2014724"/>
                </a:lnTo>
                <a:lnTo>
                  <a:pt x="186320" y="2004392"/>
                </a:lnTo>
                <a:lnTo>
                  <a:pt x="194681" y="2005705"/>
                </a:lnTo>
                <a:lnTo>
                  <a:pt x="204344" y="2018991"/>
                </a:lnTo>
                <a:lnTo>
                  <a:pt x="212890" y="2033031"/>
                </a:lnTo>
                <a:lnTo>
                  <a:pt x="216213" y="2061370"/>
                </a:lnTo>
                <a:close/>
              </a:path>
              <a:path w="1659635" h="2638044">
                <a:moveTo>
                  <a:pt x="194681" y="2005705"/>
                </a:moveTo>
                <a:lnTo>
                  <a:pt x="186320" y="2004392"/>
                </a:lnTo>
                <a:lnTo>
                  <a:pt x="178108" y="1994719"/>
                </a:lnTo>
                <a:lnTo>
                  <a:pt x="169164" y="1985771"/>
                </a:lnTo>
                <a:lnTo>
                  <a:pt x="167290" y="1984069"/>
                </a:lnTo>
                <a:lnTo>
                  <a:pt x="172211" y="1981580"/>
                </a:lnTo>
                <a:lnTo>
                  <a:pt x="183953" y="1993220"/>
                </a:lnTo>
                <a:lnTo>
                  <a:pt x="194681" y="2005705"/>
                </a:lnTo>
                <a:close/>
              </a:path>
              <a:path w="1659635" h="2638044">
                <a:moveTo>
                  <a:pt x="159510" y="1970832"/>
                </a:moveTo>
                <a:lnTo>
                  <a:pt x="172211" y="1981580"/>
                </a:lnTo>
                <a:lnTo>
                  <a:pt x="167290" y="1984069"/>
                </a:lnTo>
                <a:lnTo>
                  <a:pt x="157822" y="1976205"/>
                </a:lnTo>
                <a:lnTo>
                  <a:pt x="147735" y="1968970"/>
                </a:lnTo>
                <a:lnTo>
                  <a:pt x="145901" y="1961022"/>
                </a:lnTo>
                <a:lnTo>
                  <a:pt x="159510" y="1970832"/>
                </a:lnTo>
                <a:close/>
              </a:path>
              <a:path w="1659635" h="2638044">
                <a:moveTo>
                  <a:pt x="114275" y="1951040"/>
                </a:moveTo>
                <a:lnTo>
                  <a:pt x="116171" y="1944395"/>
                </a:lnTo>
                <a:lnTo>
                  <a:pt x="131437" y="1952194"/>
                </a:lnTo>
                <a:lnTo>
                  <a:pt x="145901" y="1961022"/>
                </a:lnTo>
                <a:lnTo>
                  <a:pt x="147735" y="1968970"/>
                </a:lnTo>
                <a:lnTo>
                  <a:pt x="137081" y="1962364"/>
                </a:lnTo>
                <a:lnTo>
                  <a:pt x="125910" y="1956387"/>
                </a:lnTo>
                <a:lnTo>
                  <a:pt x="114275" y="1951040"/>
                </a:lnTo>
                <a:close/>
              </a:path>
              <a:path w="1659635" h="2638044">
                <a:moveTo>
                  <a:pt x="64123" y="1935940"/>
                </a:moveTo>
                <a:lnTo>
                  <a:pt x="66084" y="1927627"/>
                </a:lnTo>
                <a:lnTo>
                  <a:pt x="83441" y="1932066"/>
                </a:lnTo>
                <a:lnTo>
                  <a:pt x="100155" y="1937670"/>
                </a:lnTo>
                <a:lnTo>
                  <a:pt x="116171" y="1944395"/>
                </a:lnTo>
                <a:lnTo>
                  <a:pt x="114275" y="1951040"/>
                </a:lnTo>
                <a:lnTo>
                  <a:pt x="102227" y="1946321"/>
                </a:lnTo>
                <a:lnTo>
                  <a:pt x="89818" y="1942232"/>
                </a:lnTo>
                <a:lnTo>
                  <a:pt x="77100" y="1938771"/>
                </a:lnTo>
                <a:lnTo>
                  <a:pt x="64123" y="1935940"/>
                </a:lnTo>
                <a:close/>
              </a:path>
              <a:path w="1659635" h="2638044">
                <a:moveTo>
                  <a:pt x="24160" y="1931222"/>
                </a:moveTo>
                <a:lnTo>
                  <a:pt x="29644" y="1922430"/>
                </a:lnTo>
                <a:lnTo>
                  <a:pt x="48133" y="1924400"/>
                </a:lnTo>
                <a:lnTo>
                  <a:pt x="66084" y="1927627"/>
                </a:lnTo>
                <a:lnTo>
                  <a:pt x="64123" y="1935940"/>
                </a:lnTo>
                <a:lnTo>
                  <a:pt x="50940" y="1933738"/>
                </a:lnTo>
                <a:lnTo>
                  <a:pt x="37602" y="1932166"/>
                </a:lnTo>
                <a:lnTo>
                  <a:pt x="24160" y="1931222"/>
                </a:lnTo>
                <a:close/>
              </a:path>
              <a:path w="1659635" h="2638044">
                <a:moveTo>
                  <a:pt x="10667" y="1930907"/>
                </a:moveTo>
                <a:lnTo>
                  <a:pt x="0" y="1930907"/>
                </a:lnTo>
                <a:lnTo>
                  <a:pt x="10667" y="1921763"/>
                </a:lnTo>
                <a:lnTo>
                  <a:pt x="29644" y="1922430"/>
                </a:lnTo>
                <a:lnTo>
                  <a:pt x="24160" y="1931222"/>
                </a:lnTo>
                <a:lnTo>
                  <a:pt x="10667" y="1930907"/>
                </a:lnTo>
                <a:close/>
              </a:path>
              <a:path w="1659635" h="2638044">
                <a:moveTo>
                  <a:pt x="493625" y="1835115"/>
                </a:moveTo>
                <a:lnTo>
                  <a:pt x="491106" y="1821522"/>
                </a:lnTo>
                <a:lnTo>
                  <a:pt x="491119" y="1803109"/>
                </a:lnTo>
                <a:lnTo>
                  <a:pt x="498255" y="1814717"/>
                </a:lnTo>
                <a:lnTo>
                  <a:pt x="493775" y="1839468"/>
                </a:lnTo>
                <a:lnTo>
                  <a:pt x="493625" y="1835115"/>
                </a:lnTo>
                <a:close/>
              </a:path>
              <a:path w="1659635" h="2638044">
                <a:moveTo>
                  <a:pt x="347751" y="1826636"/>
                </a:moveTo>
                <a:lnTo>
                  <a:pt x="348669" y="1805615"/>
                </a:lnTo>
                <a:lnTo>
                  <a:pt x="357382" y="1795398"/>
                </a:lnTo>
                <a:lnTo>
                  <a:pt x="368051" y="1786325"/>
                </a:lnTo>
                <a:lnTo>
                  <a:pt x="380421" y="1778714"/>
                </a:lnTo>
                <a:lnTo>
                  <a:pt x="394238" y="1772885"/>
                </a:lnTo>
                <a:lnTo>
                  <a:pt x="409248" y="1769154"/>
                </a:lnTo>
                <a:lnTo>
                  <a:pt x="425195" y="1767839"/>
                </a:lnTo>
                <a:lnTo>
                  <a:pt x="431001" y="1768097"/>
                </a:lnTo>
                <a:lnTo>
                  <a:pt x="444951" y="1770748"/>
                </a:lnTo>
                <a:lnTo>
                  <a:pt x="458338" y="1775959"/>
                </a:lnTo>
                <a:lnTo>
                  <a:pt x="470761" y="1783345"/>
                </a:lnTo>
                <a:lnTo>
                  <a:pt x="481821" y="1792523"/>
                </a:lnTo>
                <a:lnTo>
                  <a:pt x="491119" y="1803109"/>
                </a:lnTo>
                <a:lnTo>
                  <a:pt x="491106" y="1821522"/>
                </a:lnTo>
                <a:lnTo>
                  <a:pt x="485700" y="1809183"/>
                </a:lnTo>
                <a:lnTo>
                  <a:pt x="477686" y="1798405"/>
                </a:lnTo>
                <a:lnTo>
                  <a:pt x="467348" y="1789490"/>
                </a:lnTo>
                <a:lnTo>
                  <a:pt x="454965" y="1782745"/>
                </a:lnTo>
                <a:lnTo>
                  <a:pt x="440821" y="1778475"/>
                </a:lnTo>
                <a:lnTo>
                  <a:pt x="425195" y="1776984"/>
                </a:lnTo>
                <a:lnTo>
                  <a:pt x="411106" y="1778117"/>
                </a:lnTo>
                <a:lnTo>
                  <a:pt x="396662" y="1781629"/>
                </a:lnTo>
                <a:lnTo>
                  <a:pt x="383140" y="1787287"/>
                </a:lnTo>
                <a:lnTo>
                  <a:pt x="371014" y="1794854"/>
                </a:lnTo>
                <a:lnTo>
                  <a:pt x="360758" y="1804092"/>
                </a:lnTo>
                <a:lnTo>
                  <a:pt x="352846" y="1814765"/>
                </a:lnTo>
                <a:lnTo>
                  <a:pt x="347751" y="1826636"/>
                </a:lnTo>
                <a:close/>
              </a:path>
              <a:path w="1659635" h="2638044">
                <a:moveTo>
                  <a:pt x="491355" y="1521900"/>
                </a:moveTo>
                <a:lnTo>
                  <a:pt x="483062" y="1527079"/>
                </a:lnTo>
                <a:lnTo>
                  <a:pt x="473635" y="1516272"/>
                </a:lnTo>
                <a:lnTo>
                  <a:pt x="462386" y="1507393"/>
                </a:lnTo>
                <a:lnTo>
                  <a:pt x="450064" y="1500714"/>
                </a:lnTo>
                <a:lnTo>
                  <a:pt x="437417" y="1496506"/>
                </a:lnTo>
                <a:lnTo>
                  <a:pt x="425195" y="1495044"/>
                </a:lnTo>
                <a:lnTo>
                  <a:pt x="424882" y="1495044"/>
                </a:lnTo>
                <a:lnTo>
                  <a:pt x="410144" y="1496340"/>
                </a:lnTo>
                <a:lnTo>
                  <a:pt x="425195" y="1485900"/>
                </a:lnTo>
                <a:lnTo>
                  <a:pt x="432075" y="1486261"/>
                </a:lnTo>
                <a:lnTo>
                  <a:pt x="445866" y="1489089"/>
                </a:lnTo>
                <a:lnTo>
                  <a:pt x="459078" y="1494425"/>
                </a:lnTo>
                <a:lnTo>
                  <a:pt x="471322" y="1501911"/>
                </a:lnTo>
                <a:lnTo>
                  <a:pt x="482210" y="1511189"/>
                </a:lnTo>
                <a:lnTo>
                  <a:pt x="491355" y="1521900"/>
                </a:lnTo>
                <a:close/>
              </a:path>
              <a:path w="1659635" h="2638044">
                <a:moveTo>
                  <a:pt x="425195" y="1485900"/>
                </a:moveTo>
                <a:lnTo>
                  <a:pt x="410144" y="1496340"/>
                </a:lnTo>
                <a:lnTo>
                  <a:pt x="395876" y="1499976"/>
                </a:lnTo>
                <a:lnTo>
                  <a:pt x="382540" y="1505741"/>
                </a:lnTo>
                <a:lnTo>
                  <a:pt x="370595" y="1513422"/>
                </a:lnTo>
                <a:lnTo>
                  <a:pt x="360503" y="1522806"/>
                </a:lnTo>
                <a:lnTo>
                  <a:pt x="352724" y="1533681"/>
                </a:lnTo>
                <a:lnTo>
                  <a:pt x="347718" y="1545833"/>
                </a:lnTo>
                <a:lnTo>
                  <a:pt x="345948" y="1559051"/>
                </a:lnTo>
                <a:lnTo>
                  <a:pt x="349058" y="1523583"/>
                </a:lnTo>
                <a:lnTo>
                  <a:pt x="357793" y="1513309"/>
                </a:lnTo>
                <a:lnTo>
                  <a:pt x="368441" y="1504235"/>
                </a:lnTo>
                <a:lnTo>
                  <a:pt x="380753" y="1496660"/>
                </a:lnTo>
                <a:lnTo>
                  <a:pt x="394482" y="1490880"/>
                </a:lnTo>
                <a:lnTo>
                  <a:pt x="409378" y="1487194"/>
                </a:lnTo>
                <a:lnTo>
                  <a:pt x="425195" y="1485900"/>
                </a:lnTo>
                <a:close/>
              </a:path>
              <a:path w="1659635" h="2638044">
                <a:moveTo>
                  <a:pt x="331612" y="1572615"/>
                </a:moveTo>
                <a:lnTo>
                  <a:pt x="326712" y="1506155"/>
                </a:lnTo>
                <a:lnTo>
                  <a:pt x="328614" y="1518663"/>
                </a:lnTo>
                <a:lnTo>
                  <a:pt x="331223" y="1530564"/>
                </a:lnTo>
                <a:lnTo>
                  <a:pt x="333891" y="1542416"/>
                </a:lnTo>
                <a:lnTo>
                  <a:pt x="331612" y="1572615"/>
                </a:lnTo>
                <a:close/>
              </a:path>
              <a:path w="1659635" h="2638044">
                <a:moveTo>
                  <a:pt x="286511" y="1577340"/>
                </a:moveTo>
                <a:lnTo>
                  <a:pt x="288515" y="1577235"/>
                </a:lnTo>
                <a:lnTo>
                  <a:pt x="298526" y="1574441"/>
                </a:lnTo>
                <a:lnTo>
                  <a:pt x="310323" y="1570314"/>
                </a:lnTo>
                <a:lnTo>
                  <a:pt x="319072" y="1576500"/>
                </a:lnTo>
                <a:lnTo>
                  <a:pt x="306759" y="1580799"/>
                </a:lnTo>
                <a:lnTo>
                  <a:pt x="294681" y="1585489"/>
                </a:lnTo>
                <a:lnTo>
                  <a:pt x="286511" y="1577340"/>
                </a:lnTo>
                <a:close/>
              </a:path>
              <a:path w="1659635" h="2638044">
                <a:moveTo>
                  <a:pt x="286511" y="1577340"/>
                </a:moveTo>
                <a:lnTo>
                  <a:pt x="294681" y="1585489"/>
                </a:lnTo>
                <a:lnTo>
                  <a:pt x="282848" y="1590547"/>
                </a:lnTo>
                <a:lnTo>
                  <a:pt x="283067" y="1528110"/>
                </a:lnTo>
                <a:lnTo>
                  <a:pt x="285640" y="1547989"/>
                </a:lnTo>
                <a:lnTo>
                  <a:pt x="286511" y="1568195"/>
                </a:lnTo>
                <a:lnTo>
                  <a:pt x="286511" y="1577340"/>
                </a:lnTo>
                <a:close/>
              </a:path>
              <a:path w="1659635" h="2638044">
                <a:moveTo>
                  <a:pt x="231293" y="1517359"/>
                </a:moveTo>
                <a:lnTo>
                  <a:pt x="237743" y="1604771"/>
                </a:lnTo>
                <a:lnTo>
                  <a:pt x="241315" y="1601693"/>
                </a:lnTo>
                <a:lnTo>
                  <a:pt x="250564" y="1596763"/>
                </a:lnTo>
                <a:lnTo>
                  <a:pt x="262206" y="1592594"/>
                </a:lnTo>
                <a:lnTo>
                  <a:pt x="277367" y="1586483"/>
                </a:lnTo>
                <a:lnTo>
                  <a:pt x="282848" y="1590547"/>
                </a:lnTo>
                <a:lnTo>
                  <a:pt x="271270" y="1595947"/>
                </a:lnTo>
                <a:lnTo>
                  <a:pt x="259955" y="1601667"/>
                </a:lnTo>
                <a:lnTo>
                  <a:pt x="248913" y="1607682"/>
                </a:lnTo>
                <a:lnTo>
                  <a:pt x="238152" y="1613968"/>
                </a:lnTo>
                <a:lnTo>
                  <a:pt x="231293" y="1517359"/>
                </a:lnTo>
                <a:close/>
              </a:path>
              <a:path w="1659635" h="2638044">
                <a:moveTo>
                  <a:pt x="221369" y="1518167"/>
                </a:moveTo>
                <a:lnTo>
                  <a:pt x="217793" y="1505067"/>
                </a:lnTo>
                <a:lnTo>
                  <a:pt x="220265" y="1486066"/>
                </a:lnTo>
                <a:lnTo>
                  <a:pt x="226417" y="1501420"/>
                </a:lnTo>
                <a:lnTo>
                  <a:pt x="224084" y="1531673"/>
                </a:lnTo>
                <a:lnTo>
                  <a:pt x="221369" y="1518167"/>
                </a:lnTo>
                <a:close/>
              </a:path>
              <a:path w="1659635" h="2638044">
                <a:moveTo>
                  <a:pt x="201962" y="1469131"/>
                </a:moveTo>
                <a:lnTo>
                  <a:pt x="204344" y="1457311"/>
                </a:lnTo>
                <a:lnTo>
                  <a:pt x="212890" y="1471347"/>
                </a:lnTo>
                <a:lnTo>
                  <a:pt x="220265" y="1486066"/>
                </a:lnTo>
                <a:lnTo>
                  <a:pt x="217793" y="1505067"/>
                </a:lnTo>
                <a:lnTo>
                  <a:pt x="213363" y="1492465"/>
                </a:lnTo>
                <a:lnTo>
                  <a:pt x="208084" y="1480455"/>
                </a:lnTo>
                <a:lnTo>
                  <a:pt x="201962" y="1469131"/>
                </a:lnTo>
                <a:close/>
              </a:path>
              <a:path w="1659635" h="2638044">
                <a:moveTo>
                  <a:pt x="169164" y="1432559"/>
                </a:moveTo>
                <a:lnTo>
                  <a:pt x="172211" y="1419796"/>
                </a:lnTo>
                <a:lnTo>
                  <a:pt x="183953" y="1431486"/>
                </a:lnTo>
                <a:lnTo>
                  <a:pt x="194681" y="1444008"/>
                </a:lnTo>
                <a:lnTo>
                  <a:pt x="204344" y="1457311"/>
                </a:lnTo>
                <a:lnTo>
                  <a:pt x="201962" y="1469131"/>
                </a:lnTo>
                <a:lnTo>
                  <a:pt x="195004" y="1458586"/>
                </a:lnTo>
                <a:lnTo>
                  <a:pt x="187214" y="1448914"/>
                </a:lnTo>
                <a:lnTo>
                  <a:pt x="178598" y="1440207"/>
                </a:lnTo>
                <a:lnTo>
                  <a:pt x="169164" y="1432559"/>
                </a:lnTo>
                <a:close/>
              </a:path>
              <a:path w="1659635" h="2638044">
                <a:moveTo>
                  <a:pt x="145580" y="1413537"/>
                </a:moveTo>
                <a:lnTo>
                  <a:pt x="145901" y="1399105"/>
                </a:lnTo>
                <a:lnTo>
                  <a:pt x="159510" y="1408986"/>
                </a:lnTo>
                <a:lnTo>
                  <a:pt x="172211" y="1419796"/>
                </a:lnTo>
                <a:lnTo>
                  <a:pt x="169164" y="1432559"/>
                </a:lnTo>
                <a:lnTo>
                  <a:pt x="165039" y="1428848"/>
                </a:lnTo>
                <a:lnTo>
                  <a:pt x="155602" y="1421008"/>
                </a:lnTo>
                <a:lnTo>
                  <a:pt x="145580" y="1413537"/>
                </a:lnTo>
                <a:close/>
              </a:path>
              <a:path w="1659635" h="2638044">
                <a:moveTo>
                  <a:pt x="112491" y="1393786"/>
                </a:moveTo>
                <a:lnTo>
                  <a:pt x="116171" y="1382327"/>
                </a:lnTo>
                <a:lnTo>
                  <a:pt x="131437" y="1390202"/>
                </a:lnTo>
                <a:lnTo>
                  <a:pt x="145901" y="1399105"/>
                </a:lnTo>
                <a:lnTo>
                  <a:pt x="145580" y="1413537"/>
                </a:lnTo>
                <a:lnTo>
                  <a:pt x="135021" y="1406480"/>
                </a:lnTo>
                <a:lnTo>
                  <a:pt x="123975" y="1399881"/>
                </a:lnTo>
                <a:lnTo>
                  <a:pt x="112491" y="1393786"/>
                </a:lnTo>
                <a:close/>
              </a:path>
              <a:path w="1659635" h="2638044">
                <a:moveTo>
                  <a:pt x="63139" y="1375340"/>
                </a:moveTo>
                <a:lnTo>
                  <a:pt x="66084" y="1365359"/>
                </a:lnTo>
                <a:lnTo>
                  <a:pt x="83441" y="1369856"/>
                </a:lnTo>
                <a:lnTo>
                  <a:pt x="100155" y="1375529"/>
                </a:lnTo>
                <a:lnTo>
                  <a:pt x="116171" y="1382327"/>
                </a:lnTo>
                <a:lnTo>
                  <a:pt x="112491" y="1393786"/>
                </a:lnTo>
                <a:lnTo>
                  <a:pt x="100616" y="1388239"/>
                </a:lnTo>
                <a:lnTo>
                  <a:pt x="88400" y="1383286"/>
                </a:lnTo>
                <a:lnTo>
                  <a:pt x="75891" y="1378971"/>
                </a:lnTo>
                <a:lnTo>
                  <a:pt x="63139" y="1375340"/>
                </a:lnTo>
                <a:close/>
              </a:path>
              <a:path w="1659635" h="2638044">
                <a:moveTo>
                  <a:pt x="23907" y="1368998"/>
                </a:moveTo>
                <a:lnTo>
                  <a:pt x="29644" y="1360085"/>
                </a:lnTo>
                <a:lnTo>
                  <a:pt x="48133" y="1362085"/>
                </a:lnTo>
                <a:lnTo>
                  <a:pt x="66084" y="1365359"/>
                </a:lnTo>
                <a:lnTo>
                  <a:pt x="63139" y="1375340"/>
                </a:lnTo>
                <a:lnTo>
                  <a:pt x="50192" y="1372438"/>
                </a:lnTo>
                <a:lnTo>
                  <a:pt x="37098" y="1370309"/>
                </a:lnTo>
                <a:lnTo>
                  <a:pt x="23907" y="1368998"/>
                </a:lnTo>
                <a:close/>
              </a:path>
              <a:path w="1659635" h="2638044">
                <a:moveTo>
                  <a:pt x="10667" y="1368551"/>
                </a:moveTo>
                <a:lnTo>
                  <a:pt x="0" y="1368551"/>
                </a:lnTo>
                <a:lnTo>
                  <a:pt x="10667" y="1359408"/>
                </a:lnTo>
                <a:lnTo>
                  <a:pt x="29644" y="1360085"/>
                </a:lnTo>
                <a:lnTo>
                  <a:pt x="23907" y="1368998"/>
                </a:lnTo>
                <a:lnTo>
                  <a:pt x="10667" y="1368551"/>
                </a:lnTo>
                <a:close/>
              </a:path>
              <a:path w="1659635" h="2638044">
                <a:moveTo>
                  <a:pt x="347921" y="1267855"/>
                </a:moveTo>
                <a:lnTo>
                  <a:pt x="349058" y="1248248"/>
                </a:lnTo>
                <a:lnTo>
                  <a:pt x="357793" y="1238285"/>
                </a:lnTo>
                <a:lnTo>
                  <a:pt x="368441" y="1229967"/>
                </a:lnTo>
                <a:lnTo>
                  <a:pt x="380753" y="1223367"/>
                </a:lnTo>
                <a:lnTo>
                  <a:pt x="394482" y="1218562"/>
                </a:lnTo>
                <a:lnTo>
                  <a:pt x="409378" y="1215623"/>
                </a:lnTo>
                <a:lnTo>
                  <a:pt x="425195" y="1214628"/>
                </a:lnTo>
                <a:lnTo>
                  <a:pt x="432075" y="1214902"/>
                </a:lnTo>
                <a:lnTo>
                  <a:pt x="445866" y="1217118"/>
                </a:lnTo>
                <a:lnTo>
                  <a:pt x="459078" y="1221484"/>
                </a:lnTo>
                <a:lnTo>
                  <a:pt x="471322" y="1227908"/>
                </a:lnTo>
                <a:lnTo>
                  <a:pt x="482210" y="1236301"/>
                </a:lnTo>
                <a:lnTo>
                  <a:pt x="491355" y="1246575"/>
                </a:lnTo>
                <a:lnTo>
                  <a:pt x="498367" y="1258639"/>
                </a:lnTo>
                <a:lnTo>
                  <a:pt x="493775" y="1278636"/>
                </a:lnTo>
                <a:lnTo>
                  <a:pt x="492296" y="1267806"/>
                </a:lnTo>
                <a:lnTo>
                  <a:pt x="487500" y="1256424"/>
                </a:lnTo>
                <a:lnTo>
                  <a:pt x="479706" y="1245997"/>
                </a:lnTo>
                <a:lnTo>
                  <a:pt x="469248" y="1237020"/>
                </a:lnTo>
                <a:lnTo>
                  <a:pt x="456455" y="1229991"/>
                </a:lnTo>
                <a:lnTo>
                  <a:pt x="441660" y="1225409"/>
                </a:lnTo>
                <a:lnTo>
                  <a:pt x="425195" y="1223771"/>
                </a:lnTo>
                <a:lnTo>
                  <a:pt x="415981" y="1224255"/>
                </a:lnTo>
                <a:lnTo>
                  <a:pt x="400664" y="1227129"/>
                </a:lnTo>
                <a:lnTo>
                  <a:pt x="386211" y="1232262"/>
                </a:lnTo>
                <a:lnTo>
                  <a:pt x="373167" y="1239278"/>
                </a:lnTo>
                <a:lnTo>
                  <a:pt x="362074" y="1247799"/>
                </a:lnTo>
                <a:lnTo>
                  <a:pt x="353477" y="1257451"/>
                </a:lnTo>
                <a:lnTo>
                  <a:pt x="347921" y="1267855"/>
                </a:lnTo>
                <a:close/>
              </a:path>
              <a:path w="1659635" h="2638044">
                <a:moveTo>
                  <a:pt x="491119" y="964756"/>
                </a:moveTo>
                <a:lnTo>
                  <a:pt x="483518" y="974879"/>
                </a:lnTo>
                <a:lnTo>
                  <a:pt x="474099" y="964156"/>
                </a:lnTo>
                <a:lnTo>
                  <a:pt x="462783" y="955408"/>
                </a:lnTo>
                <a:lnTo>
                  <a:pt x="450344" y="948868"/>
                </a:lnTo>
                <a:lnTo>
                  <a:pt x="437557" y="944773"/>
                </a:lnTo>
                <a:lnTo>
                  <a:pt x="425195" y="943355"/>
                </a:lnTo>
                <a:lnTo>
                  <a:pt x="411106" y="944432"/>
                </a:lnTo>
                <a:lnTo>
                  <a:pt x="396662" y="947794"/>
                </a:lnTo>
                <a:lnTo>
                  <a:pt x="383140" y="953264"/>
                </a:lnTo>
                <a:lnTo>
                  <a:pt x="371014" y="960658"/>
                </a:lnTo>
                <a:lnTo>
                  <a:pt x="360758" y="969795"/>
                </a:lnTo>
                <a:lnTo>
                  <a:pt x="352846" y="980492"/>
                </a:lnTo>
                <a:lnTo>
                  <a:pt x="347751" y="992568"/>
                </a:lnTo>
                <a:lnTo>
                  <a:pt x="345948" y="1005840"/>
                </a:lnTo>
                <a:lnTo>
                  <a:pt x="348669" y="967246"/>
                </a:lnTo>
                <a:lnTo>
                  <a:pt x="357382" y="957364"/>
                </a:lnTo>
                <a:lnTo>
                  <a:pt x="368051" y="949165"/>
                </a:lnTo>
                <a:lnTo>
                  <a:pt x="380421" y="942699"/>
                </a:lnTo>
                <a:lnTo>
                  <a:pt x="394238" y="938018"/>
                </a:lnTo>
                <a:lnTo>
                  <a:pt x="409248" y="935172"/>
                </a:lnTo>
                <a:lnTo>
                  <a:pt x="425195" y="934212"/>
                </a:lnTo>
                <a:lnTo>
                  <a:pt x="431001" y="934397"/>
                </a:lnTo>
                <a:lnTo>
                  <a:pt x="444951" y="936370"/>
                </a:lnTo>
                <a:lnTo>
                  <a:pt x="458338" y="940455"/>
                </a:lnTo>
                <a:lnTo>
                  <a:pt x="470761" y="946588"/>
                </a:lnTo>
                <a:lnTo>
                  <a:pt x="481821" y="954709"/>
                </a:lnTo>
                <a:lnTo>
                  <a:pt x="491119" y="964756"/>
                </a:lnTo>
                <a:close/>
              </a:path>
              <a:path w="1659635" h="2638044">
                <a:moveTo>
                  <a:pt x="327230" y="953583"/>
                </a:moveTo>
                <a:lnTo>
                  <a:pt x="329874" y="964631"/>
                </a:lnTo>
                <a:lnTo>
                  <a:pt x="333037" y="976777"/>
                </a:lnTo>
                <a:lnTo>
                  <a:pt x="335690" y="990391"/>
                </a:lnTo>
                <a:lnTo>
                  <a:pt x="336803" y="1005840"/>
                </a:lnTo>
                <a:lnTo>
                  <a:pt x="331612" y="1017046"/>
                </a:lnTo>
                <a:lnTo>
                  <a:pt x="327230" y="953583"/>
                </a:lnTo>
                <a:close/>
              </a:path>
              <a:path w="1659635" h="2638044">
                <a:moveTo>
                  <a:pt x="286511" y="1024128"/>
                </a:moveTo>
                <a:lnTo>
                  <a:pt x="290526" y="1021049"/>
                </a:lnTo>
                <a:lnTo>
                  <a:pt x="299980" y="1016119"/>
                </a:lnTo>
                <a:lnTo>
                  <a:pt x="311249" y="1011950"/>
                </a:lnTo>
                <a:lnTo>
                  <a:pt x="319072" y="1020467"/>
                </a:lnTo>
                <a:lnTo>
                  <a:pt x="306759" y="1024344"/>
                </a:lnTo>
                <a:lnTo>
                  <a:pt x="294681" y="1028675"/>
                </a:lnTo>
                <a:lnTo>
                  <a:pt x="286511" y="1024128"/>
                </a:lnTo>
                <a:close/>
              </a:path>
              <a:path w="1659635" h="2638044">
                <a:moveTo>
                  <a:pt x="286511" y="1024128"/>
                </a:moveTo>
                <a:lnTo>
                  <a:pt x="294681" y="1028675"/>
                </a:lnTo>
                <a:lnTo>
                  <a:pt x="282848" y="1033461"/>
                </a:lnTo>
                <a:lnTo>
                  <a:pt x="283067" y="966052"/>
                </a:lnTo>
                <a:lnTo>
                  <a:pt x="285640" y="985710"/>
                </a:lnTo>
                <a:lnTo>
                  <a:pt x="286511" y="1005840"/>
                </a:lnTo>
                <a:lnTo>
                  <a:pt x="286511" y="1024128"/>
                </a:lnTo>
                <a:close/>
              </a:path>
              <a:path w="1659635" h="2638044">
                <a:moveTo>
                  <a:pt x="238152" y="1057158"/>
                </a:moveTo>
                <a:lnTo>
                  <a:pt x="243759" y="1045814"/>
                </a:lnTo>
                <a:lnTo>
                  <a:pt x="252546" y="1038585"/>
                </a:lnTo>
                <a:lnTo>
                  <a:pt x="263470" y="1031356"/>
                </a:lnTo>
                <a:lnTo>
                  <a:pt x="277367" y="1024128"/>
                </a:lnTo>
                <a:lnTo>
                  <a:pt x="282848" y="1033461"/>
                </a:lnTo>
                <a:lnTo>
                  <a:pt x="271270" y="1038703"/>
                </a:lnTo>
                <a:lnTo>
                  <a:pt x="259955" y="1044400"/>
                </a:lnTo>
                <a:lnTo>
                  <a:pt x="248913" y="1050551"/>
                </a:lnTo>
                <a:lnTo>
                  <a:pt x="238152" y="1057158"/>
                </a:lnTo>
                <a:close/>
              </a:path>
              <a:path w="1659635" h="2638044">
                <a:moveTo>
                  <a:pt x="226910" y="997244"/>
                </a:moveTo>
                <a:lnTo>
                  <a:pt x="225933" y="983591"/>
                </a:lnTo>
                <a:lnTo>
                  <a:pt x="226417" y="943526"/>
                </a:lnTo>
                <a:lnTo>
                  <a:pt x="231293" y="958531"/>
                </a:lnTo>
                <a:lnTo>
                  <a:pt x="227075" y="1005840"/>
                </a:lnTo>
                <a:lnTo>
                  <a:pt x="226910" y="997244"/>
                </a:lnTo>
                <a:close/>
              </a:path>
              <a:path w="1659635" h="2638044">
                <a:moveTo>
                  <a:pt x="225933" y="983591"/>
                </a:moveTo>
                <a:lnTo>
                  <a:pt x="224084" y="970393"/>
                </a:lnTo>
                <a:lnTo>
                  <a:pt x="221369" y="957640"/>
                </a:lnTo>
                <a:lnTo>
                  <a:pt x="217793" y="945320"/>
                </a:lnTo>
                <a:lnTo>
                  <a:pt x="213363" y="933420"/>
                </a:lnTo>
                <a:lnTo>
                  <a:pt x="220265" y="928997"/>
                </a:lnTo>
                <a:lnTo>
                  <a:pt x="226417" y="943526"/>
                </a:lnTo>
                <a:lnTo>
                  <a:pt x="225933" y="983591"/>
                </a:lnTo>
                <a:close/>
              </a:path>
              <a:path w="1659635" h="2638044">
                <a:moveTo>
                  <a:pt x="220265" y="928997"/>
                </a:moveTo>
                <a:lnTo>
                  <a:pt x="213363" y="933420"/>
                </a:lnTo>
                <a:lnTo>
                  <a:pt x="208084" y="921929"/>
                </a:lnTo>
                <a:lnTo>
                  <a:pt x="201962" y="910836"/>
                </a:lnTo>
                <a:lnTo>
                  <a:pt x="195004" y="900128"/>
                </a:lnTo>
                <a:lnTo>
                  <a:pt x="204344" y="901588"/>
                </a:lnTo>
                <a:lnTo>
                  <a:pt x="212890" y="914998"/>
                </a:lnTo>
                <a:lnTo>
                  <a:pt x="220265" y="928997"/>
                </a:lnTo>
                <a:close/>
              </a:path>
              <a:path w="1659635" h="2638044">
                <a:moveTo>
                  <a:pt x="204344" y="901588"/>
                </a:moveTo>
                <a:lnTo>
                  <a:pt x="195004" y="900128"/>
                </a:lnTo>
                <a:lnTo>
                  <a:pt x="187214" y="889795"/>
                </a:lnTo>
                <a:lnTo>
                  <a:pt x="178598" y="879824"/>
                </a:lnTo>
                <a:lnTo>
                  <a:pt x="169164" y="870203"/>
                </a:lnTo>
                <a:lnTo>
                  <a:pt x="167290" y="868501"/>
                </a:lnTo>
                <a:lnTo>
                  <a:pt x="172211" y="865441"/>
                </a:lnTo>
                <a:lnTo>
                  <a:pt x="183953" y="876753"/>
                </a:lnTo>
                <a:lnTo>
                  <a:pt x="194681" y="888821"/>
                </a:lnTo>
                <a:lnTo>
                  <a:pt x="204344" y="901588"/>
                </a:lnTo>
                <a:close/>
              </a:path>
              <a:path w="1659635" h="2638044">
                <a:moveTo>
                  <a:pt x="159510" y="854940"/>
                </a:moveTo>
                <a:lnTo>
                  <a:pt x="172211" y="865441"/>
                </a:lnTo>
                <a:lnTo>
                  <a:pt x="167290" y="868501"/>
                </a:lnTo>
                <a:lnTo>
                  <a:pt x="157822" y="860637"/>
                </a:lnTo>
                <a:lnTo>
                  <a:pt x="147736" y="853402"/>
                </a:lnTo>
                <a:lnTo>
                  <a:pt x="145901" y="845307"/>
                </a:lnTo>
                <a:lnTo>
                  <a:pt x="159510" y="854940"/>
                </a:lnTo>
                <a:close/>
              </a:path>
              <a:path w="1659635" h="2638044">
                <a:moveTo>
                  <a:pt x="114275" y="835472"/>
                </a:moveTo>
                <a:lnTo>
                  <a:pt x="116171" y="828868"/>
                </a:lnTo>
                <a:lnTo>
                  <a:pt x="131437" y="836598"/>
                </a:lnTo>
                <a:lnTo>
                  <a:pt x="145901" y="845307"/>
                </a:lnTo>
                <a:lnTo>
                  <a:pt x="147736" y="853402"/>
                </a:lnTo>
                <a:lnTo>
                  <a:pt x="137081" y="846796"/>
                </a:lnTo>
                <a:lnTo>
                  <a:pt x="125910" y="840819"/>
                </a:lnTo>
                <a:lnTo>
                  <a:pt x="114275" y="835472"/>
                </a:lnTo>
                <a:close/>
              </a:path>
              <a:path w="1659635" h="2638044">
                <a:moveTo>
                  <a:pt x="64123" y="820373"/>
                </a:moveTo>
                <a:lnTo>
                  <a:pt x="66084" y="812116"/>
                </a:lnTo>
                <a:lnTo>
                  <a:pt x="83441" y="816571"/>
                </a:lnTo>
                <a:lnTo>
                  <a:pt x="100155" y="822174"/>
                </a:lnTo>
                <a:lnTo>
                  <a:pt x="116171" y="828868"/>
                </a:lnTo>
                <a:lnTo>
                  <a:pt x="114275" y="835472"/>
                </a:lnTo>
                <a:lnTo>
                  <a:pt x="102228" y="830753"/>
                </a:lnTo>
                <a:lnTo>
                  <a:pt x="89818" y="826664"/>
                </a:lnTo>
                <a:lnTo>
                  <a:pt x="77100" y="823204"/>
                </a:lnTo>
                <a:lnTo>
                  <a:pt x="64123" y="820373"/>
                </a:lnTo>
                <a:close/>
              </a:path>
              <a:path w="1659635" h="2638044">
                <a:moveTo>
                  <a:pt x="24160" y="815654"/>
                </a:moveTo>
                <a:lnTo>
                  <a:pt x="29644" y="806872"/>
                </a:lnTo>
                <a:lnTo>
                  <a:pt x="48133" y="808864"/>
                </a:lnTo>
                <a:lnTo>
                  <a:pt x="66084" y="812116"/>
                </a:lnTo>
                <a:lnTo>
                  <a:pt x="64123" y="820373"/>
                </a:lnTo>
                <a:lnTo>
                  <a:pt x="50940" y="818171"/>
                </a:lnTo>
                <a:lnTo>
                  <a:pt x="37602" y="816598"/>
                </a:lnTo>
                <a:lnTo>
                  <a:pt x="24160" y="815654"/>
                </a:lnTo>
                <a:close/>
              </a:path>
              <a:path w="1659635" h="2638044">
                <a:moveTo>
                  <a:pt x="10667" y="815340"/>
                </a:moveTo>
                <a:lnTo>
                  <a:pt x="0" y="815340"/>
                </a:lnTo>
                <a:lnTo>
                  <a:pt x="10667" y="806195"/>
                </a:lnTo>
                <a:lnTo>
                  <a:pt x="29644" y="806872"/>
                </a:lnTo>
                <a:lnTo>
                  <a:pt x="24160" y="815654"/>
                </a:lnTo>
                <a:lnTo>
                  <a:pt x="10667" y="815340"/>
                </a:lnTo>
                <a:close/>
              </a:path>
              <a:path w="1659635" h="2638044">
                <a:moveTo>
                  <a:pt x="493540" y="719758"/>
                </a:moveTo>
                <a:lnTo>
                  <a:pt x="490835" y="705913"/>
                </a:lnTo>
                <a:lnTo>
                  <a:pt x="491355" y="688272"/>
                </a:lnTo>
                <a:lnTo>
                  <a:pt x="498367" y="700059"/>
                </a:lnTo>
                <a:lnTo>
                  <a:pt x="493775" y="725424"/>
                </a:lnTo>
                <a:lnTo>
                  <a:pt x="493540" y="719758"/>
                </a:lnTo>
                <a:close/>
              </a:path>
              <a:path w="1659635" h="2638044">
                <a:moveTo>
                  <a:pt x="424882" y="661416"/>
                </a:moveTo>
                <a:lnTo>
                  <a:pt x="425195" y="652271"/>
                </a:lnTo>
                <a:lnTo>
                  <a:pt x="432075" y="652633"/>
                </a:lnTo>
                <a:lnTo>
                  <a:pt x="445866" y="655460"/>
                </a:lnTo>
                <a:lnTo>
                  <a:pt x="459078" y="660797"/>
                </a:lnTo>
                <a:lnTo>
                  <a:pt x="471322" y="668283"/>
                </a:lnTo>
                <a:lnTo>
                  <a:pt x="482210" y="677561"/>
                </a:lnTo>
                <a:lnTo>
                  <a:pt x="491355" y="688272"/>
                </a:lnTo>
                <a:lnTo>
                  <a:pt x="490835" y="705913"/>
                </a:lnTo>
                <a:lnTo>
                  <a:pt x="485324" y="693451"/>
                </a:lnTo>
                <a:lnTo>
                  <a:pt x="477278" y="682644"/>
                </a:lnTo>
                <a:lnTo>
                  <a:pt x="466970" y="673765"/>
                </a:lnTo>
                <a:lnTo>
                  <a:pt x="454672" y="667086"/>
                </a:lnTo>
                <a:lnTo>
                  <a:pt x="440656" y="662878"/>
                </a:lnTo>
                <a:lnTo>
                  <a:pt x="425195" y="661416"/>
                </a:lnTo>
                <a:lnTo>
                  <a:pt x="424882" y="661416"/>
                </a:lnTo>
                <a:close/>
              </a:path>
              <a:path w="1659635" h="2638044">
                <a:moveTo>
                  <a:pt x="347718" y="712205"/>
                </a:moveTo>
                <a:lnTo>
                  <a:pt x="349058" y="689955"/>
                </a:lnTo>
                <a:lnTo>
                  <a:pt x="357793" y="679681"/>
                </a:lnTo>
                <a:lnTo>
                  <a:pt x="368441" y="670607"/>
                </a:lnTo>
                <a:lnTo>
                  <a:pt x="380753" y="663032"/>
                </a:lnTo>
                <a:lnTo>
                  <a:pt x="394482" y="657252"/>
                </a:lnTo>
                <a:lnTo>
                  <a:pt x="409378" y="653566"/>
                </a:lnTo>
                <a:lnTo>
                  <a:pt x="425195" y="652271"/>
                </a:lnTo>
                <a:lnTo>
                  <a:pt x="424882" y="661416"/>
                </a:lnTo>
                <a:lnTo>
                  <a:pt x="410144" y="662712"/>
                </a:lnTo>
                <a:lnTo>
                  <a:pt x="395876" y="666348"/>
                </a:lnTo>
                <a:lnTo>
                  <a:pt x="382540" y="672113"/>
                </a:lnTo>
                <a:lnTo>
                  <a:pt x="370595" y="679794"/>
                </a:lnTo>
                <a:lnTo>
                  <a:pt x="360503" y="689178"/>
                </a:lnTo>
                <a:lnTo>
                  <a:pt x="352724" y="700053"/>
                </a:lnTo>
                <a:lnTo>
                  <a:pt x="347718" y="712205"/>
                </a:lnTo>
                <a:close/>
              </a:path>
              <a:path w="1659635" h="2638044">
                <a:moveTo>
                  <a:pt x="491119" y="407125"/>
                </a:moveTo>
                <a:lnTo>
                  <a:pt x="483519" y="413199"/>
                </a:lnTo>
                <a:lnTo>
                  <a:pt x="474099" y="402421"/>
                </a:lnTo>
                <a:lnTo>
                  <a:pt x="462783" y="393506"/>
                </a:lnTo>
                <a:lnTo>
                  <a:pt x="450344" y="386761"/>
                </a:lnTo>
                <a:lnTo>
                  <a:pt x="437557" y="382491"/>
                </a:lnTo>
                <a:lnTo>
                  <a:pt x="425195" y="380999"/>
                </a:lnTo>
                <a:lnTo>
                  <a:pt x="411106" y="382133"/>
                </a:lnTo>
                <a:lnTo>
                  <a:pt x="396662" y="385645"/>
                </a:lnTo>
                <a:lnTo>
                  <a:pt x="383140" y="391303"/>
                </a:lnTo>
                <a:lnTo>
                  <a:pt x="371014" y="398870"/>
                </a:lnTo>
                <a:lnTo>
                  <a:pt x="360758" y="408108"/>
                </a:lnTo>
                <a:lnTo>
                  <a:pt x="352846" y="418781"/>
                </a:lnTo>
                <a:lnTo>
                  <a:pt x="347751" y="430652"/>
                </a:lnTo>
                <a:lnTo>
                  <a:pt x="345948" y="443483"/>
                </a:lnTo>
                <a:lnTo>
                  <a:pt x="348669" y="409631"/>
                </a:lnTo>
                <a:lnTo>
                  <a:pt x="357382" y="399414"/>
                </a:lnTo>
                <a:lnTo>
                  <a:pt x="368051" y="390341"/>
                </a:lnTo>
                <a:lnTo>
                  <a:pt x="380421" y="382730"/>
                </a:lnTo>
                <a:lnTo>
                  <a:pt x="394238" y="376901"/>
                </a:lnTo>
                <a:lnTo>
                  <a:pt x="409248" y="373170"/>
                </a:lnTo>
                <a:lnTo>
                  <a:pt x="425195" y="371856"/>
                </a:lnTo>
                <a:lnTo>
                  <a:pt x="431001" y="372113"/>
                </a:lnTo>
                <a:lnTo>
                  <a:pt x="444951" y="374764"/>
                </a:lnTo>
                <a:lnTo>
                  <a:pt x="458338" y="379975"/>
                </a:lnTo>
                <a:lnTo>
                  <a:pt x="470761" y="387361"/>
                </a:lnTo>
                <a:lnTo>
                  <a:pt x="481821" y="396539"/>
                </a:lnTo>
                <a:lnTo>
                  <a:pt x="491119" y="407125"/>
                </a:lnTo>
                <a:close/>
              </a:path>
              <a:path w="1659635" h="2638044">
                <a:moveTo>
                  <a:pt x="327230" y="392677"/>
                </a:moveTo>
                <a:lnTo>
                  <a:pt x="329874" y="405558"/>
                </a:lnTo>
                <a:lnTo>
                  <a:pt x="333037" y="418809"/>
                </a:lnTo>
                <a:lnTo>
                  <a:pt x="335690" y="431696"/>
                </a:lnTo>
                <a:lnTo>
                  <a:pt x="336803" y="443483"/>
                </a:lnTo>
                <a:lnTo>
                  <a:pt x="331612" y="457047"/>
                </a:lnTo>
                <a:lnTo>
                  <a:pt x="327230" y="392677"/>
                </a:lnTo>
                <a:close/>
              </a:path>
              <a:path w="1659635" h="2638044">
                <a:moveTo>
                  <a:pt x="286511" y="461771"/>
                </a:moveTo>
                <a:lnTo>
                  <a:pt x="288515" y="461667"/>
                </a:lnTo>
                <a:lnTo>
                  <a:pt x="298526" y="458873"/>
                </a:lnTo>
                <a:lnTo>
                  <a:pt x="310323" y="454746"/>
                </a:lnTo>
                <a:lnTo>
                  <a:pt x="319072" y="460932"/>
                </a:lnTo>
                <a:lnTo>
                  <a:pt x="306759" y="465231"/>
                </a:lnTo>
                <a:lnTo>
                  <a:pt x="294681" y="469921"/>
                </a:lnTo>
                <a:lnTo>
                  <a:pt x="286511" y="461771"/>
                </a:lnTo>
                <a:close/>
              </a:path>
              <a:path w="1659635" h="2638044">
                <a:moveTo>
                  <a:pt x="286511" y="461771"/>
                </a:moveTo>
                <a:lnTo>
                  <a:pt x="294681" y="469921"/>
                </a:lnTo>
                <a:lnTo>
                  <a:pt x="282848" y="474978"/>
                </a:lnTo>
                <a:lnTo>
                  <a:pt x="283067" y="412584"/>
                </a:lnTo>
                <a:lnTo>
                  <a:pt x="285640" y="432432"/>
                </a:lnTo>
                <a:lnTo>
                  <a:pt x="286511" y="452627"/>
                </a:lnTo>
                <a:lnTo>
                  <a:pt x="286511" y="461771"/>
                </a:lnTo>
                <a:close/>
              </a:path>
              <a:path w="1659635" h="2638044">
                <a:moveTo>
                  <a:pt x="231293" y="401883"/>
                </a:moveTo>
                <a:lnTo>
                  <a:pt x="237743" y="489203"/>
                </a:lnTo>
                <a:lnTo>
                  <a:pt x="241315" y="485739"/>
                </a:lnTo>
                <a:lnTo>
                  <a:pt x="250564" y="478405"/>
                </a:lnTo>
                <a:lnTo>
                  <a:pt x="262206" y="473013"/>
                </a:lnTo>
                <a:lnTo>
                  <a:pt x="277367" y="470916"/>
                </a:lnTo>
                <a:lnTo>
                  <a:pt x="282848" y="474978"/>
                </a:lnTo>
                <a:lnTo>
                  <a:pt x="271270" y="480379"/>
                </a:lnTo>
                <a:lnTo>
                  <a:pt x="259955" y="486099"/>
                </a:lnTo>
                <a:lnTo>
                  <a:pt x="248913" y="492114"/>
                </a:lnTo>
                <a:lnTo>
                  <a:pt x="238152" y="498400"/>
                </a:lnTo>
                <a:lnTo>
                  <a:pt x="231293" y="401883"/>
                </a:lnTo>
                <a:close/>
              </a:path>
              <a:path w="1659635" h="2638044">
                <a:moveTo>
                  <a:pt x="227075" y="452627"/>
                </a:moveTo>
                <a:lnTo>
                  <a:pt x="227045" y="449000"/>
                </a:lnTo>
                <a:lnTo>
                  <a:pt x="226433" y="435942"/>
                </a:lnTo>
                <a:lnTo>
                  <a:pt x="225039" y="422906"/>
                </a:lnTo>
                <a:lnTo>
                  <a:pt x="222867" y="409955"/>
                </a:lnTo>
                <a:lnTo>
                  <a:pt x="226417" y="386010"/>
                </a:lnTo>
                <a:lnTo>
                  <a:pt x="231293" y="401883"/>
                </a:lnTo>
                <a:lnTo>
                  <a:pt x="227075" y="452627"/>
                </a:lnTo>
                <a:close/>
              </a:path>
              <a:path w="1659635" h="2638044">
                <a:moveTo>
                  <a:pt x="220265" y="370736"/>
                </a:moveTo>
                <a:lnTo>
                  <a:pt x="226417" y="386010"/>
                </a:lnTo>
                <a:lnTo>
                  <a:pt x="222867" y="409955"/>
                </a:lnTo>
                <a:lnTo>
                  <a:pt x="219924" y="397154"/>
                </a:lnTo>
                <a:lnTo>
                  <a:pt x="216213" y="384567"/>
                </a:lnTo>
                <a:lnTo>
                  <a:pt x="212890" y="356108"/>
                </a:lnTo>
                <a:lnTo>
                  <a:pt x="220265" y="370736"/>
                </a:lnTo>
                <a:close/>
              </a:path>
              <a:path w="1659635" h="2638044">
                <a:moveTo>
                  <a:pt x="216213" y="384567"/>
                </a:moveTo>
                <a:lnTo>
                  <a:pt x="211739" y="372258"/>
                </a:lnTo>
                <a:lnTo>
                  <a:pt x="206508" y="360292"/>
                </a:lnTo>
                <a:lnTo>
                  <a:pt x="200525" y="348733"/>
                </a:lnTo>
                <a:lnTo>
                  <a:pt x="193794" y="337644"/>
                </a:lnTo>
                <a:lnTo>
                  <a:pt x="186320" y="327091"/>
                </a:lnTo>
                <a:lnTo>
                  <a:pt x="194681" y="328976"/>
                </a:lnTo>
                <a:lnTo>
                  <a:pt x="204344" y="342172"/>
                </a:lnTo>
                <a:lnTo>
                  <a:pt x="212890" y="356108"/>
                </a:lnTo>
                <a:lnTo>
                  <a:pt x="216213" y="384567"/>
                </a:lnTo>
                <a:close/>
              </a:path>
              <a:path w="1659635" h="2638044">
                <a:moveTo>
                  <a:pt x="194681" y="328976"/>
                </a:moveTo>
                <a:lnTo>
                  <a:pt x="186320" y="327091"/>
                </a:lnTo>
                <a:lnTo>
                  <a:pt x="178108" y="317138"/>
                </a:lnTo>
                <a:lnTo>
                  <a:pt x="169164" y="307847"/>
                </a:lnTo>
                <a:lnTo>
                  <a:pt x="167290" y="306145"/>
                </a:lnTo>
                <a:lnTo>
                  <a:pt x="172211" y="304990"/>
                </a:lnTo>
                <a:lnTo>
                  <a:pt x="183953" y="316566"/>
                </a:lnTo>
                <a:lnTo>
                  <a:pt x="194681" y="328976"/>
                </a:lnTo>
                <a:close/>
              </a:path>
              <a:path w="1659635" h="2638044">
                <a:moveTo>
                  <a:pt x="159510" y="294294"/>
                </a:moveTo>
                <a:lnTo>
                  <a:pt x="172211" y="304990"/>
                </a:lnTo>
                <a:lnTo>
                  <a:pt x="167290" y="306145"/>
                </a:lnTo>
                <a:lnTo>
                  <a:pt x="157822" y="298281"/>
                </a:lnTo>
                <a:lnTo>
                  <a:pt x="147735" y="291046"/>
                </a:lnTo>
                <a:lnTo>
                  <a:pt x="145901" y="284524"/>
                </a:lnTo>
                <a:lnTo>
                  <a:pt x="159510" y="294294"/>
                </a:lnTo>
                <a:close/>
              </a:path>
              <a:path w="1659635" h="2638044">
                <a:moveTo>
                  <a:pt x="114275" y="273116"/>
                </a:moveTo>
                <a:lnTo>
                  <a:pt x="116171" y="267954"/>
                </a:lnTo>
                <a:lnTo>
                  <a:pt x="131437" y="275729"/>
                </a:lnTo>
                <a:lnTo>
                  <a:pt x="145901" y="284524"/>
                </a:lnTo>
                <a:lnTo>
                  <a:pt x="147735" y="291046"/>
                </a:lnTo>
                <a:lnTo>
                  <a:pt x="137081" y="284440"/>
                </a:lnTo>
                <a:lnTo>
                  <a:pt x="125910" y="278463"/>
                </a:lnTo>
                <a:lnTo>
                  <a:pt x="114275" y="273116"/>
                </a:lnTo>
                <a:close/>
              </a:path>
              <a:path w="1659635" h="2638044">
                <a:moveTo>
                  <a:pt x="64123" y="258016"/>
                </a:moveTo>
                <a:lnTo>
                  <a:pt x="66084" y="251222"/>
                </a:lnTo>
                <a:lnTo>
                  <a:pt x="83441" y="255654"/>
                </a:lnTo>
                <a:lnTo>
                  <a:pt x="100155" y="261246"/>
                </a:lnTo>
                <a:lnTo>
                  <a:pt x="116171" y="267954"/>
                </a:lnTo>
                <a:lnTo>
                  <a:pt x="114275" y="273116"/>
                </a:lnTo>
                <a:lnTo>
                  <a:pt x="102227" y="268397"/>
                </a:lnTo>
                <a:lnTo>
                  <a:pt x="89818" y="264308"/>
                </a:lnTo>
                <a:lnTo>
                  <a:pt x="77100" y="260848"/>
                </a:lnTo>
                <a:lnTo>
                  <a:pt x="64123" y="258016"/>
                </a:lnTo>
                <a:close/>
              </a:path>
              <a:path w="1659635" h="2638044">
                <a:moveTo>
                  <a:pt x="24160" y="253298"/>
                </a:moveTo>
                <a:lnTo>
                  <a:pt x="29644" y="246030"/>
                </a:lnTo>
                <a:lnTo>
                  <a:pt x="48133" y="247999"/>
                </a:lnTo>
                <a:lnTo>
                  <a:pt x="66084" y="251222"/>
                </a:lnTo>
                <a:lnTo>
                  <a:pt x="64123" y="258016"/>
                </a:lnTo>
                <a:lnTo>
                  <a:pt x="50940" y="255815"/>
                </a:lnTo>
                <a:lnTo>
                  <a:pt x="37602" y="254242"/>
                </a:lnTo>
                <a:lnTo>
                  <a:pt x="24160" y="253298"/>
                </a:lnTo>
                <a:close/>
              </a:path>
              <a:path w="1659635" h="2638044">
                <a:moveTo>
                  <a:pt x="10667" y="252983"/>
                </a:moveTo>
                <a:lnTo>
                  <a:pt x="0" y="252983"/>
                </a:lnTo>
                <a:lnTo>
                  <a:pt x="10667" y="245364"/>
                </a:lnTo>
                <a:lnTo>
                  <a:pt x="29644" y="246030"/>
                </a:lnTo>
                <a:lnTo>
                  <a:pt x="24160" y="253298"/>
                </a:lnTo>
                <a:lnTo>
                  <a:pt x="10667" y="252983"/>
                </a:lnTo>
                <a:close/>
              </a:path>
              <a:path w="1659635" h="2638044">
                <a:moveTo>
                  <a:pt x="493457" y="157402"/>
                </a:moveTo>
                <a:lnTo>
                  <a:pt x="489919" y="143557"/>
                </a:lnTo>
                <a:lnTo>
                  <a:pt x="491355" y="125916"/>
                </a:lnTo>
                <a:lnTo>
                  <a:pt x="498367" y="137703"/>
                </a:lnTo>
                <a:lnTo>
                  <a:pt x="493775" y="163068"/>
                </a:lnTo>
                <a:lnTo>
                  <a:pt x="493457" y="157402"/>
                </a:lnTo>
                <a:close/>
              </a:path>
              <a:path w="1659635" h="2638044">
                <a:moveTo>
                  <a:pt x="424882" y="99060"/>
                </a:moveTo>
                <a:lnTo>
                  <a:pt x="425195" y="89916"/>
                </a:lnTo>
                <a:lnTo>
                  <a:pt x="432075" y="90277"/>
                </a:lnTo>
                <a:lnTo>
                  <a:pt x="445866" y="93105"/>
                </a:lnTo>
                <a:lnTo>
                  <a:pt x="459078" y="98441"/>
                </a:lnTo>
                <a:lnTo>
                  <a:pt x="471322" y="105927"/>
                </a:lnTo>
                <a:lnTo>
                  <a:pt x="482210" y="115205"/>
                </a:lnTo>
                <a:lnTo>
                  <a:pt x="491355" y="125916"/>
                </a:lnTo>
                <a:lnTo>
                  <a:pt x="489919" y="143557"/>
                </a:lnTo>
                <a:lnTo>
                  <a:pt x="483062" y="131095"/>
                </a:lnTo>
                <a:lnTo>
                  <a:pt x="473635" y="120288"/>
                </a:lnTo>
                <a:lnTo>
                  <a:pt x="462386" y="111409"/>
                </a:lnTo>
                <a:lnTo>
                  <a:pt x="450064" y="104730"/>
                </a:lnTo>
                <a:lnTo>
                  <a:pt x="437417" y="100522"/>
                </a:lnTo>
                <a:lnTo>
                  <a:pt x="425195" y="99060"/>
                </a:lnTo>
                <a:lnTo>
                  <a:pt x="424882" y="99060"/>
                </a:lnTo>
                <a:close/>
              </a:path>
              <a:path w="1659635" h="2638044">
                <a:moveTo>
                  <a:pt x="347718" y="149849"/>
                </a:moveTo>
                <a:lnTo>
                  <a:pt x="349058" y="127599"/>
                </a:lnTo>
                <a:lnTo>
                  <a:pt x="357793" y="117325"/>
                </a:lnTo>
                <a:lnTo>
                  <a:pt x="368441" y="108251"/>
                </a:lnTo>
                <a:lnTo>
                  <a:pt x="380753" y="100676"/>
                </a:lnTo>
                <a:lnTo>
                  <a:pt x="394482" y="94896"/>
                </a:lnTo>
                <a:lnTo>
                  <a:pt x="409378" y="91210"/>
                </a:lnTo>
                <a:lnTo>
                  <a:pt x="425195" y="89916"/>
                </a:lnTo>
                <a:lnTo>
                  <a:pt x="424882" y="99060"/>
                </a:lnTo>
                <a:lnTo>
                  <a:pt x="410144" y="100356"/>
                </a:lnTo>
                <a:lnTo>
                  <a:pt x="395876" y="103992"/>
                </a:lnTo>
                <a:lnTo>
                  <a:pt x="382540" y="109757"/>
                </a:lnTo>
                <a:lnTo>
                  <a:pt x="370595" y="117438"/>
                </a:lnTo>
                <a:lnTo>
                  <a:pt x="360503" y="126822"/>
                </a:lnTo>
                <a:lnTo>
                  <a:pt x="352724" y="137697"/>
                </a:lnTo>
                <a:lnTo>
                  <a:pt x="347718" y="149849"/>
                </a:lnTo>
                <a:close/>
              </a:path>
              <a:path w="1659635" h="2638044">
                <a:moveTo>
                  <a:pt x="424373" y="289576"/>
                </a:moveTo>
                <a:lnTo>
                  <a:pt x="410480" y="290127"/>
                </a:lnTo>
                <a:lnTo>
                  <a:pt x="396725" y="291728"/>
                </a:lnTo>
                <a:lnTo>
                  <a:pt x="383515" y="294311"/>
                </a:lnTo>
                <a:lnTo>
                  <a:pt x="370851" y="297820"/>
                </a:lnTo>
                <a:lnTo>
                  <a:pt x="358733" y="302201"/>
                </a:lnTo>
                <a:lnTo>
                  <a:pt x="347160" y="307399"/>
                </a:lnTo>
                <a:lnTo>
                  <a:pt x="336132" y="313360"/>
                </a:lnTo>
                <a:lnTo>
                  <a:pt x="325651" y="320031"/>
                </a:lnTo>
                <a:lnTo>
                  <a:pt x="315714" y="327355"/>
                </a:lnTo>
                <a:lnTo>
                  <a:pt x="306323" y="335279"/>
                </a:lnTo>
                <a:lnTo>
                  <a:pt x="306323" y="326135"/>
                </a:lnTo>
                <a:lnTo>
                  <a:pt x="313908" y="319826"/>
                </a:lnTo>
                <a:lnTo>
                  <a:pt x="323985" y="312851"/>
                </a:lnTo>
                <a:lnTo>
                  <a:pt x="334634" y="306915"/>
                </a:lnTo>
                <a:lnTo>
                  <a:pt x="345855" y="301960"/>
                </a:lnTo>
                <a:lnTo>
                  <a:pt x="357648" y="297927"/>
                </a:lnTo>
                <a:lnTo>
                  <a:pt x="370013" y="294759"/>
                </a:lnTo>
                <a:lnTo>
                  <a:pt x="382951" y="292397"/>
                </a:lnTo>
                <a:lnTo>
                  <a:pt x="396460" y="290782"/>
                </a:lnTo>
                <a:lnTo>
                  <a:pt x="410542" y="289855"/>
                </a:lnTo>
                <a:lnTo>
                  <a:pt x="424373" y="289576"/>
                </a:lnTo>
                <a:close/>
              </a:path>
              <a:path w="1659635" h="2638044">
                <a:moveTo>
                  <a:pt x="1086656" y="280825"/>
                </a:moveTo>
                <a:lnTo>
                  <a:pt x="1095755" y="289560"/>
                </a:lnTo>
                <a:lnTo>
                  <a:pt x="1095755" y="298703"/>
                </a:lnTo>
                <a:lnTo>
                  <a:pt x="1102053" y="305544"/>
                </a:lnTo>
                <a:lnTo>
                  <a:pt x="1108088" y="315840"/>
                </a:lnTo>
                <a:lnTo>
                  <a:pt x="1115567" y="326135"/>
                </a:lnTo>
                <a:lnTo>
                  <a:pt x="1123152" y="319826"/>
                </a:lnTo>
                <a:lnTo>
                  <a:pt x="1133229" y="312851"/>
                </a:lnTo>
                <a:lnTo>
                  <a:pt x="1143878" y="306915"/>
                </a:lnTo>
                <a:lnTo>
                  <a:pt x="1155099" y="301960"/>
                </a:lnTo>
                <a:lnTo>
                  <a:pt x="1166892" y="297927"/>
                </a:lnTo>
                <a:lnTo>
                  <a:pt x="1179258" y="294759"/>
                </a:lnTo>
                <a:lnTo>
                  <a:pt x="1192195" y="292397"/>
                </a:lnTo>
                <a:lnTo>
                  <a:pt x="1205704" y="290782"/>
                </a:lnTo>
                <a:lnTo>
                  <a:pt x="1219786" y="289855"/>
                </a:lnTo>
                <a:lnTo>
                  <a:pt x="1233617" y="289576"/>
                </a:lnTo>
                <a:lnTo>
                  <a:pt x="1219724" y="290127"/>
                </a:lnTo>
                <a:lnTo>
                  <a:pt x="1205969" y="291728"/>
                </a:lnTo>
                <a:lnTo>
                  <a:pt x="1192760" y="294311"/>
                </a:lnTo>
                <a:lnTo>
                  <a:pt x="1180095" y="297820"/>
                </a:lnTo>
                <a:lnTo>
                  <a:pt x="1167977" y="302201"/>
                </a:lnTo>
                <a:lnTo>
                  <a:pt x="1156404" y="307399"/>
                </a:lnTo>
                <a:lnTo>
                  <a:pt x="1145377" y="313360"/>
                </a:lnTo>
                <a:lnTo>
                  <a:pt x="1134895" y="320031"/>
                </a:lnTo>
                <a:lnTo>
                  <a:pt x="1124958" y="327355"/>
                </a:lnTo>
                <a:lnTo>
                  <a:pt x="1115567" y="335279"/>
                </a:lnTo>
                <a:lnTo>
                  <a:pt x="1111687" y="344499"/>
                </a:lnTo>
                <a:lnTo>
                  <a:pt x="1106056" y="332633"/>
                </a:lnTo>
                <a:lnTo>
                  <a:pt x="1099952" y="321137"/>
                </a:lnTo>
                <a:lnTo>
                  <a:pt x="1093411" y="310034"/>
                </a:lnTo>
                <a:lnTo>
                  <a:pt x="1086656" y="280825"/>
                </a:lnTo>
                <a:close/>
              </a:path>
              <a:path w="1659635" h="2638044">
                <a:moveTo>
                  <a:pt x="1044723" y="1920033"/>
                </a:moveTo>
                <a:lnTo>
                  <a:pt x="1034688" y="1912639"/>
                </a:lnTo>
                <a:lnTo>
                  <a:pt x="1038861" y="1893035"/>
                </a:lnTo>
                <a:lnTo>
                  <a:pt x="1048091" y="1884539"/>
                </a:lnTo>
                <a:lnTo>
                  <a:pt x="1057655" y="1876044"/>
                </a:lnTo>
                <a:lnTo>
                  <a:pt x="1057655" y="1848612"/>
                </a:lnTo>
                <a:lnTo>
                  <a:pt x="1057770" y="1842614"/>
                </a:lnTo>
                <a:lnTo>
                  <a:pt x="1066765" y="1884301"/>
                </a:lnTo>
                <a:lnTo>
                  <a:pt x="1056697" y="1890443"/>
                </a:lnTo>
                <a:lnTo>
                  <a:pt x="1047052" y="1896843"/>
                </a:lnTo>
                <a:lnTo>
                  <a:pt x="1037843" y="1903476"/>
                </a:lnTo>
                <a:lnTo>
                  <a:pt x="1044723" y="1920033"/>
                </a:lnTo>
                <a:close/>
              </a:path>
              <a:path w="1659635" h="2638044">
                <a:moveTo>
                  <a:pt x="1057655" y="2438399"/>
                </a:moveTo>
                <a:lnTo>
                  <a:pt x="1057655" y="2429757"/>
                </a:lnTo>
                <a:lnTo>
                  <a:pt x="1058220" y="2388599"/>
                </a:lnTo>
                <a:lnTo>
                  <a:pt x="1066765" y="2443293"/>
                </a:lnTo>
                <a:lnTo>
                  <a:pt x="1056697" y="2450206"/>
                </a:lnTo>
                <a:lnTo>
                  <a:pt x="1047052" y="2457715"/>
                </a:lnTo>
                <a:lnTo>
                  <a:pt x="1046665" y="2445533"/>
                </a:lnTo>
                <a:lnTo>
                  <a:pt x="1057655" y="2438399"/>
                </a:lnTo>
                <a:close/>
              </a:path>
              <a:path w="1659635" h="2638044">
                <a:moveTo>
                  <a:pt x="1057655" y="2429757"/>
                </a:moveTo>
                <a:lnTo>
                  <a:pt x="1057655" y="2401823"/>
                </a:lnTo>
                <a:lnTo>
                  <a:pt x="1058220" y="2388599"/>
                </a:lnTo>
                <a:lnTo>
                  <a:pt x="1057655" y="2429757"/>
                </a:lnTo>
                <a:close/>
              </a:path>
              <a:path w="1659635" h="2638044">
                <a:moveTo>
                  <a:pt x="1057655" y="1322832"/>
                </a:moveTo>
                <a:lnTo>
                  <a:pt x="1057655" y="1313863"/>
                </a:lnTo>
                <a:lnTo>
                  <a:pt x="1058220" y="1274350"/>
                </a:lnTo>
                <a:lnTo>
                  <a:pt x="1066399" y="1327296"/>
                </a:lnTo>
                <a:lnTo>
                  <a:pt x="1056463" y="1334500"/>
                </a:lnTo>
                <a:lnTo>
                  <a:pt x="1046940" y="1342159"/>
                </a:lnTo>
                <a:lnTo>
                  <a:pt x="1046665" y="1325916"/>
                </a:lnTo>
                <a:lnTo>
                  <a:pt x="1057655" y="1322832"/>
                </a:lnTo>
                <a:close/>
              </a:path>
              <a:path w="1659635" h="2638044">
                <a:moveTo>
                  <a:pt x="1057655" y="1313863"/>
                </a:moveTo>
                <a:lnTo>
                  <a:pt x="1057655" y="1287779"/>
                </a:lnTo>
                <a:lnTo>
                  <a:pt x="1058220" y="1274350"/>
                </a:lnTo>
                <a:lnTo>
                  <a:pt x="1057655" y="1313863"/>
                </a:lnTo>
                <a:close/>
              </a:path>
              <a:path w="1659635" h="2638044">
                <a:moveTo>
                  <a:pt x="1057655" y="762000"/>
                </a:moveTo>
                <a:lnTo>
                  <a:pt x="1057655" y="759967"/>
                </a:lnTo>
                <a:lnTo>
                  <a:pt x="1057770" y="727888"/>
                </a:lnTo>
                <a:lnTo>
                  <a:pt x="1066834" y="769390"/>
                </a:lnTo>
                <a:lnTo>
                  <a:pt x="1056741" y="775343"/>
                </a:lnTo>
                <a:lnTo>
                  <a:pt x="1047073" y="781525"/>
                </a:lnTo>
                <a:lnTo>
                  <a:pt x="1046432" y="771109"/>
                </a:lnTo>
                <a:lnTo>
                  <a:pt x="1057655" y="762000"/>
                </a:lnTo>
                <a:close/>
              </a:path>
              <a:path w="1659635" h="2638044">
                <a:moveTo>
                  <a:pt x="1057655" y="759967"/>
                </a:moveTo>
                <a:lnTo>
                  <a:pt x="1057655" y="734567"/>
                </a:lnTo>
                <a:lnTo>
                  <a:pt x="1057770" y="727888"/>
                </a:lnTo>
                <a:lnTo>
                  <a:pt x="1057655" y="759967"/>
                </a:lnTo>
                <a:close/>
              </a:path>
              <a:path w="1659635" h="2638044">
                <a:moveTo>
                  <a:pt x="1057655" y="208787"/>
                </a:moveTo>
                <a:lnTo>
                  <a:pt x="1057655" y="172212"/>
                </a:lnTo>
                <a:lnTo>
                  <a:pt x="1058220" y="158782"/>
                </a:lnTo>
                <a:lnTo>
                  <a:pt x="1066765" y="207901"/>
                </a:lnTo>
                <a:lnTo>
                  <a:pt x="1056697" y="214043"/>
                </a:lnTo>
                <a:lnTo>
                  <a:pt x="1047052" y="220443"/>
                </a:lnTo>
                <a:lnTo>
                  <a:pt x="1046665" y="211872"/>
                </a:lnTo>
                <a:lnTo>
                  <a:pt x="1057655" y="208787"/>
                </a:lnTo>
                <a:close/>
              </a:path>
              <a:path w="1659635" h="2638044">
                <a:moveTo>
                  <a:pt x="1046987" y="1604771"/>
                </a:moveTo>
                <a:lnTo>
                  <a:pt x="1051388" y="1601694"/>
                </a:lnTo>
                <a:lnTo>
                  <a:pt x="1054309" y="1612863"/>
                </a:lnTo>
                <a:lnTo>
                  <a:pt x="1044488" y="1619642"/>
                </a:lnTo>
                <a:lnTo>
                  <a:pt x="1046254" y="1550796"/>
                </a:lnTo>
                <a:lnTo>
                  <a:pt x="1046987" y="1568195"/>
                </a:lnTo>
                <a:lnTo>
                  <a:pt x="1046987" y="1604771"/>
                </a:lnTo>
                <a:close/>
              </a:path>
              <a:path w="1659635" h="2638044">
                <a:moveTo>
                  <a:pt x="1046987" y="1038044"/>
                </a:moveTo>
                <a:lnTo>
                  <a:pt x="1046987" y="1051559"/>
                </a:lnTo>
                <a:lnTo>
                  <a:pt x="1046254" y="989744"/>
                </a:lnTo>
                <a:lnTo>
                  <a:pt x="1046987" y="1005840"/>
                </a:lnTo>
                <a:lnTo>
                  <a:pt x="1046987" y="1038044"/>
                </a:lnTo>
                <a:close/>
              </a:path>
              <a:path w="1659635" h="2638044">
                <a:moveTo>
                  <a:pt x="1054403" y="2170763"/>
                </a:moveTo>
                <a:lnTo>
                  <a:pt x="1044555" y="2177907"/>
                </a:lnTo>
                <a:lnTo>
                  <a:pt x="1046254" y="2112946"/>
                </a:lnTo>
                <a:lnTo>
                  <a:pt x="1046987" y="2130552"/>
                </a:lnTo>
                <a:lnTo>
                  <a:pt x="1046987" y="2167128"/>
                </a:lnTo>
                <a:lnTo>
                  <a:pt x="1054403" y="2170763"/>
                </a:lnTo>
                <a:close/>
              </a:path>
              <a:path w="1659635" h="2638044">
                <a:moveTo>
                  <a:pt x="1040573" y="2079219"/>
                </a:moveTo>
                <a:lnTo>
                  <a:pt x="1044096" y="2095820"/>
                </a:lnTo>
                <a:lnTo>
                  <a:pt x="1044555" y="2177907"/>
                </a:lnTo>
                <a:lnTo>
                  <a:pt x="1037843" y="2140092"/>
                </a:lnTo>
                <a:lnTo>
                  <a:pt x="1037802" y="2126234"/>
                </a:lnTo>
                <a:lnTo>
                  <a:pt x="1037158" y="2112902"/>
                </a:lnTo>
                <a:lnTo>
                  <a:pt x="1035746" y="2063191"/>
                </a:lnTo>
                <a:lnTo>
                  <a:pt x="1040573" y="2079219"/>
                </a:lnTo>
                <a:close/>
              </a:path>
              <a:path w="1659635" h="2638044">
                <a:moveTo>
                  <a:pt x="1035746" y="2063191"/>
                </a:moveTo>
                <a:lnTo>
                  <a:pt x="1037158" y="2112902"/>
                </a:lnTo>
                <a:lnTo>
                  <a:pt x="1035731" y="2099654"/>
                </a:lnTo>
                <a:lnTo>
                  <a:pt x="1033521" y="2086554"/>
                </a:lnTo>
                <a:lnTo>
                  <a:pt x="1030528" y="2073665"/>
                </a:lnTo>
                <a:lnTo>
                  <a:pt x="1029676" y="2047779"/>
                </a:lnTo>
                <a:lnTo>
                  <a:pt x="1035746" y="2063191"/>
                </a:lnTo>
                <a:close/>
              </a:path>
              <a:path w="1659635" h="2638044">
                <a:moveTo>
                  <a:pt x="1026753" y="2061050"/>
                </a:moveTo>
                <a:lnTo>
                  <a:pt x="1022195" y="2048773"/>
                </a:lnTo>
                <a:lnTo>
                  <a:pt x="1022422" y="2033031"/>
                </a:lnTo>
                <a:lnTo>
                  <a:pt x="1029676" y="2047779"/>
                </a:lnTo>
                <a:lnTo>
                  <a:pt x="1030528" y="2073665"/>
                </a:lnTo>
                <a:lnTo>
                  <a:pt x="1026753" y="2061050"/>
                </a:lnTo>
                <a:close/>
              </a:path>
              <a:path w="1659635" h="2638044">
                <a:moveTo>
                  <a:pt x="1003823" y="2014607"/>
                </a:moveTo>
                <a:lnTo>
                  <a:pt x="1004608" y="2005705"/>
                </a:lnTo>
                <a:lnTo>
                  <a:pt x="1014046" y="2018991"/>
                </a:lnTo>
                <a:lnTo>
                  <a:pt x="1022422" y="2033031"/>
                </a:lnTo>
                <a:lnTo>
                  <a:pt x="1022195" y="2048773"/>
                </a:lnTo>
                <a:lnTo>
                  <a:pt x="1016854" y="2036898"/>
                </a:lnTo>
                <a:lnTo>
                  <a:pt x="1010730" y="2025489"/>
                </a:lnTo>
                <a:lnTo>
                  <a:pt x="1003823" y="2014607"/>
                </a:lnTo>
                <a:close/>
              </a:path>
              <a:path w="1659635" h="2638044">
                <a:moveTo>
                  <a:pt x="978407" y="1985771"/>
                </a:moveTo>
                <a:lnTo>
                  <a:pt x="982789" y="1981580"/>
                </a:lnTo>
                <a:lnTo>
                  <a:pt x="994169" y="1993220"/>
                </a:lnTo>
                <a:lnTo>
                  <a:pt x="1004608" y="2005705"/>
                </a:lnTo>
                <a:lnTo>
                  <a:pt x="1003823" y="2014607"/>
                </a:lnTo>
                <a:lnTo>
                  <a:pt x="996134" y="2004319"/>
                </a:lnTo>
                <a:lnTo>
                  <a:pt x="987662" y="1994685"/>
                </a:lnTo>
                <a:lnTo>
                  <a:pt x="978407" y="1985771"/>
                </a:lnTo>
                <a:close/>
              </a:path>
              <a:path w="1659635" h="2638044">
                <a:moveTo>
                  <a:pt x="943345" y="1959736"/>
                </a:moveTo>
                <a:lnTo>
                  <a:pt x="943611" y="1952194"/>
                </a:lnTo>
                <a:lnTo>
                  <a:pt x="957449" y="1961022"/>
                </a:lnTo>
                <a:lnTo>
                  <a:pt x="970529" y="1970832"/>
                </a:lnTo>
                <a:lnTo>
                  <a:pt x="982789" y="1981580"/>
                </a:lnTo>
                <a:lnTo>
                  <a:pt x="978407" y="1985771"/>
                </a:lnTo>
                <a:lnTo>
                  <a:pt x="974390" y="1982158"/>
                </a:lnTo>
                <a:lnTo>
                  <a:pt x="964440" y="1973972"/>
                </a:lnTo>
                <a:lnTo>
                  <a:pt x="954089" y="1966498"/>
                </a:lnTo>
                <a:lnTo>
                  <a:pt x="943345" y="1959736"/>
                </a:lnTo>
                <a:close/>
              </a:path>
              <a:path w="1659635" h="2638044">
                <a:moveTo>
                  <a:pt x="896638" y="1939805"/>
                </a:moveTo>
                <a:lnTo>
                  <a:pt x="898147" y="1932066"/>
                </a:lnTo>
                <a:lnTo>
                  <a:pt x="913899" y="1937670"/>
                </a:lnTo>
                <a:lnTo>
                  <a:pt x="929074" y="1944395"/>
                </a:lnTo>
                <a:lnTo>
                  <a:pt x="943611" y="1952194"/>
                </a:lnTo>
                <a:lnTo>
                  <a:pt x="943345" y="1959736"/>
                </a:lnTo>
                <a:lnTo>
                  <a:pt x="932218" y="1953686"/>
                </a:lnTo>
                <a:lnTo>
                  <a:pt x="920718" y="1948347"/>
                </a:lnTo>
                <a:lnTo>
                  <a:pt x="908855" y="1943720"/>
                </a:lnTo>
                <a:lnTo>
                  <a:pt x="896638" y="1939805"/>
                </a:lnTo>
                <a:close/>
              </a:path>
              <a:path w="1659635" h="2638044">
                <a:moveTo>
                  <a:pt x="844422" y="1931263"/>
                </a:moveTo>
                <a:lnTo>
                  <a:pt x="848034" y="1922430"/>
                </a:lnTo>
                <a:lnTo>
                  <a:pt x="865154" y="1924400"/>
                </a:lnTo>
                <a:lnTo>
                  <a:pt x="881879" y="1927627"/>
                </a:lnTo>
                <a:lnTo>
                  <a:pt x="898147" y="1932066"/>
                </a:lnTo>
                <a:lnTo>
                  <a:pt x="896638" y="1939805"/>
                </a:lnTo>
                <a:lnTo>
                  <a:pt x="884077" y="1936602"/>
                </a:lnTo>
                <a:lnTo>
                  <a:pt x="871181" y="1934111"/>
                </a:lnTo>
                <a:lnTo>
                  <a:pt x="857959" y="1932331"/>
                </a:lnTo>
                <a:lnTo>
                  <a:pt x="844422" y="1931263"/>
                </a:lnTo>
                <a:close/>
              </a:path>
              <a:path w="1659635" h="2638044">
                <a:moveTo>
                  <a:pt x="830579" y="1930907"/>
                </a:moveTo>
                <a:lnTo>
                  <a:pt x="827791" y="1930921"/>
                </a:lnTo>
                <a:lnTo>
                  <a:pt x="830579" y="1921763"/>
                </a:lnTo>
                <a:lnTo>
                  <a:pt x="848034" y="1922430"/>
                </a:lnTo>
                <a:lnTo>
                  <a:pt x="844422" y="1931263"/>
                </a:lnTo>
                <a:lnTo>
                  <a:pt x="830579" y="1930907"/>
                </a:lnTo>
                <a:close/>
              </a:path>
              <a:path w="1659635" h="2638044">
                <a:moveTo>
                  <a:pt x="774425" y="1936474"/>
                </a:moveTo>
                <a:lnTo>
                  <a:pt x="774668" y="1927627"/>
                </a:lnTo>
                <a:lnTo>
                  <a:pt x="792743" y="1924400"/>
                </a:lnTo>
                <a:lnTo>
                  <a:pt x="811396" y="1922430"/>
                </a:lnTo>
                <a:lnTo>
                  <a:pt x="830579" y="1921763"/>
                </a:lnTo>
                <a:lnTo>
                  <a:pt x="827791" y="1930921"/>
                </a:lnTo>
                <a:lnTo>
                  <a:pt x="814304" y="1931365"/>
                </a:lnTo>
                <a:lnTo>
                  <a:pt x="800880" y="1932439"/>
                </a:lnTo>
                <a:lnTo>
                  <a:pt x="787570" y="1934142"/>
                </a:lnTo>
                <a:lnTo>
                  <a:pt x="774425" y="1936474"/>
                </a:lnTo>
                <a:close/>
              </a:path>
              <a:path w="1659635" h="2638044">
                <a:moveTo>
                  <a:pt x="736499" y="1947244"/>
                </a:moveTo>
                <a:lnTo>
                  <a:pt x="740449" y="1937670"/>
                </a:lnTo>
                <a:lnTo>
                  <a:pt x="757220" y="1932066"/>
                </a:lnTo>
                <a:lnTo>
                  <a:pt x="774668" y="1927627"/>
                </a:lnTo>
                <a:lnTo>
                  <a:pt x="774425" y="1936474"/>
                </a:lnTo>
                <a:lnTo>
                  <a:pt x="761497" y="1939435"/>
                </a:lnTo>
                <a:lnTo>
                  <a:pt x="748838" y="1943025"/>
                </a:lnTo>
                <a:lnTo>
                  <a:pt x="736499" y="1947244"/>
                </a:lnTo>
                <a:close/>
              </a:path>
              <a:path w="1659635" h="2638044">
                <a:moveTo>
                  <a:pt x="691380" y="1970412"/>
                </a:moveTo>
                <a:lnTo>
                  <a:pt x="694687" y="1961022"/>
                </a:lnTo>
                <a:lnTo>
                  <a:pt x="709133" y="1952194"/>
                </a:lnTo>
                <a:lnTo>
                  <a:pt x="724404" y="1944395"/>
                </a:lnTo>
                <a:lnTo>
                  <a:pt x="740449" y="1937670"/>
                </a:lnTo>
                <a:lnTo>
                  <a:pt x="736499" y="1947244"/>
                </a:lnTo>
                <a:lnTo>
                  <a:pt x="724533" y="1952092"/>
                </a:lnTo>
                <a:lnTo>
                  <a:pt x="712989" y="1957570"/>
                </a:lnTo>
                <a:lnTo>
                  <a:pt x="701921" y="1963677"/>
                </a:lnTo>
                <a:lnTo>
                  <a:pt x="691380" y="1970412"/>
                </a:lnTo>
                <a:close/>
              </a:path>
              <a:path w="1659635" h="2638044">
                <a:moveTo>
                  <a:pt x="681417" y="1977777"/>
                </a:moveTo>
                <a:lnTo>
                  <a:pt x="672083" y="1985771"/>
                </a:lnTo>
                <a:lnTo>
                  <a:pt x="681114" y="1970832"/>
                </a:lnTo>
                <a:lnTo>
                  <a:pt x="694687" y="1961022"/>
                </a:lnTo>
                <a:lnTo>
                  <a:pt x="691380" y="1970412"/>
                </a:lnTo>
                <a:lnTo>
                  <a:pt x="681417" y="1977777"/>
                </a:lnTo>
                <a:close/>
              </a:path>
              <a:path w="1659635" h="2638044">
                <a:moveTo>
                  <a:pt x="644349" y="2018063"/>
                </a:moveTo>
                <a:lnTo>
                  <a:pt x="646127" y="2005705"/>
                </a:lnTo>
                <a:lnTo>
                  <a:pt x="656785" y="1993220"/>
                </a:lnTo>
                <a:lnTo>
                  <a:pt x="668464" y="1981580"/>
                </a:lnTo>
                <a:lnTo>
                  <a:pt x="681114" y="1970832"/>
                </a:lnTo>
                <a:lnTo>
                  <a:pt x="672083" y="1985771"/>
                </a:lnTo>
                <a:lnTo>
                  <a:pt x="669006" y="1988570"/>
                </a:lnTo>
                <a:lnTo>
                  <a:pt x="660004" y="1997724"/>
                </a:lnTo>
                <a:lnTo>
                  <a:pt x="651785" y="2007576"/>
                </a:lnTo>
                <a:lnTo>
                  <a:pt x="644349" y="2018063"/>
                </a:lnTo>
                <a:close/>
              </a:path>
              <a:path w="1659635" h="2638044">
                <a:moveTo>
                  <a:pt x="626737" y="2052701"/>
                </a:moveTo>
                <a:lnTo>
                  <a:pt x="628069" y="2033031"/>
                </a:lnTo>
                <a:lnTo>
                  <a:pt x="636538" y="2018991"/>
                </a:lnTo>
                <a:lnTo>
                  <a:pt x="646127" y="2005705"/>
                </a:lnTo>
                <a:lnTo>
                  <a:pt x="644349" y="2018063"/>
                </a:lnTo>
                <a:lnTo>
                  <a:pt x="637696" y="2029122"/>
                </a:lnTo>
                <a:lnTo>
                  <a:pt x="631825" y="2040689"/>
                </a:lnTo>
                <a:lnTo>
                  <a:pt x="626737" y="2052701"/>
                </a:lnTo>
                <a:close/>
              </a:path>
              <a:path w="1659635" h="2638044">
                <a:moveTo>
                  <a:pt x="622432" y="2065094"/>
                </a:moveTo>
                <a:lnTo>
                  <a:pt x="618910" y="2077804"/>
                </a:lnTo>
                <a:lnTo>
                  <a:pt x="620767" y="2047779"/>
                </a:lnTo>
                <a:lnTo>
                  <a:pt x="628069" y="2033031"/>
                </a:lnTo>
                <a:lnTo>
                  <a:pt x="626737" y="2052701"/>
                </a:lnTo>
                <a:lnTo>
                  <a:pt x="622432" y="2065094"/>
                </a:lnTo>
                <a:close/>
              </a:path>
              <a:path w="1659635" h="2638044">
                <a:moveTo>
                  <a:pt x="616170" y="2090769"/>
                </a:moveTo>
                <a:lnTo>
                  <a:pt x="614213" y="2103924"/>
                </a:lnTo>
                <a:lnTo>
                  <a:pt x="614683" y="2063191"/>
                </a:lnTo>
                <a:lnTo>
                  <a:pt x="620767" y="2047779"/>
                </a:lnTo>
                <a:lnTo>
                  <a:pt x="618910" y="2077804"/>
                </a:lnTo>
                <a:lnTo>
                  <a:pt x="616170" y="2090769"/>
                </a:lnTo>
                <a:close/>
              </a:path>
              <a:path w="1659635" h="2638044">
                <a:moveTo>
                  <a:pt x="1037843" y="1568195"/>
                </a:moveTo>
                <a:lnTo>
                  <a:pt x="1037652" y="1558893"/>
                </a:lnTo>
                <a:lnTo>
                  <a:pt x="1036638" y="1544921"/>
                </a:lnTo>
                <a:lnTo>
                  <a:pt x="1034749" y="1531170"/>
                </a:lnTo>
                <a:lnTo>
                  <a:pt x="1031986" y="1517732"/>
                </a:lnTo>
                <a:lnTo>
                  <a:pt x="1035746" y="1501420"/>
                </a:lnTo>
                <a:lnTo>
                  <a:pt x="1040573" y="1517359"/>
                </a:lnTo>
                <a:lnTo>
                  <a:pt x="1037843" y="1568195"/>
                </a:lnTo>
                <a:close/>
              </a:path>
              <a:path w="1659635" h="2638044">
                <a:moveTo>
                  <a:pt x="1029676" y="1486066"/>
                </a:moveTo>
                <a:lnTo>
                  <a:pt x="1035746" y="1501420"/>
                </a:lnTo>
                <a:lnTo>
                  <a:pt x="1031986" y="1517732"/>
                </a:lnTo>
                <a:lnTo>
                  <a:pt x="1028349" y="1504699"/>
                </a:lnTo>
                <a:lnTo>
                  <a:pt x="1023837" y="1492163"/>
                </a:lnTo>
                <a:lnTo>
                  <a:pt x="1022422" y="1471347"/>
                </a:lnTo>
                <a:lnTo>
                  <a:pt x="1029676" y="1486066"/>
                </a:lnTo>
                <a:close/>
              </a:path>
              <a:path w="1659635" h="2638044">
                <a:moveTo>
                  <a:pt x="1018451" y="1480217"/>
                </a:moveTo>
                <a:lnTo>
                  <a:pt x="1012191" y="1468952"/>
                </a:lnTo>
                <a:lnTo>
                  <a:pt x="1014046" y="1457311"/>
                </a:lnTo>
                <a:lnTo>
                  <a:pt x="1022422" y="1471347"/>
                </a:lnTo>
                <a:lnTo>
                  <a:pt x="1023837" y="1492163"/>
                </a:lnTo>
                <a:lnTo>
                  <a:pt x="1018451" y="1480217"/>
                </a:lnTo>
                <a:close/>
              </a:path>
              <a:path w="1659635" h="2638044">
                <a:moveTo>
                  <a:pt x="978407" y="1432559"/>
                </a:moveTo>
                <a:lnTo>
                  <a:pt x="982789" y="1419796"/>
                </a:lnTo>
                <a:lnTo>
                  <a:pt x="994169" y="1431486"/>
                </a:lnTo>
                <a:lnTo>
                  <a:pt x="1004608" y="1444008"/>
                </a:lnTo>
                <a:lnTo>
                  <a:pt x="1014046" y="1457311"/>
                </a:lnTo>
                <a:lnTo>
                  <a:pt x="1012191" y="1468952"/>
                </a:lnTo>
                <a:lnTo>
                  <a:pt x="1005057" y="1458462"/>
                </a:lnTo>
                <a:lnTo>
                  <a:pt x="997048" y="1448838"/>
                </a:lnTo>
                <a:lnTo>
                  <a:pt x="988165" y="1440173"/>
                </a:lnTo>
                <a:lnTo>
                  <a:pt x="978407" y="1432559"/>
                </a:lnTo>
                <a:close/>
              </a:path>
              <a:path w="1659635" h="2638044">
                <a:moveTo>
                  <a:pt x="941254" y="1403450"/>
                </a:moveTo>
                <a:lnTo>
                  <a:pt x="943611" y="1390202"/>
                </a:lnTo>
                <a:lnTo>
                  <a:pt x="957449" y="1399105"/>
                </a:lnTo>
                <a:lnTo>
                  <a:pt x="970529" y="1408986"/>
                </a:lnTo>
                <a:lnTo>
                  <a:pt x="982789" y="1419796"/>
                </a:lnTo>
                <a:lnTo>
                  <a:pt x="978407" y="1432559"/>
                </a:lnTo>
                <a:lnTo>
                  <a:pt x="971902" y="1426722"/>
                </a:lnTo>
                <a:lnTo>
                  <a:pt x="962066" y="1418516"/>
                </a:lnTo>
                <a:lnTo>
                  <a:pt x="951847" y="1410740"/>
                </a:lnTo>
                <a:lnTo>
                  <a:pt x="941254" y="1403450"/>
                </a:lnTo>
                <a:close/>
              </a:path>
              <a:path w="1659635" h="2638044">
                <a:moveTo>
                  <a:pt x="895325" y="1380219"/>
                </a:moveTo>
                <a:lnTo>
                  <a:pt x="898147" y="1369856"/>
                </a:lnTo>
                <a:lnTo>
                  <a:pt x="913899" y="1375529"/>
                </a:lnTo>
                <a:lnTo>
                  <a:pt x="929074" y="1382327"/>
                </a:lnTo>
                <a:lnTo>
                  <a:pt x="943611" y="1390202"/>
                </a:lnTo>
                <a:lnTo>
                  <a:pt x="941254" y="1403450"/>
                </a:lnTo>
                <a:lnTo>
                  <a:pt x="930297" y="1396699"/>
                </a:lnTo>
                <a:lnTo>
                  <a:pt x="918983" y="1390541"/>
                </a:lnTo>
                <a:lnTo>
                  <a:pt x="907323" y="1385030"/>
                </a:lnTo>
                <a:lnTo>
                  <a:pt x="895325" y="1380219"/>
                </a:lnTo>
                <a:close/>
              </a:path>
              <a:path w="1659635" h="2638044">
                <a:moveTo>
                  <a:pt x="844132" y="1369054"/>
                </a:moveTo>
                <a:lnTo>
                  <a:pt x="848034" y="1360085"/>
                </a:lnTo>
                <a:lnTo>
                  <a:pt x="865154" y="1362085"/>
                </a:lnTo>
                <a:lnTo>
                  <a:pt x="881879" y="1365359"/>
                </a:lnTo>
                <a:lnTo>
                  <a:pt x="898147" y="1369856"/>
                </a:lnTo>
                <a:lnTo>
                  <a:pt x="895325" y="1380219"/>
                </a:lnTo>
                <a:lnTo>
                  <a:pt x="882998" y="1376162"/>
                </a:lnTo>
                <a:lnTo>
                  <a:pt x="870351" y="1372913"/>
                </a:lnTo>
                <a:lnTo>
                  <a:pt x="857393" y="1370526"/>
                </a:lnTo>
                <a:lnTo>
                  <a:pt x="844132" y="1369054"/>
                </a:lnTo>
                <a:close/>
              </a:path>
              <a:path w="1659635" h="2638044">
                <a:moveTo>
                  <a:pt x="811272" y="1369495"/>
                </a:moveTo>
                <a:lnTo>
                  <a:pt x="811396" y="1360085"/>
                </a:lnTo>
                <a:lnTo>
                  <a:pt x="830579" y="1359408"/>
                </a:lnTo>
                <a:lnTo>
                  <a:pt x="848034" y="1360085"/>
                </a:lnTo>
                <a:lnTo>
                  <a:pt x="844132" y="1369054"/>
                </a:lnTo>
                <a:lnTo>
                  <a:pt x="830579" y="1368551"/>
                </a:lnTo>
                <a:lnTo>
                  <a:pt x="824496" y="1368647"/>
                </a:lnTo>
                <a:lnTo>
                  <a:pt x="811272" y="1369495"/>
                </a:lnTo>
                <a:close/>
              </a:path>
              <a:path w="1659635" h="2638044">
                <a:moveTo>
                  <a:pt x="772224" y="1376920"/>
                </a:moveTo>
                <a:lnTo>
                  <a:pt x="774668" y="1365359"/>
                </a:lnTo>
                <a:lnTo>
                  <a:pt x="792743" y="1362085"/>
                </a:lnTo>
                <a:lnTo>
                  <a:pt x="811396" y="1360085"/>
                </a:lnTo>
                <a:lnTo>
                  <a:pt x="811272" y="1369495"/>
                </a:lnTo>
                <a:lnTo>
                  <a:pt x="798120" y="1371187"/>
                </a:lnTo>
                <a:lnTo>
                  <a:pt x="785087" y="1373677"/>
                </a:lnTo>
                <a:lnTo>
                  <a:pt x="772224" y="1376920"/>
                </a:lnTo>
                <a:close/>
              </a:path>
              <a:path w="1659635" h="2638044">
                <a:moveTo>
                  <a:pt x="723430" y="1396520"/>
                </a:moveTo>
                <a:lnTo>
                  <a:pt x="724404" y="1382327"/>
                </a:lnTo>
                <a:lnTo>
                  <a:pt x="740449" y="1375529"/>
                </a:lnTo>
                <a:lnTo>
                  <a:pt x="757220" y="1369856"/>
                </a:lnTo>
                <a:lnTo>
                  <a:pt x="774668" y="1365359"/>
                </a:lnTo>
                <a:lnTo>
                  <a:pt x="772224" y="1376920"/>
                </a:lnTo>
                <a:lnTo>
                  <a:pt x="759577" y="1380871"/>
                </a:lnTo>
                <a:lnTo>
                  <a:pt x="747197" y="1385484"/>
                </a:lnTo>
                <a:lnTo>
                  <a:pt x="735132" y="1390715"/>
                </a:lnTo>
                <a:lnTo>
                  <a:pt x="723430" y="1396520"/>
                </a:lnTo>
                <a:close/>
              </a:path>
              <a:path w="1659635" h="2638044">
                <a:moveTo>
                  <a:pt x="690995" y="1416920"/>
                </a:moveTo>
                <a:lnTo>
                  <a:pt x="694687" y="1399105"/>
                </a:lnTo>
                <a:lnTo>
                  <a:pt x="709133" y="1390202"/>
                </a:lnTo>
                <a:lnTo>
                  <a:pt x="724404" y="1382327"/>
                </a:lnTo>
                <a:lnTo>
                  <a:pt x="723430" y="1396520"/>
                </a:lnTo>
                <a:lnTo>
                  <a:pt x="712141" y="1402852"/>
                </a:lnTo>
                <a:lnTo>
                  <a:pt x="701313" y="1409667"/>
                </a:lnTo>
                <a:lnTo>
                  <a:pt x="690995" y="1416920"/>
                </a:lnTo>
                <a:close/>
              </a:path>
              <a:path w="1659635" h="2638044">
                <a:moveTo>
                  <a:pt x="656362" y="1445784"/>
                </a:moveTo>
                <a:lnTo>
                  <a:pt x="656785" y="1431486"/>
                </a:lnTo>
                <a:lnTo>
                  <a:pt x="668464" y="1419796"/>
                </a:lnTo>
                <a:lnTo>
                  <a:pt x="681114" y="1408986"/>
                </a:lnTo>
                <a:lnTo>
                  <a:pt x="694687" y="1399105"/>
                </a:lnTo>
                <a:lnTo>
                  <a:pt x="690995" y="1416920"/>
                </a:lnTo>
                <a:lnTo>
                  <a:pt x="681235" y="1424566"/>
                </a:lnTo>
                <a:lnTo>
                  <a:pt x="672083" y="1432559"/>
                </a:lnTo>
                <a:lnTo>
                  <a:pt x="665542" y="1437465"/>
                </a:lnTo>
                <a:lnTo>
                  <a:pt x="656362" y="1445784"/>
                </a:lnTo>
                <a:close/>
              </a:path>
              <a:path w="1659635" h="2638044">
                <a:moveTo>
                  <a:pt x="634067" y="1476310"/>
                </a:moveTo>
                <a:lnTo>
                  <a:pt x="636538" y="1457311"/>
                </a:lnTo>
                <a:lnTo>
                  <a:pt x="646127" y="1444008"/>
                </a:lnTo>
                <a:lnTo>
                  <a:pt x="656785" y="1431486"/>
                </a:lnTo>
                <a:lnTo>
                  <a:pt x="656362" y="1445784"/>
                </a:lnTo>
                <a:lnTo>
                  <a:pt x="648056" y="1455092"/>
                </a:lnTo>
                <a:lnTo>
                  <a:pt x="640624" y="1465298"/>
                </a:lnTo>
                <a:lnTo>
                  <a:pt x="634067" y="1476310"/>
                </a:lnTo>
                <a:close/>
              </a:path>
              <a:path w="1659635" h="2638044">
                <a:moveTo>
                  <a:pt x="619642" y="1513256"/>
                </a:moveTo>
                <a:lnTo>
                  <a:pt x="620767" y="1486066"/>
                </a:lnTo>
                <a:lnTo>
                  <a:pt x="628069" y="1471347"/>
                </a:lnTo>
                <a:lnTo>
                  <a:pt x="636538" y="1457311"/>
                </a:lnTo>
                <a:lnTo>
                  <a:pt x="634067" y="1476310"/>
                </a:lnTo>
                <a:lnTo>
                  <a:pt x="628385" y="1488035"/>
                </a:lnTo>
                <a:lnTo>
                  <a:pt x="623576" y="1500381"/>
                </a:lnTo>
                <a:lnTo>
                  <a:pt x="619642" y="1513256"/>
                </a:lnTo>
                <a:close/>
              </a:path>
              <a:path w="1659635" h="2638044">
                <a:moveTo>
                  <a:pt x="616582" y="1526567"/>
                </a:moveTo>
                <a:lnTo>
                  <a:pt x="614396" y="1540222"/>
                </a:lnTo>
                <a:lnTo>
                  <a:pt x="614683" y="1501420"/>
                </a:lnTo>
                <a:lnTo>
                  <a:pt x="620767" y="1486066"/>
                </a:lnTo>
                <a:lnTo>
                  <a:pt x="619642" y="1513256"/>
                </a:lnTo>
                <a:lnTo>
                  <a:pt x="616582" y="1526567"/>
                </a:lnTo>
                <a:close/>
              </a:path>
              <a:path w="1659635" h="2638044">
                <a:moveTo>
                  <a:pt x="1040573" y="958531"/>
                </a:moveTo>
                <a:lnTo>
                  <a:pt x="1044096" y="973956"/>
                </a:lnTo>
                <a:lnTo>
                  <a:pt x="1044488" y="1063279"/>
                </a:lnTo>
                <a:lnTo>
                  <a:pt x="1037843" y="1031240"/>
                </a:lnTo>
                <a:lnTo>
                  <a:pt x="1037843" y="1005840"/>
                </a:lnTo>
                <a:lnTo>
                  <a:pt x="1037652" y="996620"/>
                </a:lnTo>
                <a:lnTo>
                  <a:pt x="1036638" y="983042"/>
                </a:lnTo>
                <a:lnTo>
                  <a:pt x="1035746" y="943526"/>
                </a:lnTo>
                <a:lnTo>
                  <a:pt x="1040573" y="958531"/>
                </a:lnTo>
                <a:close/>
              </a:path>
              <a:path w="1659635" h="2638044">
                <a:moveTo>
                  <a:pt x="1036638" y="983042"/>
                </a:moveTo>
                <a:lnTo>
                  <a:pt x="1034749" y="969917"/>
                </a:lnTo>
                <a:lnTo>
                  <a:pt x="1031986" y="957231"/>
                </a:lnTo>
                <a:lnTo>
                  <a:pt x="1028349" y="944974"/>
                </a:lnTo>
                <a:lnTo>
                  <a:pt x="1023837" y="933133"/>
                </a:lnTo>
                <a:lnTo>
                  <a:pt x="1029676" y="928997"/>
                </a:lnTo>
                <a:lnTo>
                  <a:pt x="1035746" y="943526"/>
                </a:lnTo>
                <a:lnTo>
                  <a:pt x="1036638" y="983042"/>
                </a:lnTo>
                <a:close/>
              </a:path>
              <a:path w="1659635" h="2638044">
                <a:moveTo>
                  <a:pt x="1029676" y="928997"/>
                </a:moveTo>
                <a:lnTo>
                  <a:pt x="1023837" y="933133"/>
                </a:lnTo>
                <a:lnTo>
                  <a:pt x="1018451" y="921699"/>
                </a:lnTo>
                <a:lnTo>
                  <a:pt x="1012191" y="910658"/>
                </a:lnTo>
                <a:lnTo>
                  <a:pt x="1005057" y="900000"/>
                </a:lnTo>
                <a:lnTo>
                  <a:pt x="1014046" y="901588"/>
                </a:lnTo>
                <a:lnTo>
                  <a:pt x="1022422" y="914998"/>
                </a:lnTo>
                <a:lnTo>
                  <a:pt x="1029676" y="928997"/>
                </a:lnTo>
                <a:close/>
              </a:path>
              <a:path w="1659635" h="2638044">
                <a:moveTo>
                  <a:pt x="1014046" y="901588"/>
                </a:moveTo>
                <a:lnTo>
                  <a:pt x="1005057" y="900000"/>
                </a:lnTo>
                <a:lnTo>
                  <a:pt x="997048" y="889712"/>
                </a:lnTo>
                <a:lnTo>
                  <a:pt x="988165" y="879784"/>
                </a:lnTo>
                <a:lnTo>
                  <a:pt x="978407" y="870203"/>
                </a:lnTo>
                <a:lnTo>
                  <a:pt x="974390" y="866590"/>
                </a:lnTo>
                <a:lnTo>
                  <a:pt x="982789" y="865441"/>
                </a:lnTo>
                <a:lnTo>
                  <a:pt x="994169" y="876753"/>
                </a:lnTo>
                <a:lnTo>
                  <a:pt x="1004608" y="888821"/>
                </a:lnTo>
                <a:lnTo>
                  <a:pt x="1014046" y="901588"/>
                </a:lnTo>
                <a:close/>
              </a:path>
              <a:path w="1659635" h="2638044">
                <a:moveTo>
                  <a:pt x="982789" y="865441"/>
                </a:moveTo>
                <a:lnTo>
                  <a:pt x="974390" y="866590"/>
                </a:lnTo>
                <a:lnTo>
                  <a:pt x="964440" y="858404"/>
                </a:lnTo>
                <a:lnTo>
                  <a:pt x="954089" y="850930"/>
                </a:lnTo>
                <a:lnTo>
                  <a:pt x="943345" y="844168"/>
                </a:lnTo>
                <a:lnTo>
                  <a:pt x="932218" y="838118"/>
                </a:lnTo>
                <a:lnTo>
                  <a:pt x="943611" y="836598"/>
                </a:lnTo>
                <a:lnTo>
                  <a:pt x="957449" y="845307"/>
                </a:lnTo>
                <a:lnTo>
                  <a:pt x="970529" y="854940"/>
                </a:lnTo>
                <a:lnTo>
                  <a:pt x="982789" y="865441"/>
                </a:lnTo>
                <a:close/>
              </a:path>
              <a:path w="1659635" h="2638044">
                <a:moveTo>
                  <a:pt x="943611" y="836598"/>
                </a:moveTo>
                <a:lnTo>
                  <a:pt x="932218" y="838118"/>
                </a:lnTo>
                <a:lnTo>
                  <a:pt x="920719" y="832779"/>
                </a:lnTo>
                <a:lnTo>
                  <a:pt x="908855" y="828152"/>
                </a:lnTo>
                <a:lnTo>
                  <a:pt x="896638" y="824237"/>
                </a:lnTo>
                <a:lnTo>
                  <a:pt x="884077" y="821034"/>
                </a:lnTo>
                <a:lnTo>
                  <a:pt x="898147" y="816571"/>
                </a:lnTo>
                <a:lnTo>
                  <a:pt x="913899" y="822174"/>
                </a:lnTo>
                <a:lnTo>
                  <a:pt x="929074" y="828868"/>
                </a:lnTo>
                <a:lnTo>
                  <a:pt x="943611" y="836598"/>
                </a:lnTo>
                <a:close/>
              </a:path>
              <a:path w="1659635" h="2638044">
                <a:moveTo>
                  <a:pt x="898147" y="816571"/>
                </a:moveTo>
                <a:lnTo>
                  <a:pt x="884077" y="821034"/>
                </a:lnTo>
                <a:lnTo>
                  <a:pt x="871181" y="818543"/>
                </a:lnTo>
                <a:lnTo>
                  <a:pt x="857959" y="816763"/>
                </a:lnTo>
                <a:lnTo>
                  <a:pt x="844422" y="815695"/>
                </a:lnTo>
                <a:lnTo>
                  <a:pt x="830579" y="815340"/>
                </a:lnTo>
                <a:lnTo>
                  <a:pt x="848034" y="806872"/>
                </a:lnTo>
                <a:lnTo>
                  <a:pt x="865154" y="808864"/>
                </a:lnTo>
                <a:lnTo>
                  <a:pt x="881879" y="812116"/>
                </a:lnTo>
                <a:lnTo>
                  <a:pt x="898147" y="816571"/>
                </a:lnTo>
                <a:close/>
              </a:path>
              <a:path w="1659635" h="2638044">
                <a:moveTo>
                  <a:pt x="830579" y="806195"/>
                </a:moveTo>
                <a:lnTo>
                  <a:pt x="848034" y="806872"/>
                </a:lnTo>
                <a:lnTo>
                  <a:pt x="830579" y="815340"/>
                </a:lnTo>
                <a:lnTo>
                  <a:pt x="827791" y="815353"/>
                </a:lnTo>
                <a:lnTo>
                  <a:pt x="814304" y="815797"/>
                </a:lnTo>
                <a:lnTo>
                  <a:pt x="811396" y="806872"/>
                </a:lnTo>
                <a:lnTo>
                  <a:pt x="830579" y="806195"/>
                </a:lnTo>
                <a:close/>
              </a:path>
              <a:path w="1659635" h="2638044">
                <a:moveTo>
                  <a:pt x="774425" y="820906"/>
                </a:moveTo>
                <a:lnTo>
                  <a:pt x="774668" y="812116"/>
                </a:lnTo>
                <a:lnTo>
                  <a:pt x="792743" y="808864"/>
                </a:lnTo>
                <a:lnTo>
                  <a:pt x="811396" y="806872"/>
                </a:lnTo>
                <a:lnTo>
                  <a:pt x="814304" y="815797"/>
                </a:lnTo>
                <a:lnTo>
                  <a:pt x="800880" y="816871"/>
                </a:lnTo>
                <a:lnTo>
                  <a:pt x="787570" y="818574"/>
                </a:lnTo>
                <a:lnTo>
                  <a:pt x="774425" y="820906"/>
                </a:lnTo>
                <a:close/>
              </a:path>
              <a:path w="1659635" h="2638044">
                <a:moveTo>
                  <a:pt x="736499" y="831676"/>
                </a:moveTo>
                <a:lnTo>
                  <a:pt x="740449" y="822174"/>
                </a:lnTo>
                <a:lnTo>
                  <a:pt x="757220" y="816571"/>
                </a:lnTo>
                <a:lnTo>
                  <a:pt x="774668" y="812116"/>
                </a:lnTo>
                <a:lnTo>
                  <a:pt x="774425" y="820906"/>
                </a:lnTo>
                <a:lnTo>
                  <a:pt x="761497" y="823867"/>
                </a:lnTo>
                <a:lnTo>
                  <a:pt x="748838" y="827457"/>
                </a:lnTo>
                <a:lnTo>
                  <a:pt x="736499" y="831676"/>
                </a:lnTo>
                <a:close/>
              </a:path>
              <a:path w="1659635" h="2638044">
                <a:moveTo>
                  <a:pt x="691380" y="854845"/>
                </a:moveTo>
                <a:lnTo>
                  <a:pt x="694687" y="845307"/>
                </a:lnTo>
                <a:lnTo>
                  <a:pt x="709133" y="836598"/>
                </a:lnTo>
                <a:lnTo>
                  <a:pt x="724404" y="828868"/>
                </a:lnTo>
                <a:lnTo>
                  <a:pt x="740449" y="822174"/>
                </a:lnTo>
                <a:lnTo>
                  <a:pt x="736499" y="831676"/>
                </a:lnTo>
                <a:lnTo>
                  <a:pt x="724533" y="836525"/>
                </a:lnTo>
                <a:lnTo>
                  <a:pt x="712989" y="842002"/>
                </a:lnTo>
                <a:lnTo>
                  <a:pt x="701921" y="848109"/>
                </a:lnTo>
                <a:lnTo>
                  <a:pt x="691380" y="854845"/>
                </a:lnTo>
                <a:close/>
              </a:path>
              <a:path w="1659635" h="2638044">
                <a:moveTo>
                  <a:pt x="656362" y="886301"/>
                </a:moveTo>
                <a:lnTo>
                  <a:pt x="656785" y="876753"/>
                </a:lnTo>
                <a:lnTo>
                  <a:pt x="668464" y="865441"/>
                </a:lnTo>
                <a:lnTo>
                  <a:pt x="681114" y="854940"/>
                </a:lnTo>
                <a:lnTo>
                  <a:pt x="694687" y="845307"/>
                </a:lnTo>
                <a:lnTo>
                  <a:pt x="691380" y="854845"/>
                </a:lnTo>
                <a:lnTo>
                  <a:pt x="681417" y="862209"/>
                </a:lnTo>
                <a:lnTo>
                  <a:pt x="672083" y="870203"/>
                </a:lnTo>
                <a:lnTo>
                  <a:pt x="665542" y="876492"/>
                </a:lnTo>
                <a:lnTo>
                  <a:pt x="656362" y="886301"/>
                </a:lnTo>
                <a:close/>
              </a:path>
              <a:path w="1659635" h="2638044">
                <a:moveTo>
                  <a:pt x="634067" y="917906"/>
                </a:moveTo>
                <a:lnTo>
                  <a:pt x="636538" y="901588"/>
                </a:lnTo>
                <a:lnTo>
                  <a:pt x="646127" y="888821"/>
                </a:lnTo>
                <a:lnTo>
                  <a:pt x="656785" y="876753"/>
                </a:lnTo>
                <a:lnTo>
                  <a:pt x="656362" y="886301"/>
                </a:lnTo>
                <a:lnTo>
                  <a:pt x="648056" y="896465"/>
                </a:lnTo>
                <a:lnTo>
                  <a:pt x="640624" y="906996"/>
                </a:lnTo>
                <a:lnTo>
                  <a:pt x="634067" y="917906"/>
                </a:lnTo>
                <a:close/>
              </a:path>
              <a:path w="1659635" h="2638044">
                <a:moveTo>
                  <a:pt x="619642" y="953021"/>
                </a:moveTo>
                <a:lnTo>
                  <a:pt x="620767" y="928997"/>
                </a:lnTo>
                <a:lnTo>
                  <a:pt x="628069" y="914998"/>
                </a:lnTo>
                <a:lnTo>
                  <a:pt x="636538" y="901588"/>
                </a:lnTo>
                <a:lnTo>
                  <a:pt x="634067" y="917906"/>
                </a:lnTo>
                <a:lnTo>
                  <a:pt x="628385" y="929205"/>
                </a:lnTo>
                <a:lnTo>
                  <a:pt x="623576" y="940906"/>
                </a:lnTo>
                <a:lnTo>
                  <a:pt x="619642" y="953021"/>
                </a:lnTo>
                <a:close/>
              </a:path>
              <a:path w="1659635" h="2638044">
                <a:moveTo>
                  <a:pt x="616582" y="965560"/>
                </a:moveTo>
                <a:lnTo>
                  <a:pt x="614396" y="978535"/>
                </a:lnTo>
                <a:lnTo>
                  <a:pt x="614683" y="943526"/>
                </a:lnTo>
                <a:lnTo>
                  <a:pt x="620767" y="928997"/>
                </a:lnTo>
                <a:lnTo>
                  <a:pt x="619642" y="953021"/>
                </a:lnTo>
                <a:lnTo>
                  <a:pt x="616582" y="965560"/>
                </a:lnTo>
                <a:close/>
              </a:path>
              <a:path w="1659635" h="2638044">
                <a:moveTo>
                  <a:pt x="1037843" y="2176271"/>
                </a:moveTo>
                <a:lnTo>
                  <a:pt x="1037843" y="2140092"/>
                </a:lnTo>
                <a:lnTo>
                  <a:pt x="1044555" y="2177907"/>
                </a:lnTo>
                <a:lnTo>
                  <a:pt x="1035197" y="2185525"/>
                </a:lnTo>
                <a:lnTo>
                  <a:pt x="1027175" y="2176271"/>
                </a:lnTo>
                <a:lnTo>
                  <a:pt x="1037843" y="2176271"/>
                </a:lnTo>
                <a:close/>
              </a:path>
              <a:path w="1659635" h="2638044">
                <a:moveTo>
                  <a:pt x="1086667" y="2152193"/>
                </a:moveTo>
                <a:lnTo>
                  <a:pt x="1075480" y="2157904"/>
                </a:lnTo>
                <a:lnTo>
                  <a:pt x="1075737" y="2150937"/>
                </a:lnTo>
                <a:lnTo>
                  <a:pt x="1086611" y="2148839"/>
                </a:lnTo>
                <a:lnTo>
                  <a:pt x="1088127" y="2068019"/>
                </a:lnTo>
                <a:lnTo>
                  <a:pt x="1095755" y="2139695"/>
                </a:lnTo>
                <a:lnTo>
                  <a:pt x="1098257" y="2146962"/>
                </a:lnTo>
                <a:lnTo>
                  <a:pt x="1086667" y="2152193"/>
                </a:lnTo>
                <a:close/>
              </a:path>
              <a:path w="1659635" h="2638044">
                <a:moveTo>
                  <a:pt x="1046987" y="2167128"/>
                </a:moveTo>
                <a:lnTo>
                  <a:pt x="1051388" y="2163664"/>
                </a:lnTo>
                <a:lnTo>
                  <a:pt x="1063245" y="2156329"/>
                </a:lnTo>
                <a:lnTo>
                  <a:pt x="1075737" y="2150937"/>
                </a:lnTo>
                <a:lnTo>
                  <a:pt x="1075480" y="2157904"/>
                </a:lnTo>
                <a:lnTo>
                  <a:pt x="1064718" y="2164095"/>
                </a:lnTo>
                <a:lnTo>
                  <a:pt x="1054403" y="2170763"/>
                </a:lnTo>
                <a:lnTo>
                  <a:pt x="1046987" y="2167128"/>
                </a:lnTo>
                <a:close/>
              </a:path>
              <a:path w="1659635" h="2638044">
                <a:moveTo>
                  <a:pt x="958595" y="2139695"/>
                </a:moveTo>
                <a:lnTo>
                  <a:pt x="962167" y="2140119"/>
                </a:lnTo>
                <a:lnTo>
                  <a:pt x="971416" y="2143820"/>
                </a:lnTo>
                <a:lnTo>
                  <a:pt x="983058" y="2150226"/>
                </a:lnTo>
                <a:lnTo>
                  <a:pt x="998219" y="2157984"/>
                </a:lnTo>
                <a:lnTo>
                  <a:pt x="1005559" y="2164913"/>
                </a:lnTo>
                <a:lnTo>
                  <a:pt x="1016530" y="2172965"/>
                </a:lnTo>
                <a:lnTo>
                  <a:pt x="1027175" y="2176271"/>
                </a:lnTo>
                <a:lnTo>
                  <a:pt x="1018032" y="2183892"/>
                </a:lnTo>
                <a:lnTo>
                  <a:pt x="1012546" y="2180148"/>
                </a:lnTo>
                <a:lnTo>
                  <a:pt x="1002386" y="2173608"/>
                </a:lnTo>
                <a:lnTo>
                  <a:pt x="991819" y="2167306"/>
                </a:lnTo>
                <a:lnTo>
                  <a:pt x="980873" y="2161274"/>
                </a:lnTo>
                <a:lnTo>
                  <a:pt x="969577" y="2155543"/>
                </a:lnTo>
                <a:lnTo>
                  <a:pt x="958595" y="2139695"/>
                </a:lnTo>
                <a:close/>
              </a:path>
              <a:path w="1659635" h="2638044">
                <a:moveTo>
                  <a:pt x="957960" y="2150144"/>
                </a:moveTo>
                <a:lnTo>
                  <a:pt x="955185" y="2100856"/>
                </a:lnTo>
                <a:lnTo>
                  <a:pt x="957725" y="2115373"/>
                </a:lnTo>
                <a:lnTo>
                  <a:pt x="958595" y="2130552"/>
                </a:lnTo>
                <a:lnTo>
                  <a:pt x="958595" y="2139695"/>
                </a:lnTo>
                <a:lnTo>
                  <a:pt x="969577" y="2155543"/>
                </a:lnTo>
                <a:lnTo>
                  <a:pt x="957960" y="2150144"/>
                </a:lnTo>
                <a:close/>
              </a:path>
              <a:path w="1659635" h="2638044">
                <a:moveTo>
                  <a:pt x="906690" y="2108413"/>
                </a:moveTo>
                <a:lnTo>
                  <a:pt x="908303" y="2121407"/>
                </a:lnTo>
                <a:lnTo>
                  <a:pt x="910426" y="2121512"/>
                </a:lnTo>
                <a:lnTo>
                  <a:pt x="923135" y="2124306"/>
                </a:lnTo>
                <a:lnTo>
                  <a:pt x="936842" y="2128433"/>
                </a:lnTo>
                <a:lnTo>
                  <a:pt x="947927" y="2130552"/>
                </a:lnTo>
                <a:lnTo>
                  <a:pt x="957960" y="2150144"/>
                </a:lnTo>
                <a:lnTo>
                  <a:pt x="946052" y="2145110"/>
                </a:lnTo>
                <a:lnTo>
                  <a:pt x="933882" y="2140472"/>
                </a:lnTo>
                <a:lnTo>
                  <a:pt x="921479" y="2136262"/>
                </a:lnTo>
                <a:lnTo>
                  <a:pt x="908872" y="2132510"/>
                </a:lnTo>
                <a:lnTo>
                  <a:pt x="906690" y="2108413"/>
                </a:lnTo>
                <a:close/>
              </a:path>
              <a:path w="1659635" h="2638044">
                <a:moveTo>
                  <a:pt x="800100" y="2112263"/>
                </a:moveTo>
                <a:lnTo>
                  <a:pt x="859535" y="2112263"/>
                </a:lnTo>
                <a:lnTo>
                  <a:pt x="870119" y="2124325"/>
                </a:lnTo>
                <a:lnTo>
                  <a:pt x="856988" y="2122725"/>
                </a:lnTo>
                <a:lnTo>
                  <a:pt x="843798" y="2121742"/>
                </a:lnTo>
                <a:lnTo>
                  <a:pt x="830579" y="2121407"/>
                </a:lnTo>
                <a:lnTo>
                  <a:pt x="825397" y="2121446"/>
                </a:lnTo>
                <a:lnTo>
                  <a:pt x="811045" y="2121963"/>
                </a:lnTo>
                <a:lnTo>
                  <a:pt x="800100" y="2112263"/>
                </a:lnTo>
                <a:close/>
              </a:path>
              <a:path w="1659635" h="2638044">
                <a:moveTo>
                  <a:pt x="1110594" y="149326"/>
                </a:moveTo>
                <a:lnTo>
                  <a:pt x="1107519" y="160769"/>
                </a:lnTo>
                <a:lnTo>
                  <a:pt x="1106423" y="172212"/>
                </a:lnTo>
                <a:lnTo>
                  <a:pt x="1106423" y="181356"/>
                </a:lnTo>
                <a:lnTo>
                  <a:pt x="1097209" y="154996"/>
                </a:lnTo>
                <a:lnTo>
                  <a:pt x="1100218" y="142283"/>
                </a:lnTo>
                <a:lnTo>
                  <a:pt x="1104783" y="130084"/>
                </a:lnTo>
                <a:lnTo>
                  <a:pt x="1110823" y="118487"/>
                </a:lnTo>
                <a:lnTo>
                  <a:pt x="1110594" y="149326"/>
                </a:lnTo>
                <a:close/>
              </a:path>
              <a:path w="1659635" h="2638044">
                <a:moveTo>
                  <a:pt x="1095836" y="168136"/>
                </a:moveTo>
                <a:lnTo>
                  <a:pt x="1097209" y="154996"/>
                </a:lnTo>
                <a:lnTo>
                  <a:pt x="1106423" y="181356"/>
                </a:lnTo>
                <a:lnTo>
                  <a:pt x="1095755" y="181356"/>
                </a:lnTo>
                <a:lnTo>
                  <a:pt x="1095836" y="168136"/>
                </a:lnTo>
                <a:close/>
              </a:path>
              <a:path w="1659635" h="2638044">
                <a:moveTo>
                  <a:pt x="1110594" y="1264894"/>
                </a:moveTo>
                <a:lnTo>
                  <a:pt x="1107519" y="1276337"/>
                </a:lnTo>
                <a:lnTo>
                  <a:pt x="1106423" y="1287779"/>
                </a:lnTo>
                <a:lnTo>
                  <a:pt x="1106423" y="1296924"/>
                </a:lnTo>
                <a:lnTo>
                  <a:pt x="1097368" y="1269616"/>
                </a:lnTo>
                <a:lnTo>
                  <a:pt x="1100468" y="1256931"/>
                </a:lnTo>
                <a:lnTo>
                  <a:pt x="1105102" y="1244731"/>
                </a:lnTo>
                <a:lnTo>
                  <a:pt x="1111190" y="1233108"/>
                </a:lnTo>
                <a:lnTo>
                  <a:pt x="1110594" y="1264894"/>
                </a:lnTo>
                <a:close/>
              </a:path>
              <a:path w="1659635" h="2638044">
                <a:moveTo>
                  <a:pt x="1095881" y="1282693"/>
                </a:moveTo>
                <a:lnTo>
                  <a:pt x="1097368" y="1269616"/>
                </a:lnTo>
                <a:lnTo>
                  <a:pt x="1106423" y="1296924"/>
                </a:lnTo>
                <a:lnTo>
                  <a:pt x="1095755" y="1296924"/>
                </a:lnTo>
                <a:lnTo>
                  <a:pt x="1095755" y="1287779"/>
                </a:lnTo>
                <a:lnTo>
                  <a:pt x="1095881" y="1282693"/>
                </a:lnTo>
                <a:close/>
              </a:path>
              <a:path w="1659635" h="2638044">
                <a:moveTo>
                  <a:pt x="1115578" y="1808295"/>
                </a:moveTo>
                <a:lnTo>
                  <a:pt x="1110715" y="1820780"/>
                </a:lnTo>
                <a:lnTo>
                  <a:pt x="1107552" y="1834227"/>
                </a:lnTo>
                <a:lnTo>
                  <a:pt x="1106423" y="1848612"/>
                </a:lnTo>
                <a:lnTo>
                  <a:pt x="1106423" y="1857755"/>
                </a:lnTo>
                <a:lnTo>
                  <a:pt x="1096246" y="1837417"/>
                </a:lnTo>
                <a:lnTo>
                  <a:pt x="1098272" y="1823529"/>
                </a:lnTo>
                <a:lnTo>
                  <a:pt x="1101800" y="1810227"/>
                </a:lnTo>
                <a:lnTo>
                  <a:pt x="1106755" y="1797582"/>
                </a:lnTo>
                <a:lnTo>
                  <a:pt x="1113065" y="1785665"/>
                </a:lnTo>
                <a:lnTo>
                  <a:pt x="1115578" y="1808295"/>
                </a:lnTo>
                <a:close/>
              </a:path>
              <a:path w="1659635" h="2638044">
                <a:moveTo>
                  <a:pt x="1095755" y="1857755"/>
                </a:moveTo>
                <a:lnTo>
                  <a:pt x="1095755" y="1848612"/>
                </a:lnTo>
                <a:lnTo>
                  <a:pt x="1096246" y="1837417"/>
                </a:lnTo>
                <a:lnTo>
                  <a:pt x="1106423" y="1857755"/>
                </a:lnTo>
                <a:lnTo>
                  <a:pt x="1095755" y="1857755"/>
                </a:lnTo>
                <a:close/>
              </a:path>
              <a:path w="1659635" h="2638044">
                <a:moveTo>
                  <a:pt x="1135379" y="2638044"/>
                </a:moveTo>
                <a:lnTo>
                  <a:pt x="1133027" y="2626571"/>
                </a:lnTo>
                <a:lnTo>
                  <a:pt x="1135379" y="2601468"/>
                </a:lnTo>
                <a:lnTo>
                  <a:pt x="1135379" y="2628899"/>
                </a:lnTo>
                <a:lnTo>
                  <a:pt x="1146048" y="2638044"/>
                </a:lnTo>
                <a:lnTo>
                  <a:pt x="1135379" y="2638044"/>
                </a:lnTo>
                <a:close/>
              </a:path>
              <a:path w="1659635" h="2638044">
                <a:moveTo>
                  <a:pt x="1115567" y="2564892"/>
                </a:moveTo>
                <a:lnTo>
                  <a:pt x="1118043" y="2569315"/>
                </a:lnTo>
                <a:lnTo>
                  <a:pt x="1124346" y="2582635"/>
                </a:lnTo>
                <a:lnTo>
                  <a:pt x="1128997" y="2592832"/>
                </a:lnTo>
                <a:lnTo>
                  <a:pt x="1135379" y="2601468"/>
                </a:lnTo>
                <a:lnTo>
                  <a:pt x="1133027" y="2626571"/>
                </a:lnTo>
                <a:lnTo>
                  <a:pt x="1129758" y="2614879"/>
                </a:lnTo>
                <a:lnTo>
                  <a:pt x="1125685" y="2603260"/>
                </a:lnTo>
                <a:lnTo>
                  <a:pt x="1120875" y="2591727"/>
                </a:lnTo>
                <a:lnTo>
                  <a:pt x="1115567" y="2564892"/>
                </a:lnTo>
                <a:close/>
              </a:path>
              <a:path w="1659635" h="2638044">
                <a:moveTo>
                  <a:pt x="1095755" y="2529839"/>
                </a:moveTo>
                <a:lnTo>
                  <a:pt x="1101483" y="2535104"/>
                </a:lnTo>
                <a:lnTo>
                  <a:pt x="1107875" y="2545156"/>
                </a:lnTo>
                <a:lnTo>
                  <a:pt x="1115567" y="2555747"/>
                </a:lnTo>
                <a:lnTo>
                  <a:pt x="1115567" y="2564892"/>
                </a:lnTo>
                <a:lnTo>
                  <a:pt x="1120875" y="2591727"/>
                </a:lnTo>
                <a:lnTo>
                  <a:pt x="1115396" y="2580295"/>
                </a:lnTo>
                <a:lnTo>
                  <a:pt x="1109313" y="2568976"/>
                </a:lnTo>
                <a:lnTo>
                  <a:pt x="1102695" y="2557785"/>
                </a:lnTo>
                <a:lnTo>
                  <a:pt x="1095755" y="2529839"/>
                </a:lnTo>
                <a:close/>
              </a:path>
              <a:path w="1659635" h="2638044">
                <a:moveTo>
                  <a:pt x="1066800" y="2493263"/>
                </a:moveTo>
                <a:lnTo>
                  <a:pt x="1068037" y="2494492"/>
                </a:lnTo>
                <a:lnTo>
                  <a:pt x="1077220" y="2503227"/>
                </a:lnTo>
                <a:lnTo>
                  <a:pt x="1086656" y="2511961"/>
                </a:lnTo>
                <a:lnTo>
                  <a:pt x="1095755" y="2520695"/>
                </a:lnTo>
                <a:lnTo>
                  <a:pt x="1095755" y="2529839"/>
                </a:lnTo>
                <a:lnTo>
                  <a:pt x="1102695" y="2557785"/>
                </a:lnTo>
                <a:lnTo>
                  <a:pt x="1095607" y="2546733"/>
                </a:lnTo>
                <a:lnTo>
                  <a:pt x="1088118" y="2535835"/>
                </a:lnTo>
                <a:lnTo>
                  <a:pt x="1080294" y="2525104"/>
                </a:lnTo>
                <a:lnTo>
                  <a:pt x="1072202" y="2514554"/>
                </a:lnTo>
                <a:lnTo>
                  <a:pt x="1066800" y="2493263"/>
                </a:lnTo>
                <a:close/>
              </a:path>
              <a:path w="1659635" h="2638044">
                <a:moveTo>
                  <a:pt x="1046987" y="2484120"/>
                </a:moveTo>
                <a:lnTo>
                  <a:pt x="1048264" y="2475795"/>
                </a:lnTo>
                <a:lnTo>
                  <a:pt x="1057700" y="2484529"/>
                </a:lnTo>
                <a:lnTo>
                  <a:pt x="1066800" y="2493263"/>
                </a:lnTo>
                <a:lnTo>
                  <a:pt x="1072202" y="2514554"/>
                </a:lnTo>
                <a:lnTo>
                  <a:pt x="1063909" y="2504197"/>
                </a:lnTo>
                <a:lnTo>
                  <a:pt x="1055481" y="2494048"/>
                </a:lnTo>
                <a:lnTo>
                  <a:pt x="1046987" y="2484120"/>
                </a:lnTo>
                <a:close/>
              </a:path>
              <a:path w="1659635" h="2638044">
                <a:moveTo>
                  <a:pt x="1044723" y="2482051"/>
                </a:moveTo>
                <a:lnTo>
                  <a:pt x="1034687" y="2473385"/>
                </a:lnTo>
                <a:lnTo>
                  <a:pt x="1037843" y="2465831"/>
                </a:lnTo>
                <a:lnTo>
                  <a:pt x="1039081" y="2467061"/>
                </a:lnTo>
                <a:lnTo>
                  <a:pt x="1048264" y="2475795"/>
                </a:lnTo>
                <a:lnTo>
                  <a:pt x="1046987" y="2484120"/>
                </a:lnTo>
                <a:lnTo>
                  <a:pt x="1044723" y="2482051"/>
                </a:lnTo>
                <a:close/>
              </a:path>
              <a:path w="1659635" h="2638044">
                <a:moveTo>
                  <a:pt x="1019498" y="2431633"/>
                </a:moveTo>
                <a:lnTo>
                  <a:pt x="1022233" y="2444160"/>
                </a:lnTo>
                <a:lnTo>
                  <a:pt x="1027175" y="2456687"/>
                </a:lnTo>
                <a:lnTo>
                  <a:pt x="1036008" y="2450667"/>
                </a:lnTo>
                <a:lnTo>
                  <a:pt x="1046665" y="2445533"/>
                </a:lnTo>
                <a:lnTo>
                  <a:pt x="1047052" y="2457715"/>
                </a:lnTo>
                <a:lnTo>
                  <a:pt x="1037843" y="2465831"/>
                </a:lnTo>
                <a:lnTo>
                  <a:pt x="1034687" y="2473385"/>
                </a:lnTo>
                <a:lnTo>
                  <a:pt x="1024320" y="2465213"/>
                </a:lnTo>
                <a:lnTo>
                  <a:pt x="1019498" y="2431633"/>
                </a:lnTo>
                <a:close/>
              </a:path>
              <a:path w="1659635" h="2638044">
                <a:moveTo>
                  <a:pt x="968249" y="2431785"/>
                </a:moveTo>
                <a:lnTo>
                  <a:pt x="974145" y="2423218"/>
                </a:lnTo>
                <a:lnTo>
                  <a:pt x="985256" y="2429299"/>
                </a:lnTo>
                <a:lnTo>
                  <a:pt x="995477" y="2435381"/>
                </a:lnTo>
                <a:lnTo>
                  <a:pt x="1006004" y="2441462"/>
                </a:lnTo>
                <a:lnTo>
                  <a:pt x="1013643" y="2457537"/>
                </a:lnTo>
                <a:lnTo>
                  <a:pt x="1002675" y="2450356"/>
                </a:lnTo>
                <a:lnTo>
                  <a:pt x="991440" y="2443671"/>
                </a:lnTo>
                <a:lnTo>
                  <a:pt x="979957" y="2437480"/>
                </a:lnTo>
                <a:lnTo>
                  <a:pt x="968249" y="2431785"/>
                </a:lnTo>
                <a:close/>
              </a:path>
              <a:path w="1659635" h="2638044">
                <a:moveTo>
                  <a:pt x="919577" y="2413957"/>
                </a:moveTo>
                <a:lnTo>
                  <a:pt x="926026" y="2404901"/>
                </a:lnTo>
                <a:lnTo>
                  <a:pt x="939113" y="2409832"/>
                </a:lnTo>
                <a:lnTo>
                  <a:pt x="949368" y="2414001"/>
                </a:lnTo>
                <a:lnTo>
                  <a:pt x="958595" y="2420112"/>
                </a:lnTo>
                <a:lnTo>
                  <a:pt x="968249" y="2431785"/>
                </a:lnTo>
                <a:lnTo>
                  <a:pt x="956335" y="2426585"/>
                </a:lnTo>
                <a:lnTo>
                  <a:pt x="944238" y="2421880"/>
                </a:lnTo>
                <a:lnTo>
                  <a:pt x="931978" y="2417671"/>
                </a:lnTo>
                <a:lnTo>
                  <a:pt x="919577" y="2413957"/>
                </a:lnTo>
                <a:close/>
              </a:path>
              <a:path w="1659635" h="2638044">
                <a:moveTo>
                  <a:pt x="919577" y="2413957"/>
                </a:moveTo>
                <a:lnTo>
                  <a:pt x="907055" y="2410738"/>
                </a:lnTo>
                <a:lnTo>
                  <a:pt x="908303" y="2401823"/>
                </a:lnTo>
                <a:lnTo>
                  <a:pt x="909398" y="2390146"/>
                </a:lnTo>
                <a:lnTo>
                  <a:pt x="912042" y="2377265"/>
                </a:lnTo>
                <a:lnTo>
                  <a:pt x="915205" y="2364014"/>
                </a:lnTo>
                <a:lnTo>
                  <a:pt x="919577" y="2413957"/>
                </a:lnTo>
                <a:close/>
              </a:path>
              <a:path w="1659635" h="2638044">
                <a:moveTo>
                  <a:pt x="907055" y="2410738"/>
                </a:moveTo>
                <a:lnTo>
                  <a:pt x="894434" y="2408014"/>
                </a:lnTo>
                <a:lnTo>
                  <a:pt x="899159" y="2401823"/>
                </a:lnTo>
                <a:lnTo>
                  <a:pt x="902010" y="2373013"/>
                </a:lnTo>
                <a:lnTo>
                  <a:pt x="906659" y="2386637"/>
                </a:lnTo>
                <a:lnTo>
                  <a:pt x="908303" y="2401823"/>
                </a:lnTo>
                <a:lnTo>
                  <a:pt x="907055" y="2410738"/>
                </a:lnTo>
                <a:close/>
              </a:path>
              <a:path w="1659635" h="2638044">
                <a:moveTo>
                  <a:pt x="861047" y="2379846"/>
                </a:moveTo>
                <a:lnTo>
                  <a:pt x="868679" y="2392679"/>
                </a:lnTo>
                <a:lnTo>
                  <a:pt x="874977" y="2392755"/>
                </a:lnTo>
                <a:lnTo>
                  <a:pt x="886921" y="2394664"/>
                </a:lnTo>
                <a:lnTo>
                  <a:pt x="899159" y="2401823"/>
                </a:lnTo>
                <a:lnTo>
                  <a:pt x="894434" y="2408014"/>
                </a:lnTo>
                <a:lnTo>
                  <a:pt x="881735" y="2405785"/>
                </a:lnTo>
                <a:lnTo>
                  <a:pt x="868978" y="2404052"/>
                </a:lnTo>
                <a:lnTo>
                  <a:pt x="861047" y="2379846"/>
                </a:lnTo>
                <a:close/>
              </a:path>
              <a:path w="1659635" h="2638044">
                <a:moveTo>
                  <a:pt x="859535" y="2392679"/>
                </a:moveTo>
                <a:lnTo>
                  <a:pt x="856186" y="2402814"/>
                </a:lnTo>
                <a:lnTo>
                  <a:pt x="843379" y="2402071"/>
                </a:lnTo>
                <a:lnTo>
                  <a:pt x="830579" y="2401823"/>
                </a:lnTo>
                <a:lnTo>
                  <a:pt x="830324" y="2401823"/>
                </a:lnTo>
                <a:lnTo>
                  <a:pt x="816233" y="2402059"/>
                </a:lnTo>
                <a:lnTo>
                  <a:pt x="802329" y="2402750"/>
                </a:lnTo>
                <a:lnTo>
                  <a:pt x="800100" y="2392679"/>
                </a:lnTo>
                <a:lnTo>
                  <a:pt x="859535" y="2392679"/>
                </a:lnTo>
                <a:close/>
              </a:path>
              <a:path w="1659635" h="2638044">
                <a:moveTo>
                  <a:pt x="775118" y="2405497"/>
                </a:moveTo>
                <a:lnTo>
                  <a:pt x="761829" y="2407553"/>
                </a:lnTo>
                <a:lnTo>
                  <a:pt x="762676" y="2394908"/>
                </a:lnTo>
                <a:lnTo>
                  <a:pt x="774836" y="2392958"/>
                </a:lnTo>
                <a:lnTo>
                  <a:pt x="790955" y="2392679"/>
                </a:lnTo>
                <a:lnTo>
                  <a:pt x="788621" y="2403896"/>
                </a:lnTo>
                <a:lnTo>
                  <a:pt x="775118" y="2405497"/>
                </a:lnTo>
                <a:close/>
              </a:path>
              <a:path w="1659635" h="2638044">
                <a:moveTo>
                  <a:pt x="761829" y="2407553"/>
                </a:moveTo>
                <a:lnTo>
                  <a:pt x="748764" y="2410064"/>
                </a:lnTo>
                <a:lnTo>
                  <a:pt x="751332" y="2401823"/>
                </a:lnTo>
                <a:lnTo>
                  <a:pt x="753082" y="2400200"/>
                </a:lnTo>
                <a:lnTo>
                  <a:pt x="762676" y="2394908"/>
                </a:lnTo>
                <a:lnTo>
                  <a:pt x="761829" y="2407553"/>
                </a:lnTo>
                <a:close/>
              </a:path>
              <a:path w="1659635" h="2638044">
                <a:moveTo>
                  <a:pt x="1322832" y="2628899"/>
                </a:moveTo>
                <a:lnTo>
                  <a:pt x="1322832" y="2610612"/>
                </a:lnTo>
                <a:lnTo>
                  <a:pt x="1313687" y="2601468"/>
                </a:lnTo>
                <a:lnTo>
                  <a:pt x="1308034" y="2596684"/>
                </a:lnTo>
                <a:lnTo>
                  <a:pt x="1297748" y="2589764"/>
                </a:lnTo>
                <a:lnTo>
                  <a:pt x="1286458" y="2584102"/>
                </a:lnTo>
                <a:lnTo>
                  <a:pt x="1274324" y="2579698"/>
                </a:lnTo>
                <a:lnTo>
                  <a:pt x="1261503" y="2576552"/>
                </a:lnTo>
                <a:lnTo>
                  <a:pt x="1248156" y="2574665"/>
                </a:lnTo>
                <a:lnTo>
                  <a:pt x="1234439" y="2574036"/>
                </a:lnTo>
                <a:lnTo>
                  <a:pt x="1229800" y="2574078"/>
                </a:lnTo>
                <a:lnTo>
                  <a:pt x="1214429" y="2574892"/>
                </a:lnTo>
                <a:lnTo>
                  <a:pt x="1200233" y="2576738"/>
                </a:lnTo>
                <a:lnTo>
                  <a:pt x="1187188" y="2579618"/>
                </a:lnTo>
                <a:lnTo>
                  <a:pt x="1175270" y="2583531"/>
                </a:lnTo>
                <a:lnTo>
                  <a:pt x="1164457" y="2588477"/>
                </a:lnTo>
                <a:lnTo>
                  <a:pt x="1154724" y="2594456"/>
                </a:lnTo>
                <a:lnTo>
                  <a:pt x="1146048" y="2601468"/>
                </a:lnTo>
                <a:lnTo>
                  <a:pt x="1146048" y="2610612"/>
                </a:lnTo>
                <a:lnTo>
                  <a:pt x="1135379" y="2610612"/>
                </a:lnTo>
                <a:lnTo>
                  <a:pt x="1137713" y="2599392"/>
                </a:lnTo>
                <a:lnTo>
                  <a:pt x="1146185" y="2592865"/>
                </a:lnTo>
                <a:lnTo>
                  <a:pt x="1156104" y="2586589"/>
                </a:lnTo>
                <a:lnTo>
                  <a:pt x="1167265" y="2580754"/>
                </a:lnTo>
                <a:lnTo>
                  <a:pt x="1179459" y="2575553"/>
                </a:lnTo>
                <a:lnTo>
                  <a:pt x="1192480" y="2571175"/>
                </a:lnTo>
                <a:lnTo>
                  <a:pt x="1206122" y="2567811"/>
                </a:lnTo>
                <a:lnTo>
                  <a:pt x="1220177" y="2565653"/>
                </a:lnTo>
                <a:lnTo>
                  <a:pt x="1234439" y="2564892"/>
                </a:lnTo>
                <a:lnTo>
                  <a:pt x="1238894" y="2564969"/>
                </a:lnTo>
                <a:lnTo>
                  <a:pt x="1252483" y="2566191"/>
                </a:lnTo>
                <a:lnTo>
                  <a:pt x="1265315" y="2568749"/>
                </a:lnTo>
                <a:lnTo>
                  <a:pt x="1277515" y="2572452"/>
                </a:lnTo>
                <a:lnTo>
                  <a:pt x="1289211" y="2577110"/>
                </a:lnTo>
                <a:lnTo>
                  <a:pt x="1300530" y="2582531"/>
                </a:lnTo>
                <a:lnTo>
                  <a:pt x="1311600" y="2588525"/>
                </a:lnTo>
                <a:lnTo>
                  <a:pt x="1322547" y="2594901"/>
                </a:lnTo>
                <a:lnTo>
                  <a:pt x="1333500" y="2601468"/>
                </a:lnTo>
                <a:lnTo>
                  <a:pt x="1322832" y="2628899"/>
                </a:lnTo>
                <a:close/>
              </a:path>
              <a:path w="1659635" h="2638044">
                <a:moveTo>
                  <a:pt x="1146048" y="1559051"/>
                </a:moveTo>
                <a:lnTo>
                  <a:pt x="1146049" y="1558635"/>
                </a:lnTo>
                <a:lnTo>
                  <a:pt x="1147868" y="1570773"/>
                </a:lnTo>
                <a:lnTo>
                  <a:pt x="1134913" y="1574601"/>
                </a:lnTo>
                <a:lnTo>
                  <a:pt x="1122275" y="1578892"/>
                </a:lnTo>
                <a:lnTo>
                  <a:pt x="1109977" y="1583621"/>
                </a:lnTo>
                <a:lnTo>
                  <a:pt x="1098039" y="1588759"/>
                </a:lnTo>
                <a:lnTo>
                  <a:pt x="1110587" y="1574441"/>
                </a:lnTo>
                <a:lnTo>
                  <a:pt x="1124294" y="1570314"/>
                </a:lnTo>
                <a:lnTo>
                  <a:pt x="1135379" y="1568195"/>
                </a:lnTo>
                <a:lnTo>
                  <a:pt x="1146048" y="1568195"/>
                </a:lnTo>
                <a:lnTo>
                  <a:pt x="1146048" y="1559051"/>
                </a:lnTo>
                <a:close/>
              </a:path>
              <a:path w="1659635" h="2638044">
                <a:moveTo>
                  <a:pt x="1135379" y="2121407"/>
                </a:moveTo>
                <a:lnTo>
                  <a:pt x="1135379" y="2048255"/>
                </a:lnTo>
                <a:lnTo>
                  <a:pt x="1135379" y="2057399"/>
                </a:lnTo>
                <a:lnTo>
                  <a:pt x="1136051" y="2058588"/>
                </a:lnTo>
                <a:lnTo>
                  <a:pt x="1146048" y="2121407"/>
                </a:lnTo>
                <a:lnTo>
                  <a:pt x="1148234" y="2130874"/>
                </a:lnTo>
                <a:lnTo>
                  <a:pt x="1135240" y="2134167"/>
                </a:lnTo>
                <a:lnTo>
                  <a:pt x="1125174" y="2127518"/>
                </a:lnTo>
                <a:lnTo>
                  <a:pt x="1135379" y="2121407"/>
                </a:lnTo>
                <a:close/>
              </a:path>
              <a:path w="1659635" h="2638044">
                <a:moveTo>
                  <a:pt x="1135379" y="2048255"/>
                </a:moveTo>
                <a:lnTo>
                  <a:pt x="1135364" y="2118959"/>
                </a:lnTo>
                <a:lnTo>
                  <a:pt x="1134818" y="2106220"/>
                </a:lnTo>
                <a:lnTo>
                  <a:pt x="1133510" y="2093534"/>
                </a:lnTo>
                <a:lnTo>
                  <a:pt x="1131477" y="2080918"/>
                </a:lnTo>
                <a:lnTo>
                  <a:pt x="1128997" y="2033802"/>
                </a:lnTo>
                <a:lnTo>
                  <a:pt x="1135379" y="2048255"/>
                </a:lnTo>
                <a:close/>
              </a:path>
              <a:path w="1659635" h="2638044">
                <a:moveTo>
                  <a:pt x="1108088" y="1993764"/>
                </a:moveTo>
                <a:lnTo>
                  <a:pt x="1115567" y="2004060"/>
                </a:lnTo>
                <a:lnTo>
                  <a:pt x="1115567" y="2011679"/>
                </a:lnTo>
                <a:lnTo>
                  <a:pt x="1118043" y="2013991"/>
                </a:lnTo>
                <a:lnTo>
                  <a:pt x="1124346" y="2022901"/>
                </a:lnTo>
                <a:lnTo>
                  <a:pt x="1128997" y="2033802"/>
                </a:lnTo>
                <a:lnTo>
                  <a:pt x="1131477" y="2080918"/>
                </a:lnTo>
                <a:lnTo>
                  <a:pt x="1128754" y="2068391"/>
                </a:lnTo>
                <a:lnTo>
                  <a:pt x="1125377" y="2055970"/>
                </a:lnTo>
                <a:lnTo>
                  <a:pt x="1121383" y="2043673"/>
                </a:lnTo>
                <a:lnTo>
                  <a:pt x="1116808" y="2031518"/>
                </a:lnTo>
                <a:lnTo>
                  <a:pt x="1111687" y="2019524"/>
                </a:lnTo>
                <a:lnTo>
                  <a:pt x="1108088" y="1993764"/>
                </a:lnTo>
                <a:close/>
              </a:path>
              <a:path w="1659635" h="2638044">
                <a:moveTo>
                  <a:pt x="1086656" y="1958749"/>
                </a:moveTo>
                <a:lnTo>
                  <a:pt x="1095755" y="1967484"/>
                </a:lnTo>
                <a:lnTo>
                  <a:pt x="1095755" y="1976628"/>
                </a:lnTo>
                <a:lnTo>
                  <a:pt x="1102053" y="1983468"/>
                </a:lnTo>
                <a:lnTo>
                  <a:pt x="1108088" y="1993764"/>
                </a:lnTo>
                <a:lnTo>
                  <a:pt x="1111687" y="2019524"/>
                </a:lnTo>
                <a:lnTo>
                  <a:pt x="1106056" y="2007709"/>
                </a:lnTo>
                <a:lnTo>
                  <a:pt x="1099952" y="1996089"/>
                </a:lnTo>
                <a:lnTo>
                  <a:pt x="1093411" y="1984684"/>
                </a:lnTo>
                <a:lnTo>
                  <a:pt x="1086656" y="1958749"/>
                </a:lnTo>
                <a:close/>
              </a:path>
              <a:path w="1659635" h="2638044">
                <a:moveTo>
                  <a:pt x="1066800" y="1940052"/>
                </a:moveTo>
                <a:lnTo>
                  <a:pt x="1068037" y="1941280"/>
                </a:lnTo>
                <a:lnTo>
                  <a:pt x="1077220" y="1950015"/>
                </a:lnTo>
                <a:lnTo>
                  <a:pt x="1086656" y="1958749"/>
                </a:lnTo>
                <a:lnTo>
                  <a:pt x="1093411" y="1984684"/>
                </a:lnTo>
                <a:lnTo>
                  <a:pt x="1086467" y="1973512"/>
                </a:lnTo>
                <a:lnTo>
                  <a:pt x="1079159" y="1962589"/>
                </a:lnTo>
                <a:lnTo>
                  <a:pt x="1071520" y="1951935"/>
                </a:lnTo>
                <a:lnTo>
                  <a:pt x="1066800" y="1940052"/>
                </a:lnTo>
                <a:close/>
              </a:path>
              <a:path w="1659635" h="2638044">
                <a:moveTo>
                  <a:pt x="1063588" y="1941568"/>
                </a:moveTo>
                <a:lnTo>
                  <a:pt x="1055399" y="1931504"/>
                </a:lnTo>
                <a:lnTo>
                  <a:pt x="1057700" y="1922173"/>
                </a:lnTo>
                <a:lnTo>
                  <a:pt x="1066800" y="1930907"/>
                </a:lnTo>
                <a:lnTo>
                  <a:pt x="1066800" y="1940052"/>
                </a:lnTo>
                <a:lnTo>
                  <a:pt x="1071520" y="1951935"/>
                </a:lnTo>
                <a:lnTo>
                  <a:pt x="1063588" y="1941568"/>
                </a:lnTo>
                <a:close/>
              </a:path>
              <a:path w="1659635" h="2638044">
                <a:moveTo>
                  <a:pt x="1048264" y="1913439"/>
                </a:moveTo>
                <a:lnTo>
                  <a:pt x="1057700" y="1922173"/>
                </a:lnTo>
                <a:lnTo>
                  <a:pt x="1055399" y="1931504"/>
                </a:lnTo>
                <a:lnTo>
                  <a:pt x="1046987" y="1921763"/>
                </a:lnTo>
                <a:lnTo>
                  <a:pt x="1044723" y="1920033"/>
                </a:lnTo>
                <a:lnTo>
                  <a:pt x="1039081" y="1904705"/>
                </a:lnTo>
                <a:lnTo>
                  <a:pt x="1048264" y="1913439"/>
                </a:lnTo>
                <a:close/>
              </a:path>
              <a:path w="1659635" h="2638044">
                <a:moveTo>
                  <a:pt x="1142586" y="1518663"/>
                </a:moveTo>
                <a:lnTo>
                  <a:pt x="1146048" y="1568195"/>
                </a:lnTo>
                <a:lnTo>
                  <a:pt x="1135379" y="1568195"/>
                </a:lnTo>
                <a:lnTo>
                  <a:pt x="1135379" y="1485900"/>
                </a:lnTo>
                <a:lnTo>
                  <a:pt x="1137411" y="1483381"/>
                </a:lnTo>
                <a:lnTo>
                  <a:pt x="1135379" y="1495044"/>
                </a:lnTo>
                <a:lnTo>
                  <a:pt x="1139286" y="1506155"/>
                </a:lnTo>
                <a:lnTo>
                  <a:pt x="1142586" y="1518663"/>
                </a:lnTo>
                <a:close/>
              </a:path>
              <a:path w="1659635" h="2638044">
                <a:moveTo>
                  <a:pt x="1135379" y="1485900"/>
                </a:moveTo>
                <a:lnTo>
                  <a:pt x="1135379" y="1568195"/>
                </a:lnTo>
                <a:lnTo>
                  <a:pt x="1135364" y="1565444"/>
                </a:lnTo>
                <a:lnTo>
                  <a:pt x="1134818" y="1551238"/>
                </a:lnTo>
                <a:lnTo>
                  <a:pt x="1133510" y="1537271"/>
                </a:lnTo>
                <a:lnTo>
                  <a:pt x="1131477" y="1523559"/>
                </a:lnTo>
                <a:lnTo>
                  <a:pt x="1128834" y="1476127"/>
                </a:lnTo>
                <a:lnTo>
                  <a:pt x="1135379" y="1485900"/>
                </a:lnTo>
                <a:close/>
              </a:path>
              <a:path w="1659635" h="2638044">
                <a:moveTo>
                  <a:pt x="1108088" y="1431408"/>
                </a:moveTo>
                <a:lnTo>
                  <a:pt x="1115567" y="1441703"/>
                </a:lnTo>
                <a:lnTo>
                  <a:pt x="1115567" y="1450847"/>
                </a:lnTo>
                <a:lnTo>
                  <a:pt x="1117198" y="1452398"/>
                </a:lnTo>
                <a:lnTo>
                  <a:pt x="1124017" y="1463716"/>
                </a:lnTo>
                <a:lnTo>
                  <a:pt x="1128834" y="1476127"/>
                </a:lnTo>
                <a:lnTo>
                  <a:pt x="1131477" y="1523559"/>
                </a:lnTo>
                <a:lnTo>
                  <a:pt x="1128754" y="1510121"/>
                </a:lnTo>
                <a:lnTo>
                  <a:pt x="1125377" y="1496975"/>
                </a:lnTo>
                <a:lnTo>
                  <a:pt x="1121383" y="1484139"/>
                </a:lnTo>
                <a:lnTo>
                  <a:pt x="1116808" y="1471631"/>
                </a:lnTo>
                <a:lnTo>
                  <a:pt x="1111687" y="1459470"/>
                </a:lnTo>
                <a:lnTo>
                  <a:pt x="1108088" y="1431408"/>
                </a:lnTo>
                <a:close/>
              </a:path>
              <a:path w="1659635" h="2638044">
                <a:moveTo>
                  <a:pt x="1086656" y="1396393"/>
                </a:moveTo>
                <a:lnTo>
                  <a:pt x="1095755" y="1405128"/>
                </a:lnTo>
                <a:lnTo>
                  <a:pt x="1095755" y="1414271"/>
                </a:lnTo>
                <a:lnTo>
                  <a:pt x="1102053" y="1421112"/>
                </a:lnTo>
                <a:lnTo>
                  <a:pt x="1108088" y="1431408"/>
                </a:lnTo>
                <a:lnTo>
                  <a:pt x="1111687" y="1459470"/>
                </a:lnTo>
                <a:lnTo>
                  <a:pt x="1106056" y="1447672"/>
                </a:lnTo>
                <a:lnTo>
                  <a:pt x="1099952" y="1436256"/>
                </a:lnTo>
                <a:lnTo>
                  <a:pt x="1093411" y="1425240"/>
                </a:lnTo>
                <a:lnTo>
                  <a:pt x="1086656" y="1396393"/>
                </a:lnTo>
                <a:close/>
              </a:path>
              <a:path w="1659635" h="2638044">
                <a:moveTo>
                  <a:pt x="1066800" y="1377695"/>
                </a:moveTo>
                <a:lnTo>
                  <a:pt x="1068037" y="1378924"/>
                </a:lnTo>
                <a:lnTo>
                  <a:pt x="1077220" y="1387659"/>
                </a:lnTo>
                <a:lnTo>
                  <a:pt x="1086656" y="1396393"/>
                </a:lnTo>
                <a:lnTo>
                  <a:pt x="1093411" y="1425240"/>
                </a:lnTo>
                <a:lnTo>
                  <a:pt x="1086467" y="1414642"/>
                </a:lnTo>
                <a:lnTo>
                  <a:pt x="1079159" y="1404480"/>
                </a:lnTo>
                <a:lnTo>
                  <a:pt x="1071520" y="1394772"/>
                </a:lnTo>
                <a:lnTo>
                  <a:pt x="1066800" y="1377695"/>
                </a:lnTo>
                <a:close/>
              </a:path>
              <a:path w="1659635" h="2638044">
                <a:moveTo>
                  <a:pt x="1063588" y="1385536"/>
                </a:moveTo>
                <a:lnTo>
                  <a:pt x="1055399" y="1376790"/>
                </a:lnTo>
                <a:lnTo>
                  <a:pt x="1056154" y="1358845"/>
                </a:lnTo>
                <a:lnTo>
                  <a:pt x="1066800" y="1368551"/>
                </a:lnTo>
                <a:lnTo>
                  <a:pt x="1066800" y="1377695"/>
                </a:lnTo>
                <a:lnTo>
                  <a:pt x="1071520" y="1394772"/>
                </a:lnTo>
                <a:lnTo>
                  <a:pt x="1063588" y="1385536"/>
                </a:lnTo>
                <a:close/>
              </a:path>
              <a:path w="1659635" h="2638044">
                <a:moveTo>
                  <a:pt x="1027175" y="1341120"/>
                </a:moveTo>
                <a:lnTo>
                  <a:pt x="1036008" y="1333502"/>
                </a:lnTo>
                <a:lnTo>
                  <a:pt x="1037843" y="1350263"/>
                </a:lnTo>
                <a:lnTo>
                  <a:pt x="1045183" y="1351937"/>
                </a:lnTo>
                <a:lnTo>
                  <a:pt x="1056154" y="1358845"/>
                </a:lnTo>
                <a:lnTo>
                  <a:pt x="1055399" y="1376790"/>
                </a:lnTo>
                <a:lnTo>
                  <a:pt x="1046987" y="1368551"/>
                </a:lnTo>
                <a:lnTo>
                  <a:pt x="1042581" y="1364553"/>
                </a:lnTo>
                <a:lnTo>
                  <a:pt x="1032595" y="1355972"/>
                </a:lnTo>
                <a:lnTo>
                  <a:pt x="1027175" y="1341120"/>
                </a:lnTo>
                <a:close/>
              </a:path>
              <a:path w="1659635" h="2638044">
                <a:moveTo>
                  <a:pt x="1022290" y="1347763"/>
                </a:moveTo>
                <a:lnTo>
                  <a:pt x="1018269" y="1303026"/>
                </a:lnTo>
                <a:lnTo>
                  <a:pt x="1019398" y="1315527"/>
                </a:lnTo>
                <a:lnTo>
                  <a:pt x="1022130" y="1328264"/>
                </a:lnTo>
                <a:lnTo>
                  <a:pt x="1027175" y="1341120"/>
                </a:lnTo>
                <a:lnTo>
                  <a:pt x="1032595" y="1355972"/>
                </a:lnTo>
                <a:lnTo>
                  <a:pt x="1022290" y="1347763"/>
                </a:lnTo>
                <a:close/>
              </a:path>
              <a:path w="1659635" h="2638044">
                <a:moveTo>
                  <a:pt x="967739" y="1304544"/>
                </a:moveTo>
                <a:lnTo>
                  <a:pt x="974145" y="1307650"/>
                </a:lnTo>
                <a:lnTo>
                  <a:pt x="985256" y="1313731"/>
                </a:lnTo>
                <a:lnTo>
                  <a:pt x="995477" y="1319813"/>
                </a:lnTo>
                <a:lnTo>
                  <a:pt x="1006004" y="1325894"/>
                </a:lnTo>
                <a:lnTo>
                  <a:pt x="1011686" y="1339937"/>
                </a:lnTo>
                <a:lnTo>
                  <a:pt x="1000803" y="1332512"/>
                </a:lnTo>
                <a:lnTo>
                  <a:pt x="989662" y="1325500"/>
                </a:lnTo>
                <a:lnTo>
                  <a:pt x="978282" y="1318917"/>
                </a:lnTo>
                <a:lnTo>
                  <a:pt x="967739" y="1304544"/>
                </a:lnTo>
                <a:close/>
              </a:path>
              <a:path w="1659635" h="2638044">
                <a:moveTo>
                  <a:pt x="971334" y="1249347"/>
                </a:moveTo>
                <a:lnTo>
                  <a:pt x="969352" y="1262098"/>
                </a:lnTo>
                <a:lnTo>
                  <a:pt x="968146" y="1274921"/>
                </a:lnTo>
                <a:lnTo>
                  <a:pt x="967739" y="1287779"/>
                </a:lnTo>
                <a:lnTo>
                  <a:pt x="967739" y="1304544"/>
                </a:lnTo>
                <a:lnTo>
                  <a:pt x="966871" y="1228279"/>
                </a:lnTo>
                <a:lnTo>
                  <a:pt x="973091" y="1209592"/>
                </a:lnTo>
                <a:lnTo>
                  <a:pt x="971334" y="1249347"/>
                </a:lnTo>
                <a:close/>
              </a:path>
              <a:path w="1659635" h="2638044">
                <a:moveTo>
                  <a:pt x="966685" y="1312776"/>
                </a:moveTo>
                <a:lnTo>
                  <a:pt x="962327" y="1247579"/>
                </a:lnTo>
                <a:lnTo>
                  <a:pt x="966871" y="1228279"/>
                </a:lnTo>
                <a:lnTo>
                  <a:pt x="967739" y="1304544"/>
                </a:lnTo>
                <a:lnTo>
                  <a:pt x="978282" y="1318917"/>
                </a:lnTo>
                <a:lnTo>
                  <a:pt x="966685" y="1312776"/>
                </a:lnTo>
                <a:close/>
              </a:path>
              <a:path w="1659635" h="2638044">
                <a:moveTo>
                  <a:pt x="918971" y="1287779"/>
                </a:moveTo>
                <a:lnTo>
                  <a:pt x="925373" y="1288123"/>
                </a:lnTo>
                <a:lnTo>
                  <a:pt x="938786" y="1291649"/>
                </a:lnTo>
                <a:lnTo>
                  <a:pt x="949233" y="1297672"/>
                </a:lnTo>
                <a:lnTo>
                  <a:pt x="958595" y="1304544"/>
                </a:lnTo>
                <a:lnTo>
                  <a:pt x="966685" y="1312776"/>
                </a:lnTo>
                <a:lnTo>
                  <a:pt x="954891" y="1307094"/>
                </a:lnTo>
                <a:lnTo>
                  <a:pt x="942919" y="1301883"/>
                </a:lnTo>
                <a:lnTo>
                  <a:pt x="930792" y="1297159"/>
                </a:lnTo>
                <a:lnTo>
                  <a:pt x="918971" y="1287779"/>
                </a:lnTo>
                <a:close/>
              </a:path>
              <a:path w="1659635" h="2638044">
                <a:moveTo>
                  <a:pt x="918528" y="1292937"/>
                </a:moveTo>
                <a:lnTo>
                  <a:pt x="906148" y="1289230"/>
                </a:lnTo>
                <a:lnTo>
                  <a:pt x="908303" y="1287779"/>
                </a:lnTo>
                <a:lnTo>
                  <a:pt x="908880" y="1276668"/>
                </a:lnTo>
                <a:lnTo>
                  <a:pt x="910782" y="1264160"/>
                </a:lnTo>
                <a:lnTo>
                  <a:pt x="913391" y="1252258"/>
                </a:lnTo>
                <a:lnTo>
                  <a:pt x="916059" y="1240407"/>
                </a:lnTo>
                <a:lnTo>
                  <a:pt x="918135" y="1228049"/>
                </a:lnTo>
                <a:lnTo>
                  <a:pt x="918528" y="1292937"/>
                </a:lnTo>
                <a:close/>
              </a:path>
              <a:path w="1659635" h="2638044">
                <a:moveTo>
                  <a:pt x="906148" y="1289230"/>
                </a:moveTo>
                <a:lnTo>
                  <a:pt x="902126" y="1258369"/>
                </a:lnTo>
                <a:lnTo>
                  <a:pt x="906690" y="1272251"/>
                </a:lnTo>
                <a:lnTo>
                  <a:pt x="908303" y="1287779"/>
                </a:lnTo>
                <a:lnTo>
                  <a:pt x="906148" y="1289230"/>
                </a:lnTo>
                <a:close/>
              </a:path>
              <a:path w="1659635" h="2638044">
                <a:moveTo>
                  <a:pt x="868679" y="1278636"/>
                </a:moveTo>
                <a:lnTo>
                  <a:pt x="899159" y="1278636"/>
                </a:lnTo>
                <a:lnTo>
                  <a:pt x="893673" y="1286053"/>
                </a:lnTo>
                <a:lnTo>
                  <a:pt x="881123" y="1283422"/>
                </a:lnTo>
                <a:lnTo>
                  <a:pt x="868679" y="1278636"/>
                </a:lnTo>
                <a:close/>
              </a:path>
              <a:path w="1659635" h="2638044">
                <a:moveTo>
                  <a:pt x="868518" y="1281350"/>
                </a:moveTo>
                <a:lnTo>
                  <a:pt x="861047" y="1265802"/>
                </a:lnTo>
                <a:lnTo>
                  <a:pt x="868679" y="1278636"/>
                </a:lnTo>
                <a:lnTo>
                  <a:pt x="881123" y="1283422"/>
                </a:lnTo>
                <a:lnTo>
                  <a:pt x="868518" y="1281350"/>
                </a:lnTo>
                <a:close/>
              </a:path>
              <a:path w="1659635" h="2638044">
                <a:moveTo>
                  <a:pt x="800100" y="1278636"/>
                </a:moveTo>
                <a:lnTo>
                  <a:pt x="806397" y="1277669"/>
                </a:lnTo>
                <a:lnTo>
                  <a:pt x="818341" y="1272698"/>
                </a:lnTo>
                <a:lnTo>
                  <a:pt x="830579" y="1269491"/>
                </a:lnTo>
                <a:lnTo>
                  <a:pt x="835174" y="1270145"/>
                </a:lnTo>
                <a:lnTo>
                  <a:pt x="847486" y="1275175"/>
                </a:lnTo>
                <a:lnTo>
                  <a:pt x="859535" y="1278636"/>
                </a:lnTo>
                <a:lnTo>
                  <a:pt x="855879" y="1279851"/>
                </a:lnTo>
                <a:lnTo>
                  <a:pt x="843226" y="1278942"/>
                </a:lnTo>
                <a:lnTo>
                  <a:pt x="830579" y="1278636"/>
                </a:lnTo>
                <a:lnTo>
                  <a:pt x="827348" y="1278651"/>
                </a:lnTo>
                <a:lnTo>
                  <a:pt x="813450" y="1279062"/>
                </a:lnTo>
                <a:lnTo>
                  <a:pt x="800100" y="1278636"/>
                </a:lnTo>
                <a:close/>
              </a:path>
              <a:path w="1659635" h="2638044">
                <a:moveTo>
                  <a:pt x="1135379" y="1005840"/>
                </a:moveTo>
                <a:lnTo>
                  <a:pt x="1135379" y="925067"/>
                </a:lnTo>
                <a:lnTo>
                  <a:pt x="1135379" y="943355"/>
                </a:lnTo>
                <a:lnTo>
                  <a:pt x="1140556" y="953583"/>
                </a:lnTo>
                <a:lnTo>
                  <a:pt x="1146048" y="1005840"/>
                </a:lnTo>
                <a:lnTo>
                  <a:pt x="1147868" y="1015452"/>
                </a:lnTo>
                <a:lnTo>
                  <a:pt x="1134913" y="1018785"/>
                </a:lnTo>
                <a:lnTo>
                  <a:pt x="1125174" y="1011950"/>
                </a:lnTo>
                <a:lnTo>
                  <a:pt x="1135379" y="1005840"/>
                </a:lnTo>
                <a:close/>
              </a:path>
              <a:path w="1659635" h="2638044">
                <a:moveTo>
                  <a:pt x="1135379" y="925067"/>
                </a:moveTo>
                <a:lnTo>
                  <a:pt x="1135364" y="1003441"/>
                </a:lnTo>
                <a:lnTo>
                  <a:pt x="1134818" y="990927"/>
                </a:lnTo>
                <a:lnTo>
                  <a:pt x="1133510" y="978410"/>
                </a:lnTo>
                <a:lnTo>
                  <a:pt x="1131477" y="965913"/>
                </a:lnTo>
                <a:lnTo>
                  <a:pt x="1128997" y="916432"/>
                </a:lnTo>
                <a:lnTo>
                  <a:pt x="1135379" y="925067"/>
                </a:lnTo>
                <a:close/>
              </a:path>
              <a:path w="1659635" h="2638044">
                <a:moveTo>
                  <a:pt x="1108088" y="869052"/>
                </a:moveTo>
                <a:lnTo>
                  <a:pt x="1115567" y="879347"/>
                </a:lnTo>
                <a:lnTo>
                  <a:pt x="1115567" y="888491"/>
                </a:lnTo>
                <a:lnTo>
                  <a:pt x="1118043" y="892915"/>
                </a:lnTo>
                <a:lnTo>
                  <a:pt x="1124346" y="906235"/>
                </a:lnTo>
                <a:lnTo>
                  <a:pt x="1128997" y="916432"/>
                </a:lnTo>
                <a:lnTo>
                  <a:pt x="1131477" y="965913"/>
                </a:lnTo>
                <a:lnTo>
                  <a:pt x="1128754" y="953460"/>
                </a:lnTo>
                <a:lnTo>
                  <a:pt x="1125377" y="941074"/>
                </a:lnTo>
                <a:lnTo>
                  <a:pt x="1121383" y="928779"/>
                </a:lnTo>
                <a:lnTo>
                  <a:pt x="1116808" y="916598"/>
                </a:lnTo>
                <a:lnTo>
                  <a:pt x="1111687" y="904553"/>
                </a:lnTo>
                <a:lnTo>
                  <a:pt x="1108088" y="869052"/>
                </a:lnTo>
                <a:close/>
              </a:path>
              <a:path w="1659635" h="2638044">
                <a:moveTo>
                  <a:pt x="1046987" y="806195"/>
                </a:moveTo>
                <a:lnTo>
                  <a:pt x="1048264" y="797871"/>
                </a:lnTo>
                <a:lnTo>
                  <a:pt x="1057700" y="806605"/>
                </a:lnTo>
                <a:lnTo>
                  <a:pt x="1066800" y="815340"/>
                </a:lnTo>
                <a:lnTo>
                  <a:pt x="1071962" y="820424"/>
                </a:lnTo>
                <a:lnTo>
                  <a:pt x="1079956" y="828700"/>
                </a:lnTo>
                <a:lnTo>
                  <a:pt x="1088010" y="838828"/>
                </a:lnTo>
                <a:lnTo>
                  <a:pt x="1095755" y="851916"/>
                </a:lnTo>
                <a:lnTo>
                  <a:pt x="1102053" y="858756"/>
                </a:lnTo>
                <a:lnTo>
                  <a:pt x="1108088" y="869052"/>
                </a:lnTo>
                <a:lnTo>
                  <a:pt x="1111687" y="904553"/>
                </a:lnTo>
                <a:lnTo>
                  <a:pt x="1106056" y="892670"/>
                </a:lnTo>
                <a:lnTo>
                  <a:pt x="1099952" y="880971"/>
                </a:lnTo>
                <a:lnTo>
                  <a:pt x="1093411" y="869479"/>
                </a:lnTo>
                <a:lnTo>
                  <a:pt x="1086467" y="858218"/>
                </a:lnTo>
                <a:lnTo>
                  <a:pt x="1079159" y="847211"/>
                </a:lnTo>
                <a:lnTo>
                  <a:pt x="1071520" y="836482"/>
                </a:lnTo>
                <a:lnTo>
                  <a:pt x="1063588" y="826054"/>
                </a:lnTo>
                <a:lnTo>
                  <a:pt x="1055399" y="815951"/>
                </a:lnTo>
                <a:lnTo>
                  <a:pt x="1046987" y="806195"/>
                </a:lnTo>
                <a:close/>
              </a:path>
              <a:path w="1659635" h="2638044">
                <a:moveTo>
                  <a:pt x="1045136" y="804548"/>
                </a:moveTo>
                <a:lnTo>
                  <a:pt x="1035091" y="796074"/>
                </a:lnTo>
                <a:lnTo>
                  <a:pt x="1037843" y="787908"/>
                </a:lnTo>
                <a:lnTo>
                  <a:pt x="1039081" y="789137"/>
                </a:lnTo>
                <a:lnTo>
                  <a:pt x="1048264" y="797871"/>
                </a:lnTo>
                <a:lnTo>
                  <a:pt x="1046987" y="806195"/>
                </a:lnTo>
                <a:lnTo>
                  <a:pt x="1045136" y="804548"/>
                </a:lnTo>
                <a:close/>
              </a:path>
              <a:path w="1659635" h="2638044">
                <a:moveTo>
                  <a:pt x="1018796" y="750913"/>
                </a:moveTo>
                <a:lnTo>
                  <a:pt x="1021425" y="764487"/>
                </a:lnTo>
                <a:lnTo>
                  <a:pt x="1027175" y="778763"/>
                </a:lnTo>
                <a:lnTo>
                  <a:pt x="1035538" y="777219"/>
                </a:lnTo>
                <a:lnTo>
                  <a:pt x="1046432" y="771109"/>
                </a:lnTo>
                <a:lnTo>
                  <a:pt x="1047073" y="781525"/>
                </a:lnTo>
                <a:lnTo>
                  <a:pt x="1037843" y="787908"/>
                </a:lnTo>
                <a:lnTo>
                  <a:pt x="1035091" y="796074"/>
                </a:lnTo>
                <a:lnTo>
                  <a:pt x="1024712" y="788071"/>
                </a:lnTo>
                <a:lnTo>
                  <a:pt x="1018796" y="750913"/>
                </a:lnTo>
                <a:close/>
              </a:path>
              <a:path w="1659635" h="2638044">
                <a:moveTo>
                  <a:pt x="968551" y="755187"/>
                </a:moveTo>
                <a:lnTo>
                  <a:pt x="974145" y="746818"/>
                </a:lnTo>
                <a:lnTo>
                  <a:pt x="985256" y="752899"/>
                </a:lnTo>
                <a:lnTo>
                  <a:pt x="995477" y="758981"/>
                </a:lnTo>
                <a:lnTo>
                  <a:pt x="1006004" y="765062"/>
                </a:lnTo>
                <a:lnTo>
                  <a:pt x="1014020" y="780542"/>
                </a:lnTo>
                <a:lnTo>
                  <a:pt x="1003037" y="773487"/>
                </a:lnTo>
                <a:lnTo>
                  <a:pt x="991784" y="766909"/>
                </a:lnTo>
                <a:lnTo>
                  <a:pt x="980281" y="760809"/>
                </a:lnTo>
                <a:lnTo>
                  <a:pt x="968551" y="755187"/>
                </a:lnTo>
                <a:close/>
              </a:path>
              <a:path w="1659635" h="2638044">
                <a:moveTo>
                  <a:pt x="919780" y="737526"/>
                </a:moveTo>
                <a:lnTo>
                  <a:pt x="926026" y="728501"/>
                </a:lnTo>
                <a:lnTo>
                  <a:pt x="939113" y="733432"/>
                </a:lnTo>
                <a:lnTo>
                  <a:pt x="949368" y="737601"/>
                </a:lnTo>
                <a:lnTo>
                  <a:pt x="958595" y="743712"/>
                </a:lnTo>
                <a:lnTo>
                  <a:pt x="968551" y="755187"/>
                </a:lnTo>
                <a:lnTo>
                  <a:pt x="956615" y="750047"/>
                </a:lnTo>
                <a:lnTo>
                  <a:pt x="944493" y="745389"/>
                </a:lnTo>
                <a:lnTo>
                  <a:pt x="932208" y="741215"/>
                </a:lnTo>
                <a:lnTo>
                  <a:pt x="919780" y="737526"/>
                </a:lnTo>
                <a:close/>
              </a:path>
              <a:path w="1659635" h="2638044">
                <a:moveTo>
                  <a:pt x="919780" y="737526"/>
                </a:moveTo>
                <a:lnTo>
                  <a:pt x="907230" y="734325"/>
                </a:lnTo>
                <a:lnTo>
                  <a:pt x="908303" y="725424"/>
                </a:lnTo>
                <a:lnTo>
                  <a:pt x="908318" y="724235"/>
                </a:lnTo>
                <a:lnTo>
                  <a:pt x="909594" y="712404"/>
                </a:lnTo>
                <a:lnTo>
                  <a:pt x="912257" y="699383"/>
                </a:lnTo>
                <a:lnTo>
                  <a:pt x="915347" y="685997"/>
                </a:lnTo>
                <a:lnTo>
                  <a:pt x="919780" y="737526"/>
                </a:lnTo>
                <a:close/>
              </a:path>
              <a:path w="1659635" h="2638044">
                <a:moveTo>
                  <a:pt x="907230" y="734325"/>
                </a:moveTo>
                <a:lnTo>
                  <a:pt x="894581" y="731611"/>
                </a:lnTo>
                <a:lnTo>
                  <a:pt x="899159" y="725424"/>
                </a:lnTo>
                <a:lnTo>
                  <a:pt x="902126" y="699804"/>
                </a:lnTo>
                <a:lnTo>
                  <a:pt x="906690" y="712429"/>
                </a:lnTo>
                <a:lnTo>
                  <a:pt x="908303" y="725424"/>
                </a:lnTo>
                <a:lnTo>
                  <a:pt x="907230" y="734325"/>
                </a:lnTo>
                <a:close/>
              </a:path>
              <a:path w="1659635" h="2638044">
                <a:moveTo>
                  <a:pt x="861047" y="703446"/>
                </a:moveTo>
                <a:lnTo>
                  <a:pt x="868679" y="716279"/>
                </a:lnTo>
                <a:lnTo>
                  <a:pt x="874977" y="717246"/>
                </a:lnTo>
                <a:lnTo>
                  <a:pt x="886921" y="722217"/>
                </a:lnTo>
                <a:lnTo>
                  <a:pt x="899159" y="725424"/>
                </a:lnTo>
                <a:lnTo>
                  <a:pt x="894581" y="731611"/>
                </a:lnTo>
                <a:lnTo>
                  <a:pt x="881853" y="729388"/>
                </a:lnTo>
                <a:lnTo>
                  <a:pt x="869068" y="727656"/>
                </a:lnTo>
                <a:lnTo>
                  <a:pt x="861047" y="703446"/>
                </a:lnTo>
                <a:close/>
              </a:path>
              <a:path w="1659635" h="2638044">
                <a:moveTo>
                  <a:pt x="817817" y="716279"/>
                </a:moveTo>
                <a:lnTo>
                  <a:pt x="859535" y="716279"/>
                </a:lnTo>
                <a:lnTo>
                  <a:pt x="856246" y="726417"/>
                </a:lnTo>
                <a:lnTo>
                  <a:pt x="843409" y="725672"/>
                </a:lnTo>
                <a:lnTo>
                  <a:pt x="830579" y="725424"/>
                </a:lnTo>
                <a:lnTo>
                  <a:pt x="817817" y="716279"/>
                </a:lnTo>
                <a:close/>
              </a:path>
              <a:path w="1659635" h="2638044">
                <a:moveTo>
                  <a:pt x="816772" y="725642"/>
                </a:moveTo>
                <a:lnTo>
                  <a:pt x="802831" y="726315"/>
                </a:lnTo>
                <a:lnTo>
                  <a:pt x="805320" y="716279"/>
                </a:lnTo>
                <a:lnTo>
                  <a:pt x="817817" y="716279"/>
                </a:lnTo>
                <a:lnTo>
                  <a:pt x="830579" y="725424"/>
                </a:lnTo>
                <a:lnTo>
                  <a:pt x="816772" y="725642"/>
                </a:lnTo>
                <a:close/>
              </a:path>
              <a:path w="1659635" h="2638044">
                <a:moveTo>
                  <a:pt x="775548" y="729025"/>
                </a:moveTo>
                <a:lnTo>
                  <a:pt x="762223" y="731057"/>
                </a:lnTo>
                <a:lnTo>
                  <a:pt x="762676" y="722525"/>
                </a:lnTo>
                <a:lnTo>
                  <a:pt x="774836" y="718398"/>
                </a:lnTo>
                <a:lnTo>
                  <a:pt x="790955" y="716279"/>
                </a:lnTo>
                <a:lnTo>
                  <a:pt x="789087" y="727443"/>
                </a:lnTo>
                <a:lnTo>
                  <a:pt x="775548" y="729025"/>
                </a:lnTo>
                <a:close/>
              </a:path>
              <a:path w="1659635" h="2638044">
                <a:moveTo>
                  <a:pt x="762223" y="731057"/>
                </a:moveTo>
                <a:lnTo>
                  <a:pt x="749124" y="733540"/>
                </a:lnTo>
                <a:lnTo>
                  <a:pt x="751332" y="725424"/>
                </a:lnTo>
                <a:lnTo>
                  <a:pt x="753082" y="725319"/>
                </a:lnTo>
                <a:lnTo>
                  <a:pt x="762676" y="722525"/>
                </a:lnTo>
                <a:lnTo>
                  <a:pt x="762223" y="731057"/>
                </a:lnTo>
                <a:close/>
              </a:path>
              <a:path w="1659635" h="2638044">
                <a:moveTo>
                  <a:pt x="1135379" y="452627"/>
                </a:moveTo>
                <a:lnTo>
                  <a:pt x="1135379" y="371856"/>
                </a:lnTo>
                <a:lnTo>
                  <a:pt x="1135379" y="380999"/>
                </a:lnTo>
                <a:lnTo>
                  <a:pt x="1140556" y="392677"/>
                </a:lnTo>
                <a:lnTo>
                  <a:pt x="1146048" y="443483"/>
                </a:lnTo>
                <a:lnTo>
                  <a:pt x="1147868" y="455205"/>
                </a:lnTo>
                <a:lnTo>
                  <a:pt x="1134913" y="459033"/>
                </a:lnTo>
                <a:lnTo>
                  <a:pt x="1124294" y="454746"/>
                </a:lnTo>
                <a:lnTo>
                  <a:pt x="1135379" y="452627"/>
                </a:lnTo>
                <a:close/>
              </a:path>
              <a:path w="1659635" h="2638044">
                <a:moveTo>
                  <a:pt x="1135379" y="371856"/>
                </a:moveTo>
                <a:lnTo>
                  <a:pt x="1135364" y="449926"/>
                </a:lnTo>
                <a:lnTo>
                  <a:pt x="1134818" y="435945"/>
                </a:lnTo>
                <a:lnTo>
                  <a:pt x="1133510" y="422146"/>
                </a:lnTo>
                <a:lnTo>
                  <a:pt x="1131477" y="408554"/>
                </a:lnTo>
                <a:lnTo>
                  <a:pt x="1128997" y="357402"/>
                </a:lnTo>
                <a:lnTo>
                  <a:pt x="1135379" y="371856"/>
                </a:lnTo>
                <a:close/>
              </a:path>
              <a:path w="1659635" h="2638044">
                <a:moveTo>
                  <a:pt x="1111687" y="344499"/>
                </a:moveTo>
                <a:lnTo>
                  <a:pt x="1115567" y="335279"/>
                </a:lnTo>
                <a:lnTo>
                  <a:pt x="1118044" y="337591"/>
                </a:lnTo>
                <a:lnTo>
                  <a:pt x="1124346" y="346501"/>
                </a:lnTo>
                <a:lnTo>
                  <a:pt x="1128997" y="357402"/>
                </a:lnTo>
                <a:lnTo>
                  <a:pt x="1131477" y="408554"/>
                </a:lnTo>
                <a:lnTo>
                  <a:pt x="1128754" y="395190"/>
                </a:lnTo>
                <a:lnTo>
                  <a:pt x="1125377" y="382080"/>
                </a:lnTo>
                <a:lnTo>
                  <a:pt x="1121383" y="369245"/>
                </a:lnTo>
                <a:lnTo>
                  <a:pt x="1116808" y="356711"/>
                </a:lnTo>
                <a:lnTo>
                  <a:pt x="1111687" y="344499"/>
                </a:lnTo>
                <a:close/>
              </a:path>
              <a:path w="1659635" h="2638044">
                <a:moveTo>
                  <a:pt x="1066800" y="262127"/>
                </a:moveTo>
                <a:lnTo>
                  <a:pt x="1068037" y="263356"/>
                </a:lnTo>
                <a:lnTo>
                  <a:pt x="1077220" y="272091"/>
                </a:lnTo>
                <a:lnTo>
                  <a:pt x="1086656" y="280825"/>
                </a:lnTo>
                <a:lnTo>
                  <a:pt x="1093411" y="310034"/>
                </a:lnTo>
                <a:lnTo>
                  <a:pt x="1086467" y="299348"/>
                </a:lnTo>
                <a:lnTo>
                  <a:pt x="1079159" y="289102"/>
                </a:lnTo>
                <a:lnTo>
                  <a:pt x="1071520" y="279319"/>
                </a:lnTo>
                <a:lnTo>
                  <a:pt x="1066800" y="262127"/>
                </a:lnTo>
                <a:close/>
              </a:path>
              <a:path w="1659635" h="2638044">
                <a:moveTo>
                  <a:pt x="1063588" y="270022"/>
                </a:moveTo>
                <a:lnTo>
                  <a:pt x="1055399" y="261236"/>
                </a:lnTo>
                <a:lnTo>
                  <a:pt x="1057451" y="245076"/>
                </a:lnTo>
                <a:lnTo>
                  <a:pt x="1066800" y="252983"/>
                </a:lnTo>
                <a:lnTo>
                  <a:pt x="1066800" y="262127"/>
                </a:lnTo>
                <a:lnTo>
                  <a:pt x="1071520" y="279319"/>
                </a:lnTo>
                <a:lnTo>
                  <a:pt x="1063588" y="270022"/>
                </a:lnTo>
                <a:close/>
              </a:path>
              <a:path w="1659635" h="2638044">
                <a:moveTo>
                  <a:pt x="1047764" y="236511"/>
                </a:moveTo>
                <a:lnTo>
                  <a:pt x="1057451" y="245076"/>
                </a:lnTo>
                <a:lnTo>
                  <a:pt x="1055399" y="261236"/>
                </a:lnTo>
                <a:lnTo>
                  <a:pt x="1046987" y="252983"/>
                </a:lnTo>
                <a:lnTo>
                  <a:pt x="1042581" y="249091"/>
                </a:lnTo>
                <a:lnTo>
                  <a:pt x="1038378" y="227608"/>
                </a:lnTo>
                <a:lnTo>
                  <a:pt x="1047764" y="236511"/>
                </a:lnTo>
                <a:close/>
              </a:path>
              <a:path w="1659635" h="2638044">
                <a:moveTo>
                  <a:pt x="1021554" y="208609"/>
                </a:moveTo>
                <a:lnTo>
                  <a:pt x="1027175" y="217931"/>
                </a:lnTo>
                <a:lnTo>
                  <a:pt x="1027175" y="227075"/>
                </a:lnTo>
                <a:lnTo>
                  <a:pt x="1036008" y="219458"/>
                </a:lnTo>
                <a:lnTo>
                  <a:pt x="1037843" y="227075"/>
                </a:lnTo>
                <a:lnTo>
                  <a:pt x="1038378" y="227608"/>
                </a:lnTo>
                <a:lnTo>
                  <a:pt x="1042581" y="249091"/>
                </a:lnTo>
                <a:lnTo>
                  <a:pt x="1032595" y="240710"/>
                </a:lnTo>
                <a:lnTo>
                  <a:pt x="1022290" y="232651"/>
                </a:lnTo>
                <a:lnTo>
                  <a:pt x="1021554" y="208609"/>
                </a:lnTo>
                <a:close/>
              </a:path>
              <a:path w="1659635" h="2638044">
                <a:moveTo>
                  <a:pt x="967739" y="190499"/>
                </a:moveTo>
                <a:lnTo>
                  <a:pt x="970686" y="191890"/>
                </a:lnTo>
                <a:lnTo>
                  <a:pt x="983020" y="198182"/>
                </a:lnTo>
                <a:lnTo>
                  <a:pt x="994045" y="203585"/>
                </a:lnTo>
                <a:lnTo>
                  <a:pt x="1005227" y="207365"/>
                </a:lnTo>
                <a:lnTo>
                  <a:pt x="1011686" y="224935"/>
                </a:lnTo>
                <a:lnTo>
                  <a:pt x="1000803" y="217579"/>
                </a:lnTo>
                <a:lnTo>
                  <a:pt x="989662" y="210603"/>
                </a:lnTo>
                <a:lnTo>
                  <a:pt x="978282" y="204025"/>
                </a:lnTo>
                <a:lnTo>
                  <a:pt x="967739" y="190499"/>
                </a:lnTo>
                <a:close/>
              </a:path>
              <a:path w="1659635" h="2638044">
                <a:moveTo>
                  <a:pt x="1356831" y="2568709"/>
                </a:moveTo>
                <a:lnTo>
                  <a:pt x="1351366" y="2580025"/>
                </a:lnTo>
                <a:lnTo>
                  <a:pt x="1346522" y="2591455"/>
                </a:lnTo>
                <a:lnTo>
                  <a:pt x="1342307" y="2602985"/>
                </a:lnTo>
                <a:lnTo>
                  <a:pt x="1338727" y="2614602"/>
                </a:lnTo>
                <a:lnTo>
                  <a:pt x="1335789" y="2626293"/>
                </a:lnTo>
                <a:lnTo>
                  <a:pt x="1340229" y="2580610"/>
                </a:lnTo>
                <a:lnTo>
                  <a:pt x="1342643" y="2564892"/>
                </a:lnTo>
                <a:lnTo>
                  <a:pt x="1353311" y="2555747"/>
                </a:lnTo>
                <a:lnTo>
                  <a:pt x="1356831" y="2568709"/>
                </a:lnTo>
                <a:close/>
              </a:path>
              <a:path w="1659635" h="2638044">
                <a:moveTo>
                  <a:pt x="1340229" y="2580610"/>
                </a:moveTo>
                <a:lnTo>
                  <a:pt x="1335789" y="2626293"/>
                </a:lnTo>
                <a:lnTo>
                  <a:pt x="1333500" y="2638044"/>
                </a:lnTo>
                <a:lnTo>
                  <a:pt x="1322832" y="2638044"/>
                </a:lnTo>
                <a:lnTo>
                  <a:pt x="1322832" y="2628899"/>
                </a:lnTo>
                <a:lnTo>
                  <a:pt x="1333500" y="2601468"/>
                </a:lnTo>
                <a:lnTo>
                  <a:pt x="1335785" y="2592199"/>
                </a:lnTo>
                <a:lnTo>
                  <a:pt x="1340229" y="2580610"/>
                </a:lnTo>
                <a:close/>
              </a:path>
              <a:path w="1659635" h="2638044">
                <a:moveTo>
                  <a:pt x="1353311" y="2555747"/>
                </a:moveTo>
                <a:lnTo>
                  <a:pt x="1353460" y="2553677"/>
                </a:lnTo>
                <a:lnTo>
                  <a:pt x="1358400" y="2541233"/>
                </a:lnTo>
                <a:lnTo>
                  <a:pt x="1362455" y="2529839"/>
                </a:lnTo>
                <a:lnTo>
                  <a:pt x="1362355" y="2513832"/>
                </a:lnTo>
                <a:lnTo>
                  <a:pt x="1373123" y="2520695"/>
                </a:lnTo>
                <a:lnTo>
                  <a:pt x="1362912" y="2557520"/>
                </a:lnTo>
                <a:lnTo>
                  <a:pt x="1356831" y="2568709"/>
                </a:lnTo>
                <a:lnTo>
                  <a:pt x="1353311" y="2555747"/>
                </a:lnTo>
                <a:close/>
              </a:path>
              <a:path w="1659635" h="2638044">
                <a:moveTo>
                  <a:pt x="1353311" y="2555747"/>
                </a:moveTo>
                <a:lnTo>
                  <a:pt x="1342643" y="2564892"/>
                </a:lnTo>
                <a:lnTo>
                  <a:pt x="1333020" y="2559106"/>
                </a:lnTo>
                <a:lnTo>
                  <a:pt x="1322257" y="2553287"/>
                </a:lnTo>
                <a:lnTo>
                  <a:pt x="1310870" y="2547830"/>
                </a:lnTo>
                <a:lnTo>
                  <a:pt x="1298948" y="2542863"/>
                </a:lnTo>
                <a:lnTo>
                  <a:pt x="1286581" y="2538514"/>
                </a:lnTo>
                <a:lnTo>
                  <a:pt x="1273858" y="2534910"/>
                </a:lnTo>
                <a:lnTo>
                  <a:pt x="1260867" y="2532178"/>
                </a:lnTo>
                <a:lnTo>
                  <a:pt x="1247698" y="2530445"/>
                </a:lnTo>
                <a:lnTo>
                  <a:pt x="1234439" y="2529839"/>
                </a:lnTo>
                <a:lnTo>
                  <a:pt x="1223234" y="2530136"/>
                </a:lnTo>
                <a:lnTo>
                  <a:pt x="1208967" y="2531383"/>
                </a:lnTo>
                <a:lnTo>
                  <a:pt x="1195275" y="2533514"/>
                </a:lnTo>
                <a:lnTo>
                  <a:pt x="1182160" y="2536429"/>
                </a:lnTo>
                <a:lnTo>
                  <a:pt x="1169621" y="2540031"/>
                </a:lnTo>
                <a:lnTo>
                  <a:pt x="1157658" y="2544220"/>
                </a:lnTo>
                <a:lnTo>
                  <a:pt x="1146271" y="2548900"/>
                </a:lnTo>
                <a:lnTo>
                  <a:pt x="1135460" y="2553970"/>
                </a:lnTo>
                <a:lnTo>
                  <a:pt x="1125226" y="2559334"/>
                </a:lnTo>
                <a:lnTo>
                  <a:pt x="1115567" y="2564892"/>
                </a:lnTo>
                <a:lnTo>
                  <a:pt x="1115567" y="2555747"/>
                </a:lnTo>
                <a:lnTo>
                  <a:pt x="1122840" y="2551518"/>
                </a:lnTo>
                <a:lnTo>
                  <a:pt x="1132935" y="2546099"/>
                </a:lnTo>
                <a:lnTo>
                  <a:pt x="1143607" y="2540949"/>
                </a:lnTo>
                <a:lnTo>
                  <a:pt x="1154854" y="2536166"/>
                </a:lnTo>
                <a:lnTo>
                  <a:pt x="1166678" y="2531849"/>
                </a:lnTo>
                <a:lnTo>
                  <a:pt x="1179078" y="2528096"/>
                </a:lnTo>
                <a:lnTo>
                  <a:pt x="1192054" y="2525006"/>
                </a:lnTo>
                <a:lnTo>
                  <a:pt x="1205606" y="2522677"/>
                </a:lnTo>
                <a:lnTo>
                  <a:pt x="1219735" y="2521207"/>
                </a:lnTo>
                <a:lnTo>
                  <a:pt x="1234439" y="2520695"/>
                </a:lnTo>
                <a:lnTo>
                  <a:pt x="1243678" y="2520992"/>
                </a:lnTo>
                <a:lnTo>
                  <a:pt x="1255860" y="2522239"/>
                </a:lnTo>
                <a:lnTo>
                  <a:pt x="1268041" y="2524370"/>
                </a:lnTo>
                <a:lnTo>
                  <a:pt x="1280223" y="2527285"/>
                </a:lnTo>
                <a:lnTo>
                  <a:pt x="1292404" y="2530887"/>
                </a:lnTo>
                <a:lnTo>
                  <a:pt x="1304585" y="2535076"/>
                </a:lnTo>
                <a:lnTo>
                  <a:pt x="1316767" y="2539756"/>
                </a:lnTo>
                <a:lnTo>
                  <a:pt x="1328948" y="2544826"/>
                </a:lnTo>
                <a:lnTo>
                  <a:pt x="1341130" y="2550190"/>
                </a:lnTo>
                <a:lnTo>
                  <a:pt x="1353311" y="2555747"/>
                </a:lnTo>
                <a:close/>
              </a:path>
              <a:path w="1659635" h="2638044">
                <a:moveTo>
                  <a:pt x="1362455" y="2139695"/>
                </a:moveTo>
                <a:lnTo>
                  <a:pt x="1362455" y="2130552"/>
                </a:lnTo>
                <a:lnTo>
                  <a:pt x="1363413" y="2109107"/>
                </a:lnTo>
                <a:lnTo>
                  <a:pt x="1373038" y="2150809"/>
                </a:lnTo>
                <a:lnTo>
                  <a:pt x="1361117" y="2145731"/>
                </a:lnTo>
                <a:lnTo>
                  <a:pt x="1353897" y="2133585"/>
                </a:lnTo>
                <a:lnTo>
                  <a:pt x="1362455" y="2139695"/>
                </a:lnTo>
                <a:close/>
              </a:path>
              <a:path w="1659635" h="2638044">
                <a:moveTo>
                  <a:pt x="1354404" y="2362297"/>
                </a:moveTo>
                <a:lnTo>
                  <a:pt x="1358798" y="2375043"/>
                </a:lnTo>
                <a:lnTo>
                  <a:pt x="1362206" y="2426787"/>
                </a:lnTo>
                <a:lnTo>
                  <a:pt x="1353311" y="2410968"/>
                </a:lnTo>
                <a:lnTo>
                  <a:pt x="1353311" y="2401823"/>
                </a:lnTo>
                <a:lnTo>
                  <a:pt x="1353156" y="2396160"/>
                </a:lnTo>
                <a:lnTo>
                  <a:pt x="1351616" y="2383667"/>
                </a:lnTo>
                <a:lnTo>
                  <a:pt x="1348457" y="2350128"/>
                </a:lnTo>
                <a:lnTo>
                  <a:pt x="1354404" y="2362297"/>
                </a:lnTo>
                <a:close/>
              </a:path>
              <a:path w="1659635" h="2638044">
                <a:moveTo>
                  <a:pt x="1351616" y="2383667"/>
                </a:moveTo>
                <a:lnTo>
                  <a:pt x="1348288" y="2371591"/>
                </a:lnTo>
                <a:lnTo>
                  <a:pt x="1343002" y="2360069"/>
                </a:lnTo>
                <a:lnTo>
                  <a:pt x="1335587" y="2349239"/>
                </a:lnTo>
                <a:lnTo>
                  <a:pt x="1325872" y="2339235"/>
                </a:lnTo>
                <a:lnTo>
                  <a:pt x="1313687" y="2330195"/>
                </a:lnTo>
                <a:lnTo>
                  <a:pt x="1305715" y="2320613"/>
                </a:lnTo>
                <a:lnTo>
                  <a:pt x="1295610" y="2311660"/>
                </a:lnTo>
                <a:lnTo>
                  <a:pt x="1284608" y="2304715"/>
                </a:lnTo>
                <a:lnTo>
                  <a:pt x="1272850" y="2299607"/>
                </a:lnTo>
                <a:lnTo>
                  <a:pt x="1260474" y="2296168"/>
                </a:lnTo>
                <a:lnTo>
                  <a:pt x="1273250" y="2290417"/>
                </a:lnTo>
                <a:lnTo>
                  <a:pt x="1286765" y="2295442"/>
                </a:lnTo>
                <a:lnTo>
                  <a:pt x="1299553" y="2301820"/>
                </a:lnTo>
                <a:lnTo>
                  <a:pt x="1311496" y="2309441"/>
                </a:lnTo>
                <a:lnTo>
                  <a:pt x="1322475" y="2318193"/>
                </a:lnTo>
                <a:lnTo>
                  <a:pt x="1332374" y="2327965"/>
                </a:lnTo>
                <a:lnTo>
                  <a:pt x="1341074" y="2338647"/>
                </a:lnTo>
                <a:lnTo>
                  <a:pt x="1348457" y="2350128"/>
                </a:lnTo>
                <a:lnTo>
                  <a:pt x="1351616" y="2383667"/>
                </a:lnTo>
                <a:close/>
              </a:path>
              <a:path w="1659635" h="2638044">
                <a:moveTo>
                  <a:pt x="1273250" y="2290417"/>
                </a:moveTo>
                <a:lnTo>
                  <a:pt x="1260474" y="2296168"/>
                </a:lnTo>
                <a:lnTo>
                  <a:pt x="1247624" y="2294228"/>
                </a:lnTo>
                <a:lnTo>
                  <a:pt x="1234439" y="2293620"/>
                </a:lnTo>
                <a:lnTo>
                  <a:pt x="1226198" y="2293760"/>
                </a:lnTo>
                <a:lnTo>
                  <a:pt x="1211569" y="2294832"/>
                </a:lnTo>
                <a:lnTo>
                  <a:pt x="1198035" y="2297067"/>
                </a:lnTo>
                <a:lnTo>
                  <a:pt x="1185575" y="2300595"/>
                </a:lnTo>
                <a:lnTo>
                  <a:pt x="1174168" y="2305544"/>
                </a:lnTo>
                <a:lnTo>
                  <a:pt x="1187559" y="2291279"/>
                </a:lnTo>
                <a:lnTo>
                  <a:pt x="1202469" y="2287564"/>
                </a:lnTo>
                <a:lnTo>
                  <a:pt x="1218123" y="2285264"/>
                </a:lnTo>
                <a:lnTo>
                  <a:pt x="1234439" y="2284476"/>
                </a:lnTo>
                <a:lnTo>
                  <a:pt x="1244510" y="2284870"/>
                </a:lnTo>
                <a:lnTo>
                  <a:pt x="1259126" y="2286856"/>
                </a:lnTo>
                <a:lnTo>
                  <a:pt x="1273250" y="2290417"/>
                </a:lnTo>
                <a:close/>
              </a:path>
              <a:path w="1659635" h="2638044">
                <a:moveTo>
                  <a:pt x="1187559" y="2291279"/>
                </a:moveTo>
                <a:lnTo>
                  <a:pt x="1174168" y="2305544"/>
                </a:lnTo>
                <a:lnTo>
                  <a:pt x="1163792" y="2312041"/>
                </a:lnTo>
                <a:lnTo>
                  <a:pt x="1154425" y="2320215"/>
                </a:lnTo>
                <a:lnTo>
                  <a:pt x="1146048" y="2330195"/>
                </a:lnTo>
                <a:lnTo>
                  <a:pt x="1141946" y="2334095"/>
                </a:lnTo>
                <a:lnTo>
                  <a:pt x="1148100" y="2309946"/>
                </a:lnTo>
                <a:lnTo>
                  <a:pt x="1160293" y="2302567"/>
                </a:lnTo>
                <a:lnTo>
                  <a:pt x="1173473" y="2296312"/>
                </a:lnTo>
                <a:lnTo>
                  <a:pt x="1187559" y="2291279"/>
                </a:lnTo>
                <a:close/>
              </a:path>
              <a:path w="1659635" h="2638044">
                <a:moveTo>
                  <a:pt x="1148100" y="2309946"/>
                </a:moveTo>
                <a:lnTo>
                  <a:pt x="1141946" y="2334095"/>
                </a:lnTo>
                <a:lnTo>
                  <a:pt x="1132942" y="2343580"/>
                </a:lnTo>
                <a:lnTo>
                  <a:pt x="1124579" y="2353969"/>
                </a:lnTo>
                <a:lnTo>
                  <a:pt x="1117302" y="2365125"/>
                </a:lnTo>
                <a:lnTo>
                  <a:pt x="1111554" y="2376910"/>
                </a:lnTo>
                <a:lnTo>
                  <a:pt x="1118255" y="2337863"/>
                </a:lnTo>
                <a:lnTo>
                  <a:pt x="1127000" y="2327691"/>
                </a:lnTo>
                <a:lnTo>
                  <a:pt x="1136975" y="2318353"/>
                </a:lnTo>
                <a:lnTo>
                  <a:pt x="1148100" y="2309946"/>
                </a:lnTo>
                <a:close/>
              </a:path>
              <a:path w="1659635" h="2638044">
                <a:moveTo>
                  <a:pt x="1110823" y="2348772"/>
                </a:moveTo>
                <a:lnTo>
                  <a:pt x="1118255" y="2337863"/>
                </a:lnTo>
                <a:lnTo>
                  <a:pt x="1111554" y="2376910"/>
                </a:lnTo>
                <a:lnTo>
                  <a:pt x="1107780" y="2389188"/>
                </a:lnTo>
                <a:lnTo>
                  <a:pt x="1106423" y="2401823"/>
                </a:lnTo>
                <a:lnTo>
                  <a:pt x="1104783" y="2360321"/>
                </a:lnTo>
                <a:lnTo>
                  <a:pt x="1110823" y="2348772"/>
                </a:lnTo>
                <a:close/>
              </a:path>
              <a:path w="1659635" h="2638044">
                <a:moveTo>
                  <a:pt x="1418886" y="774004"/>
                </a:moveTo>
                <a:lnTo>
                  <a:pt x="1432559" y="778763"/>
                </a:lnTo>
                <a:lnTo>
                  <a:pt x="1421891" y="806195"/>
                </a:lnTo>
                <a:lnTo>
                  <a:pt x="1416374" y="811395"/>
                </a:lnTo>
                <a:lnTo>
                  <a:pt x="1406631" y="821135"/>
                </a:lnTo>
                <a:lnTo>
                  <a:pt x="1397309" y="831197"/>
                </a:lnTo>
                <a:lnTo>
                  <a:pt x="1388428" y="841559"/>
                </a:lnTo>
                <a:lnTo>
                  <a:pt x="1380011" y="852200"/>
                </a:lnTo>
                <a:lnTo>
                  <a:pt x="1373313" y="847491"/>
                </a:lnTo>
                <a:lnTo>
                  <a:pt x="1376833" y="834172"/>
                </a:lnTo>
                <a:lnTo>
                  <a:pt x="1383807" y="823975"/>
                </a:lnTo>
                <a:lnTo>
                  <a:pt x="1392935" y="815340"/>
                </a:lnTo>
                <a:lnTo>
                  <a:pt x="1402079" y="815340"/>
                </a:lnTo>
                <a:lnTo>
                  <a:pt x="1409658" y="808499"/>
                </a:lnTo>
                <a:lnTo>
                  <a:pt x="1418430" y="798203"/>
                </a:lnTo>
                <a:lnTo>
                  <a:pt x="1421891" y="787908"/>
                </a:lnTo>
                <a:lnTo>
                  <a:pt x="1418886" y="774004"/>
                </a:lnTo>
                <a:close/>
              </a:path>
              <a:path w="1659635" h="2638044">
                <a:moveTo>
                  <a:pt x="1373123" y="851916"/>
                </a:moveTo>
                <a:lnTo>
                  <a:pt x="1373313" y="847491"/>
                </a:lnTo>
                <a:lnTo>
                  <a:pt x="1380011" y="852200"/>
                </a:lnTo>
                <a:lnTo>
                  <a:pt x="1372081" y="863097"/>
                </a:lnTo>
                <a:lnTo>
                  <a:pt x="1364658" y="874228"/>
                </a:lnTo>
                <a:lnTo>
                  <a:pt x="1362551" y="842983"/>
                </a:lnTo>
                <a:lnTo>
                  <a:pt x="1373123" y="851916"/>
                </a:lnTo>
                <a:close/>
              </a:path>
              <a:path w="1659635" h="2638044">
                <a:moveTo>
                  <a:pt x="1353311" y="879347"/>
                </a:moveTo>
                <a:lnTo>
                  <a:pt x="1353684" y="876012"/>
                </a:lnTo>
                <a:lnTo>
                  <a:pt x="1358713" y="863964"/>
                </a:lnTo>
                <a:lnTo>
                  <a:pt x="1362455" y="851916"/>
                </a:lnTo>
                <a:lnTo>
                  <a:pt x="1356974" y="848237"/>
                </a:lnTo>
                <a:lnTo>
                  <a:pt x="1345609" y="841343"/>
                </a:lnTo>
                <a:lnTo>
                  <a:pt x="1334175" y="835378"/>
                </a:lnTo>
                <a:lnTo>
                  <a:pt x="1322622" y="830292"/>
                </a:lnTo>
                <a:lnTo>
                  <a:pt x="1310903" y="826040"/>
                </a:lnTo>
                <a:lnTo>
                  <a:pt x="1298970" y="822572"/>
                </a:lnTo>
                <a:lnTo>
                  <a:pt x="1286777" y="819841"/>
                </a:lnTo>
                <a:lnTo>
                  <a:pt x="1274275" y="817800"/>
                </a:lnTo>
                <a:lnTo>
                  <a:pt x="1261416" y="816401"/>
                </a:lnTo>
                <a:lnTo>
                  <a:pt x="1248153" y="815597"/>
                </a:lnTo>
                <a:lnTo>
                  <a:pt x="1234439" y="815340"/>
                </a:lnTo>
                <a:lnTo>
                  <a:pt x="1230636" y="815358"/>
                </a:lnTo>
                <a:lnTo>
                  <a:pt x="1217642" y="815713"/>
                </a:lnTo>
                <a:lnTo>
                  <a:pt x="1204642" y="816547"/>
                </a:lnTo>
                <a:lnTo>
                  <a:pt x="1191687" y="817899"/>
                </a:lnTo>
                <a:lnTo>
                  <a:pt x="1205118" y="807122"/>
                </a:lnTo>
                <a:lnTo>
                  <a:pt x="1219368" y="806415"/>
                </a:lnTo>
                <a:lnTo>
                  <a:pt x="1234439" y="806195"/>
                </a:lnTo>
                <a:lnTo>
                  <a:pt x="1240785" y="806248"/>
                </a:lnTo>
                <a:lnTo>
                  <a:pt x="1253552" y="806702"/>
                </a:lnTo>
                <a:lnTo>
                  <a:pt x="1266316" y="807678"/>
                </a:lnTo>
                <a:lnTo>
                  <a:pt x="1279030" y="809250"/>
                </a:lnTo>
                <a:lnTo>
                  <a:pt x="1291644" y="811489"/>
                </a:lnTo>
                <a:lnTo>
                  <a:pt x="1304111" y="814467"/>
                </a:lnTo>
                <a:lnTo>
                  <a:pt x="1316382" y="818258"/>
                </a:lnTo>
                <a:lnTo>
                  <a:pt x="1328410" y="822933"/>
                </a:lnTo>
                <a:lnTo>
                  <a:pt x="1340146" y="828564"/>
                </a:lnTo>
                <a:lnTo>
                  <a:pt x="1351542" y="835223"/>
                </a:lnTo>
                <a:lnTo>
                  <a:pt x="1362551" y="842983"/>
                </a:lnTo>
                <a:lnTo>
                  <a:pt x="1364658" y="874228"/>
                </a:lnTo>
                <a:lnTo>
                  <a:pt x="1357765" y="885571"/>
                </a:lnTo>
                <a:lnTo>
                  <a:pt x="1353311" y="879347"/>
                </a:lnTo>
                <a:close/>
              </a:path>
              <a:path w="1659635" h="2638044">
                <a:moveTo>
                  <a:pt x="1333500" y="925067"/>
                </a:moveTo>
                <a:lnTo>
                  <a:pt x="1335785" y="915799"/>
                </a:lnTo>
                <a:lnTo>
                  <a:pt x="1340229" y="904210"/>
                </a:lnTo>
                <a:lnTo>
                  <a:pt x="1342643" y="888491"/>
                </a:lnTo>
                <a:lnTo>
                  <a:pt x="1353311" y="879347"/>
                </a:lnTo>
                <a:lnTo>
                  <a:pt x="1357765" y="885571"/>
                </a:lnTo>
                <a:lnTo>
                  <a:pt x="1351425" y="897105"/>
                </a:lnTo>
                <a:lnTo>
                  <a:pt x="1345658" y="908806"/>
                </a:lnTo>
                <a:lnTo>
                  <a:pt x="1340488" y="920655"/>
                </a:lnTo>
                <a:lnTo>
                  <a:pt x="1335936" y="932627"/>
                </a:lnTo>
                <a:lnTo>
                  <a:pt x="1333500" y="925067"/>
                </a:lnTo>
                <a:close/>
              </a:path>
              <a:path w="1659635" h="2638044">
                <a:moveTo>
                  <a:pt x="1353311" y="879347"/>
                </a:moveTo>
                <a:lnTo>
                  <a:pt x="1342643" y="888491"/>
                </a:lnTo>
                <a:lnTo>
                  <a:pt x="1332670" y="882455"/>
                </a:lnTo>
                <a:lnTo>
                  <a:pt x="1321931" y="876529"/>
                </a:lnTo>
                <a:lnTo>
                  <a:pt x="1310576" y="870904"/>
                </a:lnTo>
                <a:lnTo>
                  <a:pt x="1298693" y="865730"/>
                </a:lnTo>
                <a:lnTo>
                  <a:pt x="1286371" y="861159"/>
                </a:lnTo>
                <a:lnTo>
                  <a:pt x="1273696" y="857341"/>
                </a:lnTo>
                <a:lnTo>
                  <a:pt x="1260757" y="854428"/>
                </a:lnTo>
                <a:lnTo>
                  <a:pt x="1247642" y="852569"/>
                </a:lnTo>
                <a:lnTo>
                  <a:pt x="1234439" y="851916"/>
                </a:lnTo>
                <a:lnTo>
                  <a:pt x="1222771" y="852266"/>
                </a:lnTo>
                <a:lnTo>
                  <a:pt x="1208572" y="853642"/>
                </a:lnTo>
                <a:lnTo>
                  <a:pt x="1194944" y="855954"/>
                </a:lnTo>
                <a:lnTo>
                  <a:pt x="1181888" y="859083"/>
                </a:lnTo>
                <a:lnTo>
                  <a:pt x="1169405" y="862914"/>
                </a:lnTo>
                <a:lnTo>
                  <a:pt x="1157493" y="867328"/>
                </a:lnTo>
                <a:lnTo>
                  <a:pt x="1146154" y="872210"/>
                </a:lnTo>
                <a:lnTo>
                  <a:pt x="1135386" y="877443"/>
                </a:lnTo>
                <a:lnTo>
                  <a:pt x="1125191" y="882909"/>
                </a:lnTo>
                <a:lnTo>
                  <a:pt x="1115567" y="888491"/>
                </a:lnTo>
                <a:lnTo>
                  <a:pt x="1115567" y="879347"/>
                </a:lnTo>
                <a:lnTo>
                  <a:pt x="1123152" y="874914"/>
                </a:lnTo>
                <a:lnTo>
                  <a:pt x="1133229" y="869414"/>
                </a:lnTo>
                <a:lnTo>
                  <a:pt x="1143878" y="864124"/>
                </a:lnTo>
                <a:lnTo>
                  <a:pt x="1155099" y="859160"/>
                </a:lnTo>
                <a:lnTo>
                  <a:pt x="1166892" y="854639"/>
                </a:lnTo>
                <a:lnTo>
                  <a:pt x="1179258" y="850678"/>
                </a:lnTo>
                <a:lnTo>
                  <a:pt x="1192195" y="847394"/>
                </a:lnTo>
                <a:lnTo>
                  <a:pt x="1205704" y="844904"/>
                </a:lnTo>
                <a:lnTo>
                  <a:pt x="1219786" y="843324"/>
                </a:lnTo>
                <a:lnTo>
                  <a:pt x="1234439" y="842771"/>
                </a:lnTo>
                <a:lnTo>
                  <a:pt x="1244066" y="843122"/>
                </a:lnTo>
                <a:lnTo>
                  <a:pt x="1256204" y="844498"/>
                </a:lnTo>
                <a:lnTo>
                  <a:pt x="1268343" y="846810"/>
                </a:lnTo>
                <a:lnTo>
                  <a:pt x="1280481" y="849939"/>
                </a:lnTo>
                <a:lnTo>
                  <a:pt x="1292619" y="853770"/>
                </a:lnTo>
                <a:lnTo>
                  <a:pt x="1304758" y="858184"/>
                </a:lnTo>
                <a:lnTo>
                  <a:pt x="1316896" y="863066"/>
                </a:lnTo>
                <a:lnTo>
                  <a:pt x="1329034" y="868299"/>
                </a:lnTo>
                <a:lnTo>
                  <a:pt x="1341173" y="873765"/>
                </a:lnTo>
                <a:lnTo>
                  <a:pt x="1353311" y="879347"/>
                </a:lnTo>
                <a:close/>
              </a:path>
              <a:path w="1659635" h="2638044">
                <a:moveTo>
                  <a:pt x="1402079" y="747267"/>
                </a:moveTo>
                <a:lnTo>
                  <a:pt x="1402079" y="734567"/>
                </a:lnTo>
                <a:lnTo>
                  <a:pt x="1403275" y="676746"/>
                </a:lnTo>
                <a:lnTo>
                  <a:pt x="1406618" y="777624"/>
                </a:lnTo>
                <a:lnTo>
                  <a:pt x="1396204" y="771322"/>
                </a:lnTo>
                <a:lnTo>
                  <a:pt x="1402079" y="762000"/>
                </a:lnTo>
                <a:lnTo>
                  <a:pt x="1402079" y="747267"/>
                </a:lnTo>
                <a:close/>
              </a:path>
              <a:path w="1659635" h="2638044">
                <a:moveTo>
                  <a:pt x="1066800" y="815340"/>
                </a:moveTo>
                <a:lnTo>
                  <a:pt x="1083730" y="801724"/>
                </a:lnTo>
                <a:lnTo>
                  <a:pt x="1093701" y="795240"/>
                </a:lnTo>
                <a:lnTo>
                  <a:pt x="1104223" y="789356"/>
                </a:lnTo>
                <a:lnTo>
                  <a:pt x="1115271" y="784066"/>
                </a:lnTo>
                <a:lnTo>
                  <a:pt x="1126823" y="779361"/>
                </a:lnTo>
                <a:lnTo>
                  <a:pt x="1138853" y="775236"/>
                </a:lnTo>
                <a:lnTo>
                  <a:pt x="1151337" y="771683"/>
                </a:lnTo>
                <a:lnTo>
                  <a:pt x="1164252" y="768695"/>
                </a:lnTo>
                <a:lnTo>
                  <a:pt x="1177573" y="766267"/>
                </a:lnTo>
                <a:lnTo>
                  <a:pt x="1191276" y="764389"/>
                </a:lnTo>
                <a:lnTo>
                  <a:pt x="1205338" y="763057"/>
                </a:lnTo>
                <a:lnTo>
                  <a:pt x="1219734" y="762263"/>
                </a:lnTo>
                <a:lnTo>
                  <a:pt x="1234439" y="762000"/>
                </a:lnTo>
                <a:lnTo>
                  <a:pt x="1245405" y="762190"/>
                </a:lnTo>
                <a:lnTo>
                  <a:pt x="1258254" y="762906"/>
                </a:lnTo>
                <a:lnTo>
                  <a:pt x="1271059" y="764158"/>
                </a:lnTo>
                <a:lnTo>
                  <a:pt x="1283795" y="765954"/>
                </a:lnTo>
                <a:lnTo>
                  <a:pt x="1296438" y="768301"/>
                </a:lnTo>
                <a:lnTo>
                  <a:pt x="1308964" y="771205"/>
                </a:lnTo>
                <a:lnTo>
                  <a:pt x="1321350" y="774674"/>
                </a:lnTo>
                <a:lnTo>
                  <a:pt x="1333570" y="778715"/>
                </a:lnTo>
                <a:lnTo>
                  <a:pt x="1345602" y="783333"/>
                </a:lnTo>
                <a:lnTo>
                  <a:pt x="1357420" y="788537"/>
                </a:lnTo>
                <a:lnTo>
                  <a:pt x="1369001" y="794332"/>
                </a:lnTo>
                <a:lnTo>
                  <a:pt x="1380320" y="800727"/>
                </a:lnTo>
                <a:lnTo>
                  <a:pt x="1391354" y="807727"/>
                </a:lnTo>
                <a:lnTo>
                  <a:pt x="1402079" y="815340"/>
                </a:lnTo>
                <a:lnTo>
                  <a:pt x="1392935" y="815340"/>
                </a:lnTo>
                <a:lnTo>
                  <a:pt x="1383847" y="809443"/>
                </a:lnTo>
                <a:lnTo>
                  <a:pt x="1373701" y="803665"/>
                </a:lnTo>
                <a:lnTo>
                  <a:pt x="1362954" y="798301"/>
                </a:lnTo>
                <a:lnTo>
                  <a:pt x="1351660" y="793368"/>
                </a:lnTo>
                <a:lnTo>
                  <a:pt x="1339875" y="788883"/>
                </a:lnTo>
                <a:lnTo>
                  <a:pt x="1327652" y="784863"/>
                </a:lnTo>
                <a:lnTo>
                  <a:pt x="1315046" y="781324"/>
                </a:lnTo>
                <a:lnTo>
                  <a:pt x="1302113" y="778283"/>
                </a:lnTo>
                <a:lnTo>
                  <a:pt x="1288906" y="775758"/>
                </a:lnTo>
                <a:lnTo>
                  <a:pt x="1275481" y="773764"/>
                </a:lnTo>
                <a:lnTo>
                  <a:pt x="1261891" y="772320"/>
                </a:lnTo>
                <a:lnTo>
                  <a:pt x="1248193" y="771440"/>
                </a:lnTo>
                <a:lnTo>
                  <a:pt x="1234439" y="771144"/>
                </a:lnTo>
                <a:lnTo>
                  <a:pt x="1225937" y="771257"/>
                </a:lnTo>
                <a:lnTo>
                  <a:pt x="1212893" y="771868"/>
                </a:lnTo>
                <a:lnTo>
                  <a:pt x="1199890" y="772996"/>
                </a:lnTo>
                <a:lnTo>
                  <a:pt x="1186954" y="774624"/>
                </a:lnTo>
                <a:lnTo>
                  <a:pt x="1174110" y="776740"/>
                </a:lnTo>
                <a:lnTo>
                  <a:pt x="1161383" y="779329"/>
                </a:lnTo>
                <a:lnTo>
                  <a:pt x="1148798" y="782377"/>
                </a:lnTo>
                <a:lnTo>
                  <a:pt x="1136381" y="785868"/>
                </a:lnTo>
                <a:lnTo>
                  <a:pt x="1124156" y="789790"/>
                </a:lnTo>
                <a:lnTo>
                  <a:pt x="1112149" y="794126"/>
                </a:lnTo>
                <a:lnTo>
                  <a:pt x="1100384" y="798864"/>
                </a:lnTo>
                <a:lnTo>
                  <a:pt x="1088888" y="803989"/>
                </a:lnTo>
                <a:lnTo>
                  <a:pt x="1077684" y="809485"/>
                </a:lnTo>
                <a:lnTo>
                  <a:pt x="1066800" y="815340"/>
                </a:lnTo>
                <a:close/>
              </a:path>
              <a:path w="1659635" h="2638044">
                <a:moveTo>
                  <a:pt x="1441703" y="757369"/>
                </a:moveTo>
                <a:lnTo>
                  <a:pt x="1441703" y="744462"/>
                </a:lnTo>
                <a:lnTo>
                  <a:pt x="1445952" y="683235"/>
                </a:lnTo>
                <a:lnTo>
                  <a:pt x="1448768" y="782059"/>
                </a:lnTo>
                <a:lnTo>
                  <a:pt x="1439343" y="789638"/>
                </a:lnTo>
                <a:lnTo>
                  <a:pt x="1441703" y="778763"/>
                </a:lnTo>
                <a:lnTo>
                  <a:pt x="1441703" y="757369"/>
                </a:lnTo>
                <a:close/>
              </a:path>
              <a:path w="1659635" h="2638044">
                <a:moveTo>
                  <a:pt x="1659635" y="525779"/>
                </a:moveTo>
                <a:lnTo>
                  <a:pt x="1648967" y="534924"/>
                </a:lnTo>
                <a:lnTo>
                  <a:pt x="1639823" y="534924"/>
                </a:lnTo>
                <a:lnTo>
                  <a:pt x="1633296" y="535026"/>
                </a:lnTo>
                <a:lnTo>
                  <a:pt x="1620260" y="535835"/>
                </a:lnTo>
                <a:lnTo>
                  <a:pt x="1607338" y="537419"/>
                </a:lnTo>
                <a:lnTo>
                  <a:pt x="1594560" y="539744"/>
                </a:lnTo>
                <a:lnTo>
                  <a:pt x="1581956" y="542772"/>
                </a:lnTo>
                <a:lnTo>
                  <a:pt x="1569557" y="546468"/>
                </a:lnTo>
                <a:lnTo>
                  <a:pt x="1557392" y="550796"/>
                </a:lnTo>
                <a:lnTo>
                  <a:pt x="1545492" y="555719"/>
                </a:lnTo>
                <a:lnTo>
                  <a:pt x="1533887" y="561201"/>
                </a:lnTo>
                <a:lnTo>
                  <a:pt x="1522606" y="567207"/>
                </a:lnTo>
                <a:lnTo>
                  <a:pt x="1511680" y="573700"/>
                </a:lnTo>
                <a:lnTo>
                  <a:pt x="1501139" y="580644"/>
                </a:lnTo>
                <a:lnTo>
                  <a:pt x="1495864" y="577528"/>
                </a:lnTo>
                <a:lnTo>
                  <a:pt x="1488301" y="566605"/>
                </a:lnTo>
                <a:lnTo>
                  <a:pt x="1480166" y="555951"/>
                </a:lnTo>
                <a:lnTo>
                  <a:pt x="1481553" y="528125"/>
                </a:lnTo>
                <a:lnTo>
                  <a:pt x="1492135" y="521015"/>
                </a:lnTo>
                <a:lnTo>
                  <a:pt x="1502807" y="514474"/>
                </a:lnTo>
                <a:lnTo>
                  <a:pt x="1513617" y="508501"/>
                </a:lnTo>
                <a:lnTo>
                  <a:pt x="1524613" y="503097"/>
                </a:lnTo>
                <a:lnTo>
                  <a:pt x="1535843" y="498262"/>
                </a:lnTo>
                <a:lnTo>
                  <a:pt x="1547354" y="493996"/>
                </a:lnTo>
                <a:lnTo>
                  <a:pt x="1559194" y="490298"/>
                </a:lnTo>
                <a:lnTo>
                  <a:pt x="1571411" y="487170"/>
                </a:lnTo>
                <a:lnTo>
                  <a:pt x="1584053" y="484610"/>
                </a:lnTo>
                <a:lnTo>
                  <a:pt x="1597167" y="482619"/>
                </a:lnTo>
                <a:lnTo>
                  <a:pt x="1610802" y="481197"/>
                </a:lnTo>
                <a:lnTo>
                  <a:pt x="1625005" y="480344"/>
                </a:lnTo>
                <a:lnTo>
                  <a:pt x="1639823" y="480059"/>
                </a:lnTo>
                <a:lnTo>
                  <a:pt x="1659635" y="480059"/>
                </a:lnTo>
                <a:lnTo>
                  <a:pt x="1659635" y="489203"/>
                </a:lnTo>
                <a:lnTo>
                  <a:pt x="1637035" y="489217"/>
                </a:lnTo>
                <a:lnTo>
                  <a:pt x="1623548" y="489661"/>
                </a:lnTo>
                <a:lnTo>
                  <a:pt x="1610124" y="490735"/>
                </a:lnTo>
                <a:lnTo>
                  <a:pt x="1596814" y="492438"/>
                </a:lnTo>
                <a:lnTo>
                  <a:pt x="1583669" y="494770"/>
                </a:lnTo>
                <a:lnTo>
                  <a:pt x="1570741" y="497731"/>
                </a:lnTo>
                <a:lnTo>
                  <a:pt x="1558082" y="501321"/>
                </a:lnTo>
                <a:lnTo>
                  <a:pt x="1545743" y="505540"/>
                </a:lnTo>
                <a:lnTo>
                  <a:pt x="1533777" y="510389"/>
                </a:lnTo>
                <a:lnTo>
                  <a:pt x="1522233" y="515866"/>
                </a:lnTo>
                <a:lnTo>
                  <a:pt x="1511165" y="521973"/>
                </a:lnTo>
                <a:lnTo>
                  <a:pt x="1500623" y="528709"/>
                </a:lnTo>
                <a:lnTo>
                  <a:pt x="1490660" y="536073"/>
                </a:lnTo>
                <a:lnTo>
                  <a:pt x="1481327" y="544067"/>
                </a:lnTo>
                <a:lnTo>
                  <a:pt x="1483128" y="550908"/>
                </a:lnTo>
                <a:lnTo>
                  <a:pt x="1490844" y="561204"/>
                </a:lnTo>
                <a:lnTo>
                  <a:pt x="1501139" y="571500"/>
                </a:lnTo>
                <a:lnTo>
                  <a:pt x="1506340" y="567987"/>
                </a:lnTo>
                <a:lnTo>
                  <a:pt x="1517076" y="561263"/>
                </a:lnTo>
                <a:lnTo>
                  <a:pt x="1528183" y="555008"/>
                </a:lnTo>
                <a:lnTo>
                  <a:pt x="1539629" y="549259"/>
                </a:lnTo>
                <a:lnTo>
                  <a:pt x="1551385" y="544051"/>
                </a:lnTo>
                <a:lnTo>
                  <a:pt x="1563420" y="539420"/>
                </a:lnTo>
                <a:lnTo>
                  <a:pt x="1575706" y="535402"/>
                </a:lnTo>
                <a:lnTo>
                  <a:pt x="1588210" y="532034"/>
                </a:lnTo>
                <a:lnTo>
                  <a:pt x="1600905" y="529352"/>
                </a:lnTo>
                <a:lnTo>
                  <a:pt x="1613758" y="527391"/>
                </a:lnTo>
                <a:lnTo>
                  <a:pt x="1626741" y="526188"/>
                </a:lnTo>
                <a:lnTo>
                  <a:pt x="1639823" y="525779"/>
                </a:lnTo>
                <a:lnTo>
                  <a:pt x="1659635" y="525779"/>
                </a:lnTo>
                <a:close/>
              </a:path>
              <a:path w="1659635" h="2638044">
                <a:moveTo>
                  <a:pt x="1481553" y="528125"/>
                </a:moveTo>
                <a:lnTo>
                  <a:pt x="1480166" y="555951"/>
                </a:lnTo>
                <a:lnTo>
                  <a:pt x="1471464" y="545584"/>
                </a:lnTo>
                <a:lnTo>
                  <a:pt x="1462198" y="535520"/>
                </a:lnTo>
                <a:lnTo>
                  <a:pt x="1452371" y="525779"/>
                </a:lnTo>
                <a:lnTo>
                  <a:pt x="1449019" y="523226"/>
                </a:lnTo>
                <a:lnTo>
                  <a:pt x="1453390" y="517932"/>
                </a:lnTo>
                <a:lnTo>
                  <a:pt x="1462620" y="526428"/>
                </a:lnTo>
                <a:lnTo>
                  <a:pt x="1472183" y="534924"/>
                </a:lnTo>
                <a:lnTo>
                  <a:pt x="1481553" y="528125"/>
                </a:lnTo>
                <a:close/>
              </a:path>
              <a:path w="1659635" h="2638044">
                <a:moveTo>
                  <a:pt x="1432559" y="507491"/>
                </a:moveTo>
                <a:lnTo>
                  <a:pt x="1439899" y="500562"/>
                </a:lnTo>
                <a:lnTo>
                  <a:pt x="1441703" y="507491"/>
                </a:lnTo>
                <a:lnTo>
                  <a:pt x="1443950" y="509436"/>
                </a:lnTo>
                <a:lnTo>
                  <a:pt x="1453390" y="517932"/>
                </a:lnTo>
                <a:lnTo>
                  <a:pt x="1449019" y="523226"/>
                </a:lnTo>
                <a:lnTo>
                  <a:pt x="1439008" y="515897"/>
                </a:lnTo>
                <a:lnTo>
                  <a:pt x="1432559" y="507491"/>
                </a:lnTo>
                <a:close/>
              </a:path>
              <a:path w="1659635" h="2638044">
                <a:moveTo>
                  <a:pt x="1428670" y="508766"/>
                </a:moveTo>
                <a:lnTo>
                  <a:pt x="1418023" y="501861"/>
                </a:lnTo>
                <a:lnTo>
                  <a:pt x="1421891" y="489203"/>
                </a:lnTo>
                <a:lnTo>
                  <a:pt x="1422923" y="473798"/>
                </a:lnTo>
                <a:lnTo>
                  <a:pt x="1426032" y="485151"/>
                </a:lnTo>
                <a:lnTo>
                  <a:pt x="1432559" y="498347"/>
                </a:lnTo>
                <a:lnTo>
                  <a:pt x="1432559" y="507491"/>
                </a:lnTo>
                <a:lnTo>
                  <a:pt x="1439008" y="515897"/>
                </a:lnTo>
                <a:lnTo>
                  <a:pt x="1428670" y="508766"/>
                </a:lnTo>
                <a:close/>
              </a:path>
              <a:path w="1659635" h="2638044">
                <a:moveTo>
                  <a:pt x="1421891" y="489203"/>
                </a:moveTo>
                <a:lnTo>
                  <a:pt x="1415544" y="477967"/>
                </a:lnTo>
                <a:lnTo>
                  <a:pt x="1415608" y="418309"/>
                </a:lnTo>
                <a:lnTo>
                  <a:pt x="1419110" y="401883"/>
                </a:lnTo>
                <a:lnTo>
                  <a:pt x="1421891" y="452627"/>
                </a:lnTo>
                <a:lnTo>
                  <a:pt x="1421963" y="462115"/>
                </a:lnTo>
                <a:lnTo>
                  <a:pt x="1422923" y="473798"/>
                </a:lnTo>
                <a:lnTo>
                  <a:pt x="1421891" y="489203"/>
                </a:lnTo>
                <a:close/>
              </a:path>
              <a:path w="1659635" h="2638044">
                <a:moveTo>
                  <a:pt x="1373123" y="470916"/>
                </a:moveTo>
                <a:lnTo>
                  <a:pt x="1374570" y="470932"/>
                </a:lnTo>
                <a:lnTo>
                  <a:pt x="1387187" y="472716"/>
                </a:lnTo>
                <a:lnTo>
                  <a:pt x="1398043" y="476886"/>
                </a:lnTo>
                <a:lnTo>
                  <a:pt x="1408992" y="482647"/>
                </a:lnTo>
                <a:lnTo>
                  <a:pt x="1421891" y="489203"/>
                </a:lnTo>
                <a:lnTo>
                  <a:pt x="1418023" y="501861"/>
                </a:lnTo>
                <a:lnTo>
                  <a:pt x="1407087" y="495208"/>
                </a:lnTo>
                <a:lnTo>
                  <a:pt x="1395882" y="488834"/>
                </a:lnTo>
                <a:lnTo>
                  <a:pt x="1384427" y="482765"/>
                </a:lnTo>
                <a:lnTo>
                  <a:pt x="1373123" y="470916"/>
                </a:lnTo>
                <a:close/>
              </a:path>
              <a:path w="1659635" h="2638044">
                <a:moveTo>
                  <a:pt x="1373123" y="452627"/>
                </a:moveTo>
                <a:lnTo>
                  <a:pt x="1373123" y="470916"/>
                </a:lnTo>
                <a:lnTo>
                  <a:pt x="1372740" y="477029"/>
                </a:lnTo>
                <a:lnTo>
                  <a:pt x="1370824" y="393160"/>
                </a:lnTo>
                <a:lnTo>
                  <a:pt x="1373511" y="438455"/>
                </a:lnTo>
                <a:lnTo>
                  <a:pt x="1373123" y="452627"/>
                </a:lnTo>
                <a:close/>
              </a:path>
              <a:path w="1659635" h="2638044">
                <a:moveTo>
                  <a:pt x="1620842" y="725839"/>
                </a:moveTo>
                <a:lnTo>
                  <a:pt x="1606520" y="726721"/>
                </a:lnTo>
                <a:lnTo>
                  <a:pt x="1611398" y="696468"/>
                </a:lnTo>
                <a:lnTo>
                  <a:pt x="1624523" y="690752"/>
                </a:lnTo>
                <a:lnTo>
                  <a:pt x="1639823" y="688847"/>
                </a:lnTo>
                <a:lnTo>
                  <a:pt x="1648967" y="688847"/>
                </a:lnTo>
                <a:lnTo>
                  <a:pt x="1648967" y="697991"/>
                </a:lnTo>
                <a:lnTo>
                  <a:pt x="1639823" y="697991"/>
                </a:lnTo>
                <a:lnTo>
                  <a:pt x="1630990" y="700014"/>
                </a:lnTo>
                <a:lnTo>
                  <a:pt x="1620333" y="706895"/>
                </a:lnTo>
                <a:lnTo>
                  <a:pt x="1609343" y="716279"/>
                </a:lnTo>
                <a:lnTo>
                  <a:pt x="1620842" y="725839"/>
                </a:lnTo>
                <a:close/>
              </a:path>
              <a:path w="1659635" h="2638044">
                <a:moveTo>
                  <a:pt x="1560575" y="725424"/>
                </a:moveTo>
                <a:lnTo>
                  <a:pt x="1562428" y="725319"/>
                </a:lnTo>
                <a:lnTo>
                  <a:pt x="1574335" y="722525"/>
                </a:lnTo>
                <a:lnTo>
                  <a:pt x="1588133" y="718398"/>
                </a:lnTo>
                <a:lnTo>
                  <a:pt x="1600200" y="716279"/>
                </a:lnTo>
                <a:lnTo>
                  <a:pt x="1602624" y="705993"/>
                </a:lnTo>
                <a:lnTo>
                  <a:pt x="1611398" y="696468"/>
                </a:lnTo>
                <a:lnTo>
                  <a:pt x="1606520" y="726721"/>
                </a:lnTo>
                <a:lnTo>
                  <a:pt x="1592451" y="728092"/>
                </a:lnTo>
                <a:lnTo>
                  <a:pt x="1578650" y="729949"/>
                </a:lnTo>
                <a:lnTo>
                  <a:pt x="1565131" y="732291"/>
                </a:lnTo>
                <a:lnTo>
                  <a:pt x="1560575" y="725424"/>
                </a:lnTo>
                <a:close/>
              </a:path>
              <a:path w="1659635" h="2638044">
                <a:moveTo>
                  <a:pt x="1560575" y="725424"/>
                </a:moveTo>
                <a:lnTo>
                  <a:pt x="1565131" y="732291"/>
                </a:lnTo>
                <a:lnTo>
                  <a:pt x="1551910" y="735116"/>
                </a:lnTo>
                <a:lnTo>
                  <a:pt x="1554702" y="711942"/>
                </a:lnTo>
                <a:lnTo>
                  <a:pt x="1560384" y="700314"/>
                </a:lnTo>
                <a:lnTo>
                  <a:pt x="1567435" y="689300"/>
                </a:lnTo>
                <a:lnTo>
                  <a:pt x="1564966" y="712206"/>
                </a:lnTo>
                <a:lnTo>
                  <a:pt x="1560575" y="725424"/>
                </a:lnTo>
                <a:close/>
              </a:path>
              <a:path w="1659635" h="2638044">
                <a:moveTo>
                  <a:pt x="1540764" y="661416"/>
                </a:moveTo>
                <a:lnTo>
                  <a:pt x="1541246" y="662407"/>
                </a:lnTo>
                <a:lnTo>
                  <a:pt x="1549907" y="725424"/>
                </a:lnTo>
                <a:lnTo>
                  <a:pt x="1550364" y="723896"/>
                </a:lnTo>
                <a:lnTo>
                  <a:pt x="1554702" y="711942"/>
                </a:lnTo>
                <a:lnTo>
                  <a:pt x="1551910" y="735116"/>
                </a:lnTo>
                <a:lnTo>
                  <a:pt x="1540764" y="725424"/>
                </a:lnTo>
                <a:lnTo>
                  <a:pt x="1540764" y="661416"/>
                </a:lnTo>
                <a:close/>
              </a:path>
              <a:path w="1659635" h="2638044">
                <a:moveTo>
                  <a:pt x="1549907" y="725424"/>
                </a:moveTo>
                <a:lnTo>
                  <a:pt x="1541246" y="662407"/>
                </a:lnTo>
                <a:lnTo>
                  <a:pt x="1545473" y="674254"/>
                </a:lnTo>
                <a:lnTo>
                  <a:pt x="1548036" y="687311"/>
                </a:lnTo>
                <a:lnTo>
                  <a:pt x="1549353" y="700746"/>
                </a:lnTo>
                <a:lnTo>
                  <a:pt x="1549838" y="713727"/>
                </a:lnTo>
                <a:lnTo>
                  <a:pt x="1549907" y="725424"/>
                </a:lnTo>
                <a:close/>
              </a:path>
              <a:path w="1659635" h="2638044">
                <a:moveTo>
                  <a:pt x="1491995" y="734567"/>
                </a:moveTo>
                <a:lnTo>
                  <a:pt x="1493419" y="672035"/>
                </a:lnTo>
                <a:lnTo>
                  <a:pt x="1501139" y="743712"/>
                </a:lnTo>
                <a:lnTo>
                  <a:pt x="1505098" y="740633"/>
                </a:lnTo>
                <a:lnTo>
                  <a:pt x="1516750" y="735703"/>
                </a:lnTo>
                <a:lnTo>
                  <a:pt x="1529615" y="731534"/>
                </a:lnTo>
                <a:lnTo>
                  <a:pt x="1540764" y="725424"/>
                </a:lnTo>
                <a:lnTo>
                  <a:pt x="1551910" y="735116"/>
                </a:lnTo>
                <a:lnTo>
                  <a:pt x="1539001" y="738424"/>
                </a:lnTo>
                <a:lnTo>
                  <a:pt x="1526420" y="742212"/>
                </a:lnTo>
                <a:lnTo>
                  <a:pt x="1514181" y="746479"/>
                </a:lnTo>
                <a:lnTo>
                  <a:pt x="1502299" y="751224"/>
                </a:lnTo>
                <a:lnTo>
                  <a:pt x="1491995" y="743712"/>
                </a:lnTo>
                <a:lnTo>
                  <a:pt x="1491995" y="734567"/>
                </a:lnTo>
                <a:close/>
              </a:path>
              <a:path w="1659635" h="2638044">
                <a:moveTo>
                  <a:pt x="1501139" y="743712"/>
                </a:moveTo>
                <a:lnTo>
                  <a:pt x="1493419" y="672035"/>
                </a:lnTo>
                <a:lnTo>
                  <a:pt x="1497663" y="692260"/>
                </a:lnTo>
                <a:lnTo>
                  <a:pt x="1500259" y="713123"/>
                </a:lnTo>
                <a:lnTo>
                  <a:pt x="1501139" y="734567"/>
                </a:lnTo>
                <a:lnTo>
                  <a:pt x="1501139" y="743712"/>
                </a:lnTo>
                <a:close/>
              </a:path>
              <a:path w="1659635" h="2638044">
                <a:moveTo>
                  <a:pt x="1445952" y="683235"/>
                </a:moveTo>
                <a:lnTo>
                  <a:pt x="1449479" y="699836"/>
                </a:lnTo>
                <a:lnTo>
                  <a:pt x="1452371" y="771144"/>
                </a:lnTo>
                <a:lnTo>
                  <a:pt x="1459338" y="765399"/>
                </a:lnTo>
                <a:lnTo>
                  <a:pt x="1470408" y="758169"/>
                </a:lnTo>
                <a:lnTo>
                  <a:pt x="1482019" y="750940"/>
                </a:lnTo>
                <a:lnTo>
                  <a:pt x="1491995" y="743712"/>
                </a:lnTo>
                <a:lnTo>
                  <a:pt x="1502299" y="751224"/>
                </a:lnTo>
                <a:lnTo>
                  <a:pt x="1490789" y="756445"/>
                </a:lnTo>
                <a:lnTo>
                  <a:pt x="1479666" y="762140"/>
                </a:lnTo>
                <a:lnTo>
                  <a:pt x="1468945" y="768309"/>
                </a:lnTo>
                <a:lnTo>
                  <a:pt x="1458641" y="774949"/>
                </a:lnTo>
                <a:lnTo>
                  <a:pt x="1448768" y="782059"/>
                </a:lnTo>
                <a:lnTo>
                  <a:pt x="1445952" y="683235"/>
                </a:lnTo>
                <a:close/>
              </a:path>
              <a:path w="1659635" h="2638044">
                <a:moveTo>
                  <a:pt x="1452371" y="771144"/>
                </a:moveTo>
                <a:lnTo>
                  <a:pt x="1449479" y="699836"/>
                </a:lnTo>
                <a:lnTo>
                  <a:pt x="1451638" y="716961"/>
                </a:lnTo>
                <a:lnTo>
                  <a:pt x="1452371" y="734567"/>
                </a:lnTo>
                <a:lnTo>
                  <a:pt x="1452371" y="771144"/>
                </a:lnTo>
                <a:close/>
              </a:path>
              <a:path w="1659635" h="2638044">
                <a:moveTo>
                  <a:pt x="1432559" y="778763"/>
                </a:moveTo>
                <a:lnTo>
                  <a:pt x="1441703" y="778763"/>
                </a:lnTo>
                <a:lnTo>
                  <a:pt x="1439343" y="789638"/>
                </a:lnTo>
                <a:lnTo>
                  <a:pt x="1430379" y="797684"/>
                </a:lnTo>
                <a:lnTo>
                  <a:pt x="1421891" y="806195"/>
                </a:lnTo>
                <a:lnTo>
                  <a:pt x="1432559" y="778763"/>
                </a:lnTo>
                <a:close/>
              </a:path>
              <a:path w="1659635" h="2638044">
                <a:moveTo>
                  <a:pt x="1403275" y="676746"/>
                </a:moveTo>
                <a:lnTo>
                  <a:pt x="1407347" y="690396"/>
                </a:lnTo>
                <a:lnTo>
                  <a:pt x="1412760" y="762581"/>
                </a:lnTo>
                <a:lnTo>
                  <a:pt x="1418886" y="774004"/>
                </a:lnTo>
                <a:lnTo>
                  <a:pt x="1421891" y="787908"/>
                </a:lnTo>
                <a:lnTo>
                  <a:pt x="1416559" y="784164"/>
                </a:lnTo>
                <a:lnTo>
                  <a:pt x="1406618" y="777624"/>
                </a:lnTo>
                <a:lnTo>
                  <a:pt x="1403275" y="676746"/>
                </a:lnTo>
                <a:close/>
              </a:path>
              <a:path w="1659635" h="2638044">
                <a:moveTo>
                  <a:pt x="1412760" y="762581"/>
                </a:moveTo>
                <a:lnTo>
                  <a:pt x="1410315" y="704607"/>
                </a:lnTo>
                <a:lnTo>
                  <a:pt x="1412132" y="719342"/>
                </a:lnTo>
                <a:lnTo>
                  <a:pt x="1412748" y="734567"/>
                </a:lnTo>
                <a:lnTo>
                  <a:pt x="1412760" y="762581"/>
                </a:lnTo>
                <a:close/>
              </a:path>
              <a:path w="1659635" h="2638044">
                <a:moveTo>
                  <a:pt x="1402079" y="762000"/>
                </a:moveTo>
                <a:lnTo>
                  <a:pt x="1396204" y="771322"/>
                </a:lnTo>
                <a:lnTo>
                  <a:pt x="1385355" y="765290"/>
                </a:lnTo>
                <a:lnTo>
                  <a:pt x="1374107" y="759559"/>
                </a:lnTo>
                <a:lnTo>
                  <a:pt x="1362495" y="754161"/>
                </a:lnTo>
                <a:lnTo>
                  <a:pt x="1361595" y="719455"/>
                </a:lnTo>
                <a:lnTo>
                  <a:pt x="1362455" y="734567"/>
                </a:lnTo>
                <a:lnTo>
                  <a:pt x="1362455" y="743712"/>
                </a:lnTo>
                <a:lnTo>
                  <a:pt x="1366470" y="744135"/>
                </a:lnTo>
                <a:lnTo>
                  <a:pt x="1375924" y="747836"/>
                </a:lnTo>
                <a:lnTo>
                  <a:pt x="1387192" y="754242"/>
                </a:lnTo>
                <a:lnTo>
                  <a:pt x="1402079" y="762000"/>
                </a:lnTo>
                <a:close/>
              </a:path>
              <a:path w="1659635" h="2638044">
                <a:moveTo>
                  <a:pt x="1362495" y="754161"/>
                </a:moveTo>
                <a:lnTo>
                  <a:pt x="1350558" y="749127"/>
                </a:lnTo>
                <a:lnTo>
                  <a:pt x="1353311" y="734567"/>
                </a:lnTo>
                <a:lnTo>
                  <a:pt x="1355027" y="691154"/>
                </a:lnTo>
                <a:lnTo>
                  <a:pt x="1359084" y="704959"/>
                </a:lnTo>
                <a:lnTo>
                  <a:pt x="1361595" y="719455"/>
                </a:lnTo>
                <a:lnTo>
                  <a:pt x="1362495" y="754161"/>
                </a:lnTo>
                <a:close/>
              </a:path>
              <a:path w="1659635" h="2638044">
                <a:moveTo>
                  <a:pt x="1313687" y="725424"/>
                </a:moveTo>
                <a:lnTo>
                  <a:pt x="1317312" y="725528"/>
                </a:lnTo>
                <a:lnTo>
                  <a:pt x="1332134" y="728322"/>
                </a:lnTo>
                <a:lnTo>
                  <a:pt x="1343391" y="732449"/>
                </a:lnTo>
                <a:lnTo>
                  <a:pt x="1353311" y="734567"/>
                </a:lnTo>
                <a:lnTo>
                  <a:pt x="1350558" y="749127"/>
                </a:lnTo>
                <a:lnTo>
                  <a:pt x="1338330" y="744489"/>
                </a:lnTo>
                <a:lnTo>
                  <a:pt x="1325849" y="740278"/>
                </a:lnTo>
                <a:lnTo>
                  <a:pt x="1313687" y="725424"/>
                </a:lnTo>
                <a:close/>
              </a:path>
              <a:path w="1659635" h="2638044">
                <a:moveTo>
                  <a:pt x="1313151" y="736526"/>
                </a:moveTo>
                <a:lnTo>
                  <a:pt x="1300271" y="733265"/>
                </a:lnTo>
                <a:lnTo>
                  <a:pt x="1303019" y="725424"/>
                </a:lnTo>
                <a:lnTo>
                  <a:pt x="1307612" y="700059"/>
                </a:lnTo>
                <a:lnTo>
                  <a:pt x="1312104" y="712562"/>
                </a:lnTo>
                <a:lnTo>
                  <a:pt x="1313687" y="725424"/>
                </a:lnTo>
                <a:lnTo>
                  <a:pt x="1325849" y="740278"/>
                </a:lnTo>
                <a:lnTo>
                  <a:pt x="1313151" y="736526"/>
                </a:lnTo>
                <a:close/>
              </a:path>
              <a:path w="1659635" h="2638044">
                <a:moveTo>
                  <a:pt x="1266378" y="707648"/>
                </a:moveTo>
                <a:lnTo>
                  <a:pt x="1274064" y="716279"/>
                </a:lnTo>
                <a:lnTo>
                  <a:pt x="1278658" y="716933"/>
                </a:lnTo>
                <a:lnTo>
                  <a:pt x="1290969" y="721963"/>
                </a:lnTo>
                <a:lnTo>
                  <a:pt x="1303019" y="725424"/>
                </a:lnTo>
                <a:lnTo>
                  <a:pt x="1300271" y="733265"/>
                </a:lnTo>
                <a:lnTo>
                  <a:pt x="1287248" y="730526"/>
                </a:lnTo>
                <a:lnTo>
                  <a:pt x="1274117" y="728341"/>
                </a:lnTo>
                <a:lnTo>
                  <a:pt x="1266378" y="707648"/>
                </a:lnTo>
                <a:close/>
              </a:path>
              <a:path w="1659635" h="2638044">
                <a:moveTo>
                  <a:pt x="1205483" y="716279"/>
                </a:moveTo>
                <a:lnTo>
                  <a:pt x="1264919" y="716279"/>
                </a:lnTo>
                <a:lnTo>
                  <a:pt x="1266378" y="707648"/>
                </a:lnTo>
                <a:lnTo>
                  <a:pt x="1274117" y="728341"/>
                </a:lnTo>
                <a:lnTo>
                  <a:pt x="1260914" y="726741"/>
                </a:lnTo>
                <a:lnTo>
                  <a:pt x="1247676" y="725758"/>
                </a:lnTo>
                <a:lnTo>
                  <a:pt x="1234439" y="725424"/>
                </a:lnTo>
                <a:lnTo>
                  <a:pt x="1230889" y="725442"/>
                </a:lnTo>
                <a:lnTo>
                  <a:pt x="1216436" y="725897"/>
                </a:lnTo>
                <a:lnTo>
                  <a:pt x="1205483" y="716279"/>
                </a:lnTo>
                <a:close/>
              </a:path>
              <a:path w="1659635" h="2638044">
                <a:moveTo>
                  <a:pt x="1256086" y="708662"/>
                </a:moveTo>
                <a:lnTo>
                  <a:pt x="1245429" y="701076"/>
                </a:lnTo>
                <a:lnTo>
                  <a:pt x="1234439" y="697991"/>
                </a:lnTo>
                <a:lnTo>
                  <a:pt x="1225742" y="699665"/>
                </a:lnTo>
                <a:lnTo>
                  <a:pt x="1212102" y="706573"/>
                </a:lnTo>
                <a:lnTo>
                  <a:pt x="1205483" y="716279"/>
                </a:lnTo>
                <a:lnTo>
                  <a:pt x="1216436" y="725897"/>
                </a:lnTo>
                <a:lnTo>
                  <a:pt x="1202243" y="726941"/>
                </a:lnTo>
                <a:lnTo>
                  <a:pt x="1206014" y="700071"/>
                </a:lnTo>
                <a:lnTo>
                  <a:pt x="1219139" y="692155"/>
                </a:lnTo>
                <a:lnTo>
                  <a:pt x="1234439" y="688847"/>
                </a:lnTo>
                <a:lnTo>
                  <a:pt x="1245754" y="691002"/>
                </a:lnTo>
                <a:lnTo>
                  <a:pt x="1256086" y="708662"/>
                </a:lnTo>
                <a:close/>
              </a:path>
              <a:path w="1659635" h="2638044">
                <a:moveTo>
                  <a:pt x="1648967" y="707136"/>
                </a:moveTo>
                <a:lnTo>
                  <a:pt x="1648967" y="697991"/>
                </a:lnTo>
                <a:lnTo>
                  <a:pt x="1659635" y="697991"/>
                </a:lnTo>
                <a:lnTo>
                  <a:pt x="1659635" y="707136"/>
                </a:lnTo>
                <a:lnTo>
                  <a:pt x="1648967" y="707136"/>
                </a:lnTo>
                <a:close/>
              </a:path>
              <a:path w="1659635" h="2638044">
                <a:moveTo>
                  <a:pt x="1609343" y="716279"/>
                </a:moveTo>
                <a:lnTo>
                  <a:pt x="1659635" y="716279"/>
                </a:lnTo>
                <a:lnTo>
                  <a:pt x="1659635" y="725424"/>
                </a:lnTo>
                <a:lnTo>
                  <a:pt x="1635401" y="725446"/>
                </a:lnTo>
                <a:lnTo>
                  <a:pt x="1620842" y="725839"/>
                </a:lnTo>
                <a:lnTo>
                  <a:pt x="1609343" y="716279"/>
                </a:lnTo>
                <a:close/>
              </a:path>
              <a:path w="1659635" h="2638044">
                <a:moveTo>
                  <a:pt x="1639510" y="661416"/>
                </a:moveTo>
                <a:lnTo>
                  <a:pt x="1639823" y="652271"/>
                </a:lnTo>
                <a:lnTo>
                  <a:pt x="1659635" y="652271"/>
                </a:lnTo>
                <a:lnTo>
                  <a:pt x="1659635" y="661416"/>
                </a:lnTo>
                <a:lnTo>
                  <a:pt x="1639510" y="661416"/>
                </a:lnTo>
                <a:close/>
              </a:path>
              <a:path w="1659635" h="2638044">
                <a:moveTo>
                  <a:pt x="1564966" y="712206"/>
                </a:moveTo>
                <a:lnTo>
                  <a:pt x="1567435" y="689300"/>
                </a:lnTo>
                <a:lnTo>
                  <a:pt x="1575879" y="679188"/>
                </a:lnTo>
                <a:lnTo>
                  <a:pt x="1585738" y="670268"/>
                </a:lnTo>
                <a:lnTo>
                  <a:pt x="1597039" y="662827"/>
                </a:lnTo>
                <a:lnTo>
                  <a:pt x="1609804" y="657155"/>
                </a:lnTo>
                <a:lnTo>
                  <a:pt x="1624057" y="653541"/>
                </a:lnTo>
                <a:lnTo>
                  <a:pt x="1639823" y="652271"/>
                </a:lnTo>
                <a:lnTo>
                  <a:pt x="1639510" y="661416"/>
                </a:lnTo>
                <a:lnTo>
                  <a:pt x="1625159" y="662712"/>
                </a:lnTo>
                <a:lnTo>
                  <a:pt x="1611807" y="666348"/>
                </a:lnTo>
                <a:lnTo>
                  <a:pt x="1599593" y="672113"/>
                </a:lnTo>
                <a:lnTo>
                  <a:pt x="1588661" y="679794"/>
                </a:lnTo>
                <a:lnTo>
                  <a:pt x="1579151" y="689178"/>
                </a:lnTo>
                <a:lnTo>
                  <a:pt x="1571206" y="700053"/>
                </a:lnTo>
                <a:lnTo>
                  <a:pt x="1564966" y="712206"/>
                </a:lnTo>
                <a:close/>
              </a:path>
              <a:path w="1659635" h="2638044">
                <a:moveTo>
                  <a:pt x="1540764" y="725424"/>
                </a:moveTo>
                <a:lnTo>
                  <a:pt x="1540764" y="652271"/>
                </a:lnTo>
                <a:lnTo>
                  <a:pt x="1545125" y="646746"/>
                </a:lnTo>
                <a:lnTo>
                  <a:pt x="1553681" y="638032"/>
                </a:lnTo>
                <a:lnTo>
                  <a:pt x="1563549" y="630199"/>
                </a:lnTo>
                <a:lnTo>
                  <a:pt x="1574543" y="623334"/>
                </a:lnTo>
                <a:lnTo>
                  <a:pt x="1586474" y="617523"/>
                </a:lnTo>
                <a:lnTo>
                  <a:pt x="1599155" y="612853"/>
                </a:lnTo>
                <a:lnTo>
                  <a:pt x="1612399" y="609410"/>
                </a:lnTo>
                <a:lnTo>
                  <a:pt x="1626017" y="607280"/>
                </a:lnTo>
                <a:lnTo>
                  <a:pt x="1639823" y="606551"/>
                </a:lnTo>
                <a:lnTo>
                  <a:pt x="1659635" y="606551"/>
                </a:lnTo>
                <a:lnTo>
                  <a:pt x="1659635" y="615695"/>
                </a:lnTo>
                <a:lnTo>
                  <a:pt x="1639823" y="615695"/>
                </a:lnTo>
                <a:lnTo>
                  <a:pt x="1630013" y="616073"/>
                </a:lnTo>
                <a:lnTo>
                  <a:pt x="1615549" y="618050"/>
                </a:lnTo>
                <a:lnTo>
                  <a:pt x="1602057" y="621501"/>
                </a:lnTo>
                <a:lnTo>
                  <a:pt x="1589559" y="626181"/>
                </a:lnTo>
                <a:lnTo>
                  <a:pt x="1578074" y="631843"/>
                </a:lnTo>
                <a:lnTo>
                  <a:pt x="1567624" y="638243"/>
                </a:lnTo>
                <a:lnTo>
                  <a:pt x="1558228" y="645134"/>
                </a:lnTo>
                <a:lnTo>
                  <a:pt x="1549907" y="652271"/>
                </a:lnTo>
                <a:lnTo>
                  <a:pt x="1540764" y="661416"/>
                </a:lnTo>
                <a:lnTo>
                  <a:pt x="1540764" y="725424"/>
                </a:lnTo>
                <a:close/>
              </a:path>
              <a:path w="1659635" h="2638044">
                <a:moveTo>
                  <a:pt x="1540764" y="652271"/>
                </a:moveTo>
                <a:lnTo>
                  <a:pt x="1540764" y="725424"/>
                </a:lnTo>
                <a:lnTo>
                  <a:pt x="1540752" y="722975"/>
                </a:lnTo>
                <a:lnTo>
                  <a:pt x="1540325" y="710236"/>
                </a:lnTo>
                <a:lnTo>
                  <a:pt x="1539284" y="697550"/>
                </a:lnTo>
                <a:lnTo>
                  <a:pt x="1538127" y="637818"/>
                </a:lnTo>
                <a:lnTo>
                  <a:pt x="1540764" y="652271"/>
                </a:lnTo>
                <a:close/>
              </a:path>
              <a:path w="1659635" h="2638044">
                <a:moveTo>
                  <a:pt x="1538127" y="637818"/>
                </a:moveTo>
                <a:lnTo>
                  <a:pt x="1539284" y="697550"/>
                </a:lnTo>
                <a:lnTo>
                  <a:pt x="1537631" y="684934"/>
                </a:lnTo>
                <a:lnTo>
                  <a:pt x="1535371" y="672407"/>
                </a:lnTo>
                <a:lnTo>
                  <a:pt x="1532508" y="659985"/>
                </a:lnTo>
                <a:lnTo>
                  <a:pt x="1531606" y="626917"/>
                </a:lnTo>
                <a:lnTo>
                  <a:pt x="1538127" y="637818"/>
                </a:lnTo>
                <a:close/>
              </a:path>
              <a:path w="1659635" h="2638044">
                <a:moveTo>
                  <a:pt x="1520951" y="615695"/>
                </a:moveTo>
                <a:lnTo>
                  <a:pt x="1523283" y="618007"/>
                </a:lnTo>
                <a:lnTo>
                  <a:pt x="1531606" y="626917"/>
                </a:lnTo>
                <a:lnTo>
                  <a:pt x="1532508" y="659985"/>
                </a:lnTo>
                <a:lnTo>
                  <a:pt x="1529045" y="647689"/>
                </a:lnTo>
                <a:lnTo>
                  <a:pt x="1524985" y="635534"/>
                </a:lnTo>
                <a:lnTo>
                  <a:pt x="1520951" y="615695"/>
                </a:lnTo>
                <a:close/>
              </a:path>
              <a:path w="1659635" h="2638044">
                <a:moveTo>
                  <a:pt x="1520332" y="623540"/>
                </a:moveTo>
                <a:lnTo>
                  <a:pt x="1515090" y="611725"/>
                </a:lnTo>
                <a:lnTo>
                  <a:pt x="1516819" y="597047"/>
                </a:lnTo>
                <a:lnTo>
                  <a:pt x="1520951" y="606551"/>
                </a:lnTo>
                <a:lnTo>
                  <a:pt x="1520951" y="615695"/>
                </a:lnTo>
                <a:lnTo>
                  <a:pt x="1524985" y="635534"/>
                </a:lnTo>
                <a:lnTo>
                  <a:pt x="1520332" y="623540"/>
                </a:lnTo>
                <a:close/>
              </a:path>
              <a:path w="1659635" h="2638044">
                <a:moveTo>
                  <a:pt x="1495864" y="577528"/>
                </a:moveTo>
                <a:lnTo>
                  <a:pt x="1501139" y="580644"/>
                </a:lnTo>
                <a:lnTo>
                  <a:pt x="1507300" y="586695"/>
                </a:lnTo>
                <a:lnTo>
                  <a:pt x="1516819" y="597047"/>
                </a:lnTo>
                <a:lnTo>
                  <a:pt x="1515090" y="611725"/>
                </a:lnTo>
                <a:lnTo>
                  <a:pt x="1509262" y="600105"/>
                </a:lnTo>
                <a:lnTo>
                  <a:pt x="1502852" y="588700"/>
                </a:lnTo>
                <a:lnTo>
                  <a:pt x="1495864" y="577528"/>
                </a:lnTo>
                <a:close/>
              </a:path>
              <a:path w="1659635" h="2638044">
                <a:moveTo>
                  <a:pt x="1520951" y="615695"/>
                </a:moveTo>
                <a:lnTo>
                  <a:pt x="1529840" y="599110"/>
                </a:lnTo>
                <a:lnTo>
                  <a:pt x="1539493" y="592082"/>
                </a:lnTo>
                <a:lnTo>
                  <a:pt x="1549788" y="585640"/>
                </a:lnTo>
                <a:lnTo>
                  <a:pt x="1560724" y="579848"/>
                </a:lnTo>
                <a:lnTo>
                  <a:pt x="1572303" y="574771"/>
                </a:lnTo>
                <a:lnTo>
                  <a:pt x="1584523" y="570473"/>
                </a:lnTo>
                <a:lnTo>
                  <a:pt x="1597385" y="567018"/>
                </a:lnTo>
                <a:lnTo>
                  <a:pt x="1610890" y="564470"/>
                </a:lnTo>
                <a:lnTo>
                  <a:pt x="1625035" y="562895"/>
                </a:lnTo>
                <a:lnTo>
                  <a:pt x="1639823" y="562355"/>
                </a:lnTo>
                <a:lnTo>
                  <a:pt x="1659635" y="562355"/>
                </a:lnTo>
                <a:lnTo>
                  <a:pt x="1659635" y="571500"/>
                </a:lnTo>
                <a:lnTo>
                  <a:pt x="1639823" y="571500"/>
                </a:lnTo>
                <a:lnTo>
                  <a:pt x="1625520" y="572024"/>
                </a:lnTo>
                <a:lnTo>
                  <a:pt x="1612098" y="573586"/>
                </a:lnTo>
                <a:lnTo>
                  <a:pt x="1599576" y="576120"/>
                </a:lnTo>
                <a:lnTo>
                  <a:pt x="1587763" y="579562"/>
                </a:lnTo>
                <a:lnTo>
                  <a:pt x="1576465" y="583849"/>
                </a:lnTo>
                <a:lnTo>
                  <a:pt x="1565489" y="588916"/>
                </a:lnTo>
                <a:lnTo>
                  <a:pt x="1554642" y="594698"/>
                </a:lnTo>
                <a:lnTo>
                  <a:pt x="1543732" y="601132"/>
                </a:lnTo>
                <a:lnTo>
                  <a:pt x="1532566" y="608152"/>
                </a:lnTo>
                <a:lnTo>
                  <a:pt x="1520951" y="615695"/>
                </a:lnTo>
                <a:close/>
              </a:path>
              <a:path w="1659635" h="2638044">
                <a:moveTo>
                  <a:pt x="1493419" y="672035"/>
                </a:moveTo>
                <a:lnTo>
                  <a:pt x="1491995" y="734567"/>
                </a:lnTo>
                <a:lnTo>
                  <a:pt x="1491822" y="725071"/>
                </a:lnTo>
                <a:lnTo>
                  <a:pt x="1490877" y="710655"/>
                </a:lnTo>
                <a:lnTo>
                  <a:pt x="1489146" y="696727"/>
                </a:lnTo>
                <a:lnTo>
                  <a:pt x="1487594" y="652503"/>
                </a:lnTo>
                <a:lnTo>
                  <a:pt x="1493419" y="672035"/>
                </a:lnTo>
                <a:close/>
              </a:path>
              <a:path w="1659635" h="2638044">
                <a:moveTo>
                  <a:pt x="1489146" y="696727"/>
                </a:moveTo>
                <a:lnTo>
                  <a:pt x="1486669" y="683273"/>
                </a:lnTo>
                <a:lnTo>
                  <a:pt x="1483488" y="670277"/>
                </a:lnTo>
                <a:lnTo>
                  <a:pt x="1479643" y="657726"/>
                </a:lnTo>
                <a:lnTo>
                  <a:pt x="1475175" y="645605"/>
                </a:lnTo>
                <a:lnTo>
                  <a:pt x="1480256" y="633722"/>
                </a:lnTo>
                <a:lnTo>
                  <a:pt x="1487594" y="652503"/>
                </a:lnTo>
                <a:lnTo>
                  <a:pt x="1489146" y="696727"/>
                </a:lnTo>
                <a:close/>
              </a:path>
              <a:path w="1659635" h="2638044">
                <a:moveTo>
                  <a:pt x="1471472" y="615746"/>
                </a:moveTo>
                <a:lnTo>
                  <a:pt x="1480256" y="633722"/>
                </a:lnTo>
                <a:lnTo>
                  <a:pt x="1475175" y="645605"/>
                </a:lnTo>
                <a:lnTo>
                  <a:pt x="1470124" y="633898"/>
                </a:lnTo>
                <a:lnTo>
                  <a:pt x="1464532" y="622593"/>
                </a:lnTo>
                <a:lnTo>
                  <a:pt x="1461309" y="598632"/>
                </a:lnTo>
                <a:lnTo>
                  <a:pt x="1471472" y="615746"/>
                </a:lnTo>
                <a:close/>
              </a:path>
              <a:path w="1659635" h="2638044">
                <a:moveTo>
                  <a:pt x="1464532" y="622593"/>
                </a:moveTo>
                <a:lnTo>
                  <a:pt x="1458439" y="611673"/>
                </a:lnTo>
                <a:lnTo>
                  <a:pt x="1451886" y="601125"/>
                </a:lnTo>
                <a:lnTo>
                  <a:pt x="1444914" y="590934"/>
                </a:lnTo>
                <a:lnTo>
                  <a:pt x="1437564" y="581085"/>
                </a:lnTo>
                <a:lnTo>
                  <a:pt x="1449835" y="582436"/>
                </a:lnTo>
                <a:lnTo>
                  <a:pt x="1461309" y="598632"/>
                </a:lnTo>
                <a:lnTo>
                  <a:pt x="1464532" y="622593"/>
                </a:lnTo>
                <a:close/>
              </a:path>
              <a:path w="1659635" h="2638044">
                <a:moveTo>
                  <a:pt x="1449835" y="582436"/>
                </a:moveTo>
                <a:lnTo>
                  <a:pt x="1437564" y="581085"/>
                </a:lnTo>
                <a:lnTo>
                  <a:pt x="1429876" y="571563"/>
                </a:lnTo>
                <a:lnTo>
                  <a:pt x="1421891" y="562355"/>
                </a:lnTo>
                <a:lnTo>
                  <a:pt x="1413919" y="555205"/>
                </a:lnTo>
                <a:lnTo>
                  <a:pt x="1423225" y="553021"/>
                </a:lnTo>
                <a:lnTo>
                  <a:pt x="1437118" y="567213"/>
                </a:lnTo>
                <a:lnTo>
                  <a:pt x="1449835" y="582436"/>
                </a:lnTo>
                <a:close/>
              </a:path>
              <a:path w="1659635" h="2638044">
                <a:moveTo>
                  <a:pt x="1408223" y="539914"/>
                </a:moveTo>
                <a:lnTo>
                  <a:pt x="1423225" y="553021"/>
                </a:lnTo>
                <a:lnTo>
                  <a:pt x="1413919" y="555205"/>
                </a:lnTo>
                <a:lnTo>
                  <a:pt x="1404032" y="547149"/>
                </a:lnTo>
                <a:lnTo>
                  <a:pt x="1393699" y="539555"/>
                </a:lnTo>
                <a:lnTo>
                  <a:pt x="1392179" y="527950"/>
                </a:lnTo>
                <a:lnTo>
                  <a:pt x="1408223" y="539914"/>
                </a:lnTo>
                <a:close/>
              </a:path>
              <a:path w="1659635" h="2638044">
                <a:moveTo>
                  <a:pt x="1382954" y="532438"/>
                </a:moveTo>
                <a:lnTo>
                  <a:pt x="1371831" y="525811"/>
                </a:lnTo>
                <a:lnTo>
                  <a:pt x="1375162" y="517183"/>
                </a:lnTo>
                <a:lnTo>
                  <a:pt x="1392179" y="527950"/>
                </a:lnTo>
                <a:lnTo>
                  <a:pt x="1393699" y="539555"/>
                </a:lnTo>
                <a:lnTo>
                  <a:pt x="1382954" y="532438"/>
                </a:lnTo>
                <a:close/>
              </a:path>
              <a:path w="1659635" h="2638044">
                <a:moveTo>
                  <a:pt x="1336545" y="509007"/>
                </a:moveTo>
                <a:lnTo>
                  <a:pt x="1338476" y="499467"/>
                </a:lnTo>
                <a:lnTo>
                  <a:pt x="1357239" y="507670"/>
                </a:lnTo>
                <a:lnTo>
                  <a:pt x="1375162" y="517183"/>
                </a:lnTo>
                <a:lnTo>
                  <a:pt x="1371831" y="525811"/>
                </a:lnTo>
                <a:lnTo>
                  <a:pt x="1360366" y="519687"/>
                </a:lnTo>
                <a:lnTo>
                  <a:pt x="1348592" y="514082"/>
                </a:lnTo>
                <a:lnTo>
                  <a:pt x="1336545" y="509007"/>
                </a:lnTo>
                <a:close/>
              </a:path>
              <a:path w="1659635" h="2638044">
                <a:moveTo>
                  <a:pt x="1324257" y="504478"/>
                </a:moveTo>
                <a:lnTo>
                  <a:pt x="1311765" y="500509"/>
                </a:lnTo>
                <a:lnTo>
                  <a:pt x="1318942" y="492629"/>
                </a:lnTo>
                <a:lnTo>
                  <a:pt x="1338476" y="499467"/>
                </a:lnTo>
                <a:lnTo>
                  <a:pt x="1336545" y="509007"/>
                </a:lnTo>
                <a:lnTo>
                  <a:pt x="1324257" y="504478"/>
                </a:lnTo>
                <a:close/>
              </a:path>
              <a:path w="1659635" h="2638044">
                <a:moveTo>
                  <a:pt x="1273404" y="492092"/>
                </a:moveTo>
                <a:lnTo>
                  <a:pt x="1277829" y="483277"/>
                </a:lnTo>
                <a:lnTo>
                  <a:pt x="1298704" y="487214"/>
                </a:lnTo>
                <a:lnTo>
                  <a:pt x="1318942" y="492629"/>
                </a:lnTo>
                <a:lnTo>
                  <a:pt x="1311765" y="500509"/>
                </a:lnTo>
                <a:lnTo>
                  <a:pt x="1299103" y="497112"/>
                </a:lnTo>
                <a:lnTo>
                  <a:pt x="1286304" y="494302"/>
                </a:lnTo>
                <a:lnTo>
                  <a:pt x="1273404" y="492092"/>
                </a:lnTo>
                <a:close/>
              </a:path>
              <a:path w="1659635" h="2638044">
                <a:moveTo>
                  <a:pt x="1260437" y="490496"/>
                </a:moveTo>
                <a:lnTo>
                  <a:pt x="1247437" y="489529"/>
                </a:lnTo>
                <a:lnTo>
                  <a:pt x="1256385" y="480873"/>
                </a:lnTo>
                <a:lnTo>
                  <a:pt x="1277829" y="483277"/>
                </a:lnTo>
                <a:lnTo>
                  <a:pt x="1273404" y="492092"/>
                </a:lnTo>
                <a:lnTo>
                  <a:pt x="1260437" y="490496"/>
                </a:lnTo>
                <a:close/>
              </a:path>
              <a:path w="1659635" h="2638044">
                <a:moveTo>
                  <a:pt x="1207559" y="490304"/>
                </a:moveTo>
                <a:lnTo>
                  <a:pt x="1212427" y="480873"/>
                </a:lnTo>
                <a:lnTo>
                  <a:pt x="1234439" y="480059"/>
                </a:lnTo>
                <a:lnTo>
                  <a:pt x="1256385" y="480873"/>
                </a:lnTo>
                <a:lnTo>
                  <a:pt x="1247437" y="489529"/>
                </a:lnTo>
                <a:lnTo>
                  <a:pt x="1234439" y="489203"/>
                </a:lnTo>
                <a:lnTo>
                  <a:pt x="1221941" y="489436"/>
                </a:lnTo>
                <a:lnTo>
                  <a:pt x="1207559" y="490304"/>
                </a:lnTo>
                <a:close/>
              </a:path>
              <a:path w="1659635" h="2638044">
                <a:moveTo>
                  <a:pt x="1167047" y="496635"/>
                </a:moveTo>
                <a:lnTo>
                  <a:pt x="1169619" y="487214"/>
                </a:lnTo>
                <a:lnTo>
                  <a:pt x="1190793" y="483277"/>
                </a:lnTo>
                <a:lnTo>
                  <a:pt x="1212427" y="480873"/>
                </a:lnTo>
                <a:lnTo>
                  <a:pt x="1207559" y="490304"/>
                </a:lnTo>
                <a:lnTo>
                  <a:pt x="1193625" y="491802"/>
                </a:lnTo>
                <a:lnTo>
                  <a:pt x="1180126" y="493917"/>
                </a:lnTo>
                <a:lnTo>
                  <a:pt x="1167047" y="496635"/>
                </a:lnTo>
                <a:close/>
              </a:path>
              <a:path w="1659635" h="2638044">
                <a:moveTo>
                  <a:pt x="1154375" y="499941"/>
                </a:moveTo>
                <a:lnTo>
                  <a:pt x="1142096" y="503822"/>
                </a:lnTo>
                <a:lnTo>
                  <a:pt x="1148985" y="492629"/>
                </a:lnTo>
                <a:lnTo>
                  <a:pt x="1169619" y="487214"/>
                </a:lnTo>
                <a:lnTo>
                  <a:pt x="1167047" y="496635"/>
                </a:lnTo>
                <a:lnTo>
                  <a:pt x="1154375" y="499941"/>
                </a:lnTo>
                <a:close/>
              </a:path>
              <a:path w="1659635" h="2638044">
                <a:moveTo>
                  <a:pt x="1107477" y="518779"/>
                </a:moveTo>
                <a:lnTo>
                  <a:pt x="1109665" y="507670"/>
                </a:lnTo>
                <a:lnTo>
                  <a:pt x="1128974" y="499467"/>
                </a:lnTo>
                <a:lnTo>
                  <a:pt x="1148985" y="492629"/>
                </a:lnTo>
                <a:lnTo>
                  <a:pt x="1142096" y="503822"/>
                </a:lnTo>
                <a:lnTo>
                  <a:pt x="1130195" y="508265"/>
                </a:lnTo>
                <a:lnTo>
                  <a:pt x="1118661" y="513255"/>
                </a:lnTo>
                <a:lnTo>
                  <a:pt x="1107477" y="518779"/>
                </a:lnTo>
                <a:close/>
              </a:path>
              <a:path w="1659635" h="2638044">
                <a:moveTo>
                  <a:pt x="1096632" y="524822"/>
                </a:moveTo>
                <a:lnTo>
                  <a:pt x="1086110" y="531372"/>
                </a:lnTo>
                <a:lnTo>
                  <a:pt x="1091140" y="517183"/>
                </a:lnTo>
                <a:lnTo>
                  <a:pt x="1109665" y="507670"/>
                </a:lnTo>
                <a:lnTo>
                  <a:pt x="1107477" y="518779"/>
                </a:lnTo>
                <a:lnTo>
                  <a:pt x="1096632" y="524822"/>
                </a:lnTo>
                <a:close/>
              </a:path>
              <a:path w="1659635" h="2638044">
                <a:moveTo>
                  <a:pt x="1056351" y="553919"/>
                </a:moveTo>
                <a:lnTo>
                  <a:pt x="1056767" y="539914"/>
                </a:lnTo>
                <a:lnTo>
                  <a:pt x="1073480" y="527950"/>
                </a:lnTo>
                <a:lnTo>
                  <a:pt x="1091140" y="517183"/>
                </a:lnTo>
                <a:lnTo>
                  <a:pt x="1086110" y="531372"/>
                </a:lnTo>
                <a:lnTo>
                  <a:pt x="1075899" y="538414"/>
                </a:lnTo>
                <a:lnTo>
                  <a:pt x="1065984" y="545934"/>
                </a:lnTo>
                <a:lnTo>
                  <a:pt x="1056351" y="553919"/>
                </a:lnTo>
                <a:close/>
              </a:path>
              <a:path w="1659635" h="2638044">
                <a:moveTo>
                  <a:pt x="1046987" y="562355"/>
                </a:moveTo>
                <a:lnTo>
                  <a:pt x="1038117" y="570714"/>
                </a:lnTo>
                <a:lnTo>
                  <a:pt x="1041082" y="553021"/>
                </a:lnTo>
                <a:lnTo>
                  <a:pt x="1056767" y="539914"/>
                </a:lnTo>
                <a:lnTo>
                  <a:pt x="1056351" y="553919"/>
                </a:lnTo>
                <a:lnTo>
                  <a:pt x="1046987" y="562355"/>
                </a:lnTo>
                <a:close/>
              </a:path>
              <a:path w="1659635" h="2638044">
                <a:moveTo>
                  <a:pt x="1012518" y="599590"/>
                </a:moveTo>
                <a:lnTo>
                  <a:pt x="1013118" y="582436"/>
                </a:lnTo>
                <a:lnTo>
                  <a:pt x="1026505" y="567213"/>
                </a:lnTo>
                <a:lnTo>
                  <a:pt x="1041082" y="553021"/>
                </a:lnTo>
                <a:lnTo>
                  <a:pt x="1038117" y="570714"/>
                </a:lnTo>
                <a:lnTo>
                  <a:pt x="1029042" y="580021"/>
                </a:lnTo>
                <a:lnTo>
                  <a:pt x="1020501" y="589641"/>
                </a:lnTo>
                <a:lnTo>
                  <a:pt x="1012518" y="599590"/>
                </a:lnTo>
                <a:close/>
              </a:path>
              <a:path w="1659635" h="2638044">
                <a:moveTo>
                  <a:pt x="1005113" y="609879"/>
                </a:moveTo>
                <a:lnTo>
                  <a:pt x="998309" y="620524"/>
                </a:lnTo>
                <a:lnTo>
                  <a:pt x="1001002" y="598632"/>
                </a:lnTo>
                <a:lnTo>
                  <a:pt x="1013118" y="582436"/>
                </a:lnTo>
                <a:lnTo>
                  <a:pt x="1012518" y="599590"/>
                </a:lnTo>
                <a:lnTo>
                  <a:pt x="1005113" y="609879"/>
                </a:lnTo>
                <a:close/>
              </a:path>
              <a:path w="1659635" h="2638044">
                <a:moveTo>
                  <a:pt x="992128" y="631537"/>
                </a:moveTo>
                <a:lnTo>
                  <a:pt x="986591" y="642933"/>
                </a:lnTo>
                <a:lnTo>
                  <a:pt x="990238" y="615746"/>
                </a:lnTo>
                <a:lnTo>
                  <a:pt x="1001002" y="598632"/>
                </a:lnTo>
                <a:lnTo>
                  <a:pt x="998309" y="620524"/>
                </a:lnTo>
                <a:lnTo>
                  <a:pt x="992128" y="631537"/>
                </a:lnTo>
                <a:close/>
              </a:path>
              <a:path w="1659635" h="2638044">
                <a:moveTo>
                  <a:pt x="981722" y="654725"/>
                </a:moveTo>
                <a:lnTo>
                  <a:pt x="977541" y="666927"/>
                </a:lnTo>
                <a:lnTo>
                  <a:pt x="980907" y="633722"/>
                </a:lnTo>
                <a:lnTo>
                  <a:pt x="990238" y="615746"/>
                </a:lnTo>
                <a:lnTo>
                  <a:pt x="986591" y="642933"/>
                </a:lnTo>
                <a:lnTo>
                  <a:pt x="981722" y="654725"/>
                </a:lnTo>
                <a:close/>
              </a:path>
              <a:path w="1659635" h="2638044">
                <a:moveTo>
                  <a:pt x="974071" y="679552"/>
                </a:moveTo>
                <a:lnTo>
                  <a:pt x="971334" y="692615"/>
                </a:lnTo>
                <a:lnTo>
                  <a:pt x="973091" y="652503"/>
                </a:lnTo>
                <a:lnTo>
                  <a:pt x="980907" y="633722"/>
                </a:lnTo>
                <a:lnTo>
                  <a:pt x="977541" y="666927"/>
                </a:lnTo>
                <a:lnTo>
                  <a:pt x="974071" y="679552"/>
                </a:lnTo>
                <a:close/>
              </a:path>
              <a:path w="1659635" h="2638044">
                <a:moveTo>
                  <a:pt x="973091" y="652503"/>
                </a:moveTo>
                <a:lnTo>
                  <a:pt x="971334" y="692615"/>
                </a:lnTo>
                <a:lnTo>
                  <a:pt x="969352" y="706130"/>
                </a:lnTo>
                <a:lnTo>
                  <a:pt x="968146" y="720109"/>
                </a:lnTo>
                <a:lnTo>
                  <a:pt x="966871" y="672035"/>
                </a:lnTo>
                <a:lnTo>
                  <a:pt x="973091" y="652503"/>
                </a:lnTo>
                <a:close/>
              </a:path>
              <a:path w="1659635" h="2638044">
                <a:moveTo>
                  <a:pt x="1441703" y="744462"/>
                </a:moveTo>
                <a:lnTo>
                  <a:pt x="1441662" y="730251"/>
                </a:lnTo>
                <a:lnTo>
                  <a:pt x="1441018" y="716918"/>
                </a:lnTo>
                <a:lnTo>
                  <a:pt x="1439591" y="703670"/>
                </a:lnTo>
                <a:lnTo>
                  <a:pt x="1441118" y="667207"/>
                </a:lnTo>
                <a:lnTo>
                  <a:pt x="1445952" y="683235"/>
                </a:lnTo>
                <a:lnTo>
                  <a:pt x="1441703" y="744462"/>
                </a:lnTo>
                <a:close/>
              </a:path>
              <a:path w="1659635" h="2638044">
                <a:moveTo>
                  <a:pt x="1437381" y="690570"/>
                </a:moveTo>
                <a:lnTo>
                  <a:pt x="1434388" y="677681"/>
                </a:lnTo>
                <a:lnTo>
                  <a:pt x="1435036" y="651795"/>
                </a:lnTo>
                <a:lnTo>
                  <a:pt x="1441118" y="667207"/>
                </a:lnTo>
                <a:lnTo>
                  <a:pt x="1439591" y="703670"/>
                </a:lnTo>
                <a:lnTo>
                  <a:pt x="1437381" y="690570"/>
                </a:lnTo>
                <a:close/>
              </a:path>
              <a:path w="1659635" h="2638044">
                <a:moveTo>
                  <a:pt x="1430613" y="665066"/>
                </a:moveTo>
                <a:lnTo>
                  <a:pt x="1426055" y="652789"/>
                </a:lnTo>
                <a:lnTo>
                  <a:pt x="1427765" y="637047"/>
                </a:lnTo>
                <a:lnTo>
                  <a:pt x="1435036" y="651795"/>
                </a:lnTo>
                <a:lnTo>
                  <a:pt x="1434388" y="677681"/>
                </a:lnTo>
                <a:lnTo>
                  <a:pt x="1430613" y="665066"/>
                </a:lnTo>
                <a:close/>
              </a:path>
              <a:path w="1659635" h="2638044">
                <a:moveTo>
                  <a:pt x="1407683" y="618624"/>
                </a:moveTo>
                <a:lnTo>
                  <a:pt x="1409894" y="609721"/>
                </a:lnTo>
                <a:lnTo>
                  <a:pt x="1419364" y="623007"/>
                </a:lnTo>
                <a:lnTo>
                  <a:pt x="1427765" y="637047"/>
                </a:lnTo>
                <a:lnTo>
                  <a:pt x="1426055" y="652789"/>
                </a:lnTo>
                <a:lnTo>
                  <a:pt x="1420714" y="640914"/>
                </a:lnTo>
                <a:lnTo>
                  <a:pt x="1414590" y="629505"/>
                </a:lnTo>
                <a:lnTo>
                  <a:pt x="1407683" y="618624"/>
                </a:lnTo>
                <a:close/>
              </a:path>
              <a:path w="1659635" h="2638044">
                <a:moveTo>
                  <a:pt x="1382267" y="589787"/>
                </a:moveTo>
                <a:lnTo>
                  <a:pt x="1387982" y="585596"/>
                </a:lnTo>
                <a:lnTo>
                  <a:pt x="1399414" y="597236"/>
                </a:lnTo>
                <a:lnTo>
                  <a:pt x="1409894" y="609721"/>
                </a:lnTo>
                <a:lnTo>
                  <a:pt x="1407683" y="618624"/>
                </a:lnTo>
                <a:lnTo>
                  <a:pt x="1399994" y="608335"/>
                </a:lnTo>
                <a:lnTo>
                  <a:pt x="1391522" y="598701"/>
                </a:lnTo>
                <a:lnTo>
                  <a:pt x="1382267" y="589787"/>
                </a:lnTo>
                <a:close/>
              </a:path>
              <a:path w="1659635" h="2638044">
                <a:moveTo>
                  <a:pt x="1347455" y="563752"/>
                </a:moveTo>
                <a:lnTo>
                  <a:pt x="1348576" y="556210"/>
                </a:lnTo>
                <a:lnTo>
                  <a:pt x="1362504" y="565038"/>
                </a:lnTo>
                <a:lnTo>
                  <a:pt x="1375659" y="574848"/>
                </a:lnTo>
                <a:lnTo>
                  <a:pt x="1387982" y="585596"/>
                </a:lnTo>
                <a:lnTo>
                  <a:pt x="1382267" y="589787"/>
                </a:lnTo>
                <a:lnTo>
                  <a:pt x="1378256" y="586174"/>
                </a:lnTo>
                <a:lnTo>
                  <a:pt x="1368353" y="577988"/>
                </a:lnTo>
                <a:lnTo>
                  <a:pt x="1358088" y="570514"/>
                </a:lnTo>
                <a:lnTo>
                  <a:pt x="1347455" y="563752"/>
                </a:lnTo>
                <a:close/>
              </a:path>
              <a:path w="1659635" h="2638044">
                <a:moveTo>
                  <a:pt x="1301155" y="543821"/>
                </a:moveTo>
                <a:lnTo>
                  <a:pt x="1302751" y="536082"/>
                </a:lnTo>
                <a:lnTo>
                  <a:pt x="1318640" y="541686"/>
                </a:lnTo>
                <a:lnTo>
                  <a:pt x="1333935" y="548411"/>
                </a:lnTo>
                <a:lnTo>
                  <a:pt x="1348576" y="556210"/>
                </a:lnTo>
                <a:lnTo>
                  <a:pt x="1347455" y="563752"/>
                </a:lnTo>
                <a:lnTo>
                  <a:pt x="1336451" y="557702"/>
                </a:lnTo>
                <a:lnTo>
                  <a:pt x="1325069" y="552363"/>
                </a:lnTo>
                <a:lnTo>
                  <a:pt x="1313305" y="547736"/>
                </a:lnTo>
                <a:lnTo>
                  <a:pt x="1301155" y="543821"/>
                </a:lnTo>
                <a:close/>
              </a:path>
              <a:path w="1659635" h="2638044">
                <a:moveTo>
                  <a:pt x="1248594" y="535279"/>
                </a:moveTo>
                <a:lnTo>
                  <a:pt x="1252112" y="526446"/>
                </a:lnTo>
                <a:lnTo>
                  <a:pt x="1269427" y="528416"/>
                </a:lnTo>
                <a:lnTo>
                  <a:pt x="1286327" y="531643"/>
                </a:lnTo>
                <a:lnTo>
                  <a:pt x="1302751" y="536082"/>
                </a:lnTo>
                <a:lnTo>
                  <a:pt x="1301155" y="543821"/>
                </a:lnTo>
                <a:lnTo>
                  <a:pt x="1288614" y="540618"/>
                </a:lnTo>
                <a:lnTo>
                  <a:pt x="1275676" y="538127"/>
                </a:lnTo>
                <a:lnTo>
                  <a:pt x="1262338" y="536347"/>
                </a:lnTo>
                <a:lnTo>
                  <a:pt x="1248594" y="535279"/>
                </a:lnTo>
                <a:close/>
              </a:path>
              <a:path w="1659635" h="2638044">
                <a:moveTo>
                  <a:pt x="1234439" y="534924"/>
                </a:moveTo>
                <a:lnTo>
                  <a:pt x="1231651" y="534937"/>
                </a:lnTo>
                <a:lnTo>
                  <a:pt x="1234439" y="525779"/>
                </a:lnTo>
                <a:lnTo>
                  <a:pt x="1252112" y="526446"/>
                </a:lnTo>
                <a:lnTo>
                  <a:pt x="1248594" y="535279"/>
                </a:lnTo>
                <a:lnTo>
                  <a:pt x="1234439" y="534924"/>
                </a:lnTo>
                <a:close/>
              </a:path>
              <a:path w="1659635" h="2638044">
                <a:moveTo>
                  <a:pt x="1178285" y="540490"/>
                </a:moveTo>
                <a:lnTo>
                  <a:pt x="1179023" y="531643"/>
                </a:lnTo>
                <a:lnTo>
                  <a:pt x="1196973" y="528416"/>
                </a:lnTo>
                <a:lnTo>
                  <a:pt x="1215463" y="526446"/>
                </a:lnTo>
                <a:lnTo>
                  <a:pt x="1234439" y="525779"/>
                </a:lnTo>
                <a:lnTo>
                  <a:pt x="1231651" y="534937"/>
                </a:lnTo>
                <a:lnTo>
                  <a:pt x="1218164" y="535381"/>
                </a:lnTo>
                <a:lnTo>
                  <a:pt x="1204740" y="536455"/>
                </a:lnTo>
                <a:lnTo>
                  <a:pt x="1191430" y="538158"/>
                </a:lnTo>
                <a:lnTo>
                  <a:pt x="1178285" y="540490"/>
                </a:lnTo>
                <a:close/>
              </a:path>
              <a:path w="1659635" h="2638044">
                <a:moveTo>
                  <a:pt x="1128393" y="556109"/>
                </a:moveTo>
                <a:lnTo>
                  <a:pt x="1128936" y="548411"/>
                </a:lnTo>
                <a:lnTo>
                  <a:pt x="1144952" y="541686"/>
                </a:lnTo>
                <a:lnTo>
                  <a:pt x="1161665" y="536082"/>
                </a:lnTo>
                <a:lnTo>
                  <a:pt x="1179023" y="531643"/>
                </a:lnTo>
                <a:lnTo>
                  <a:pt x="1178285" y="540490"/>
                </a:lnTo>
                <a:lnTo>
                  <a:pt x="1165357" y="543451"/>
                </a:lnTo>
                <a:lnTo>
                  <a:pt x="1152698" y="547041"/>
                </a:lnTo>
                <a:lnTo>
                  <a:pt x="1140359" y="551260"/>
                </a:lnTo>
                <a:lnTo>
                  <a:pt x="1128393" y="556109"/>
                </a:lnTo>
                <a:close/>
              </a:path>
              <a:path w="1659635" h="2638044">
                <a:moveTo>
                  <a:pt x="1085276" y="581793"/>
                </a:moveTo>
                <a:lnTo>
                  <a:pt x="1085597" y="574848"/>
                </a:lnTo>
                <a:lnTo>
                  <a:pt x="1099206" y="565038"/>
                </a:lnTo>
                <a:lnTo>
                  <a:pt x="1113670" y="556210"/>
                </a:lnTo>
                <a:lnTo>
                  <a:pt x="1128936" y="548411"/>
                </a:lnTo>
                <a:lnTo>
                  <a:pt x="1128393" y="556109"/>
                </a:lnTo>
                <a:lnTo>
                  <a:pt x="1116849" y="561586"/>
                </a:lnTo>
                <a:lnTo>
                  <a:pt x="1105781" y="567693"/>
                </a:lnTo>
                <a:lnTo>
                  <a:pt x="1095240" y="574429"/>
                </a:lnTo>
                <a:lnTo>
                  <a:pt x="1085276" y="581793"/>
                </a:lnTo>
                <a:close/>
              </a:path>
              <a:path w="1659635" h="2638044">
                <a:moveTo>
                  <a:pt x="1085276" y="581793"/>
                </a:moveTo>
                <a:lnTo>
                  <a:pt x="1075943" y="589787"/>
                </a:lnTo>
                <a:lnTo>
                  <a:pt x="1073975" y="592200"/>
                </a:lnTo>
                <a:lnTo>
                  <a:pt x="1066933" y="601356"/>
                </a:lnTo>
                <a:lnTo>
                  <a:pt x="1060010" y="611218"/>
                </a:lnTo>
                <a:lnTo>
                  <a:pt x="1053301" y="621723"/>
                </a:lnTo>
                <a:lnTo>
                  <a:pt x="1061154" y="597236"/>
                </a:lnTo>
                <a:lnTo>
                  <a:pt x="1072895" y="585596"/>
                </a:lnTo>
                <a:lnTo>
                  <a:pt x="1085597" y="574848"/>
                </a:lnTo>
                <a:lnTo>
                  <a:pt x="1085276" y="581793"/>
                </a:lnTo>
                <a:close/>
              </a:path>
              <a:path w="1659635" h="2638044">
                <a:moveTo>
                  <a:pt x="1050426" y="609721"/>
                </a:moveTo>
                <a:lnTo>
                  <a:pt x="1061154" y="597236"/>
                </a:lnTo>
                <a:lnTo>
                  <a:pt x="1053301" y="621723"/>
                </a:lnTo>
                <a:lnTo>
                  <a:pt x="1046900" y="632806"/>
                </a:lnTo>
                <a:lnTo>
                  <a:pt x="1040901" y="644402"/>
                </a:lnTo>
                <a:lnTo>
                  <a:pt x="1040762" y="623007"/>
                </a:lnTo>
                <a:lnTo>
                  <a:pt x="1050426" y="609721"/>
                </a:lnTo>
                <a:close/>
              </a:path>
              <a:path w="1659635" h="2638044">
                <a:moveTo>
                  <a:pt x="1035397" y="656448"/>
                </a:moveTo>
                <a:lnTo>
                  <a:pt x="1030482" y="668879"/>
                </a:lnTo>
                <a:lnTo>
                  <a:pt x="1032217" y="637047"/>
                </a:lnTo>
                <a:lnTo>
                  <a:pt x="1040762" y="623007"/>
                </a:lnTo>
                <a:lnTo>
                  <a:pt x="1040901" y="644402"/>
                </a:lnTo>
                <a:lnTo>
                  <a:pt x="1035397" y="656448"/>
                </a:lnTo>
                <a:close/>
              </a:path>
              <a:path w="1659635" h="2638044">
                <a:moveTo>
                  <a:pt x="1026250" y="681631"/>
                </a:moveTo>
                <a:lnTo>
                  <a:pt x="1022795" y="694641"/>
                </a:lnTo>
                <a:lnTo>
                  <a:pt x="1024842" y="651795"/>
                </a:lnTo>
                <a:lnTo>
                  <a:pt x="1032217" y="637047"/>
                </a:lnTo>
                <a:lnTo>
                  <a:pt x="1030482" y="668879"/>
                </a:lnTo>
                <a:lnTo>
                  <a:pt x="1026250" y="681631"/>
                </a:lnTo>
                <a:close/>
              </a:path>
              <a:path w="1659635" h="2638044">
                <a:moveTo>
                  <a:pt x="1020211" y="707843"/>
                </a:moveTo>
                <a:lnTo>
                  <a:pt x="1018592" y="721173"/>
                </a:lnTo>
                <a:lnTo>
                  <a:pt x="1018690" y="667207"/>
                </a:lnTo>
                <a:lnTo>
                  <a:pt x="1024842" y="651795"/>
                </a:lnTo>
                <a:lnTo>
                  <a:pt x="1022795" y="694641"/>
                </a:lnTo>
                <a:lnTo>
                  <a:pt x="1020211" y="707843"/>
                </a:lnTo>
                <a:close/>
              </a:path>
              <a:path w="1659635" h="2638044">
                <a:moveTo>
                  <a:pt x="1018032" y="734567"/>
                </a:moveTo>
                <a:lnTo>
                  <a:pt x="1013814" y="683235"/>
                </a:lnTo>
                <a:lnTo>
                  <a:pt x="1018690" y="667207"/>
                </a:lnTo>
                <a:lnTo>
                  <a:pt x="1018592" y="721173"/>
                </a:lnTo>
                <a:lnTo>
                  <a:pt x="1018032" y="734567"/>
                </a:lnTo>
                <a:close/>
              </a:path>
              <a:path w="1659635" h="2638044">
                <a:moveTo>
                  <a:pt x="1472183" y="480059"/>
                </a:moveTo>
                <a:lnTo>
                  <a:pt x="1474935" y="477607"/>
                </a:lnTo>
                <a:lnTo>
                  <a:pt x="1484243" y="472320"/>
                </a:lnTo>
                <a:lnTo>
                  <a:pt x="1495695" y="468034"/>
                </a:lnTo>
                <a:lnTo>
                  <a:pt x="1510283" y="461771"/>
                </a:lnTo>
                <a:lnTo>
                  <a:pt x="1520951" y="461771"/>
                </a:lnTo>
                <a:lnTo>
                  <a:pt x="1528291" y="456200"/>
                </a:lnTo>
                <a:lnTo>
                  <a:pt x="1539261" y="450816"/>
                </a:lnTo>
                <a:lnTo>
                  <a:pt x="1549907" y="443483"/>
                </a:lnTo>
                <a:lnTo>
                  <a:pt x="1539806" y="458546"/>
                </a:lnTo>
                <a:lnTo>
                  <a:pt x="1527508" y="462603"/>
                </a:lnTo>
                <a:lnTo>
                  <a:pt x="1515535" y="467064"/>
                </a:lnTo>
                <a:lnTo>
                  <a:pt x="1503897" y="471903"/>
                </a:lnTo>
                <a:lnTo>
                  <a:pt x="1492606" y="477096"/>
                </a:lnTo>
                <a:lnTo>
                  <a:pt x="1481671" y="482617"/>
                </a:lnTo>
                <a:lnTo>
                  <a:pt x="1472183" y="480059"/>
                </a:lnTo>
                <a:close/>
              </a:path>
              <a:path w="1659635" h="2638044">
                <a:moveTo>
                  <a:pt x="1471598" y="398334"/>
                </a:moveTo>
                <a:lnTo>
                  <a:pt x="1477010" y="385919"/>
                </a:lnTo>
                <a:lnTo>
                  <a:pt x="1472851" y="438704"/>
                </a:lnTo>
                <a:lnTo>
                  <a:pt x="1472183" y="452627"/>
                </a:lnTo>
                <a:lnTo>
                  <a:pt x="1472183" y="480059"/>
                </a:lnTo>
                <a:lnTo>
                  <a:pt x="1471103" y="488443"/>
                </a:lnTo>
                <a:lnTo>
                  <a:pt x="1467290" y="411225"/>
                </a:lnTo>
                <a:lnTo>
                  <a:pt x="1471598" y="398334"/>
                </a:lnTo>
                <a:close/>
              </a:path>
              <a:path w="1659635" h="2638044">
                <a:moveTo>
                  <a:pt x="1471103" y="488443"/>
                </a:moveTo>
                <a:lnTo>
                  <a:pt x="1460912" y="494547"/>
                </a:lnTo>
                <a:lnTo>
                  <a:pt x="1461516" y="489203"/>
                </a:lnTo>
                <a:lnTo>
                  <a:pt x="1461516" y="452260"/>
                </a:lnTo>
                <a:lnTo>
                  <a:pt x="1462197" y="438237"/>
                </a:lnTo>
                <a:lnTo>
                  <a:pt x="1464139" y="424542"/>
                </a:lnTo>
                <a:lnTo>
                  <a:pt x="1467290" y="411225"/>
                </a:lnTo>
                <a:lnTo>
                  <a:pt x="1471103" y="488443"/>
                </a:lnTo>
                <a:close/>
              </a:path>
              <a:path w="1659635" h="2638044">
                <a:moveTo>
                  <a:pt x="1451109" y="500905"/>
                </a:moveTo>
                <a:lnTo>
                  <a:pt x="1441703" y="507491"/>
                </a:lnTo>
                <a:lnTo>
                  <a:pt x="1450870" y="492509"/>
                </a:lnTo>
                <a:lnTo>
                  <a:pt x="1461516" y="489203"/>
                </a:lnTo>
                <a:lnTo>
                  <a:pt x="1460912" y="494547"/>
                </a:lnTo>
                <a:lnTo>
                  <a:pt x="1451109" y="500905"/>
                </a:lnTo>
                <a:close/>
              </a:path>
              <a:path w="1659635" h="2638044">
                <a:moveTo>
                  <a:pt x="1619844" y="444067"/>
                </a:moveTo>
                <a:lnTo>
                  <a:pt x="1605813" y="445181"/>
                </a:lnTo>
                <a:lnTo>
                  <a:pt x="1610994" y="419142"/>
                </a:lnTo>
                <a:lnTo>
                  <a:pt x="1624261" y="411580"/>
                </a:lnTo>
                <a:lnTo>
                  <a:pt x="1639823" y="408431"/>
                </a:lnTo>
                <a:lnTo>
                  <a:pt x="1648967" y="408431"/>
                </a:lnTo>
                <a:lnTo>
                  <a:pt x="1648967" y="417575"/>
                </a:lnTo>
                <a:lnTo>
                  <a:pt x="1639823" y="417575"/>
                </a:lnTo>
                <a:lnTo>
                  <a:pt x="1629759" y="419120"/>
                </a:lnTo>
                <a:lnTo>
                  <a:pt x="1615856" y="425230"/>
                </a:lnTo>
                <a:lnTo>
                  <a:pt x="1609343" y="434339"/>
                </a:lnTo>
                <a:lnTo>
                  <a:pt x="1619844" y="444067"/>
                </a:lnTo>
                <a:close/>
              </a:path>
              <a:path w="1659635" h="2638044">
                <a:moveTo>
                  <a:pt x="1560575" y="443483"/>
                </a:moveTo>
                <a:lnTo>
                  <a:pt x="1562428" y="443481"/>
                </a:lnTo>
                <a:lnTo>
                  <a:pt x="1574335" y="443000"/>
                </a:lnTo>
                <a:lnTo>
                  <a:pt x="1588133" y="440510"/>
                </a:lnTo>
                <a:lnTo>
                  <a:pt x="1600200" y="434339"/>
                </a:lnTo>
                <a:lnTo>
                  <a:pt x="1602317" y="428294"/>
                </a:lnTo>
                <a:lnTo>
                  <a:pt x="1610994" y="419142"/>
                </a:lnTo>
                <a:lnTo>
                  <a:pt x="1605813" y="445181"/>
                </a:lnTo>
                <a:lnTo>
                  <a:pt x="1592044" y="446848"/>
                </a:lnTo>
                <a:lnTo>
                  <a:pt x="1578548" y="449043"/>
                </a:lnTo>
                <a:lnTo>
                  <a:pt x="1565337" y="451741"/>
                </a:lnTo>
                <a:lnTo>
                  <a:pt x="1560575" y="443483"/>
                </a:lnTo>
                <a:close/>
              </a:path>
              <a:path w="1659635" h="2638044">
                <a:moveTo>
                  <a:pt x="1552419" y="454917"/>
                </a:moveTo>
                <a:lnTo>
                  <a:pt x="1539806" y="458546"/>
                </a:lnTo>
                <a:lnTo>
                  <a:pt x="1549907" y="443483"/>
                </a:lnTo>
                <a:lnTo>
                  <a:pt x="1549911" y="442881"/>
                </a:lnTo>
                <a:lnTo>
                  <a:pt x="1551467" y="431262"/>
                </a:lnTo>
                <a:lnTo>
                  <a:pt x="1555678" y="419856"/>
                </a:lnTo>
                <a:lnTo>
                  <a:pt x="1560575" y="443483"/>
                </a:lnTo>
                <a:lnTo>
                  <a:pt x="1565337" y="451741"/>
                </a:lnTo>
                <a:lnTo>
                  <a:pt x="1552419" y="454917"/>
                </a:lnTo>
                <a:close/>
              </a:path>
              <a:path w="1659635" h="2638044">
                <a:moveTo>
                  <a:pt x="1510283" y="461771"/>
                </a:moveTo>
                <a:lnTo>
                  <a:pt x="1501139" y="452627"/>
                </a:lnTo>
                <a:lnTo>
                  <a:pt x="1501630" y="441433"/>
                </a:lnTo>
                <a:lnTo>
                  <a:pt x="1503656" y="427545"/>
                </a:lnTo>
                <a:lnTo>
                  <a:pt x="1507184" y="414242"/>
                </a:lnTo>
                <a:lnTo>
                  <a:pt x="1510283" y="452627"/>
                </a:lnTo>
                <a:lnTo>
                  <a:pt x="1520951" y="461771"/>
                </a:lnTo>
                <a:lnTo>
                  <a:pt x="1510283" y="461771"/>
                </a:lnTo>
                <a:close/>
              </a:path>
              <a:path w="1659635" h="2638044">
                <a:moveTo>
                  <a:pt x="1648967" y="425195"/>
                </a:moveTo>
                <a:lnTo>
                  <a:pt x="1648967" y="417575"/>
                </a:lnTo>
                <a:lnTo>
                  <a:pt x="1659635" y="417575"/>
                </a:lnTo>
                <a:lnTo>
                  <a:pt x="1659635" y="425195"/>
                </a:lnTo>
                <a:lnTo>
                  <a:pt x="1648967" y="425195"/>
                </a:lnTo>
                <a:close/>
              </a:path>
              <a:path w="1659635" h="2638044">
                <a:moveTo>
                  <a:pt x="1609343" y="434339"/>
                </a:moveTo>
                <a:lnTo>
                  <a:pt x="1659635" y="434339"/>
                </a:lnTo>
                <a:lnTo>
                  <a:pt x="1659635" y="443483"/>
                </a:lnTo>
                <a:lnTo>
                  <a:pt x="1634129" y="443531"/>
                </a:lnTo>
                <a:lnTo>
                  <a:pt x="1619844" y="444067"/>
                </a:lnTo>
                <a:lnTo>
                  <a:pt x="1609343" y="434339"/>
                </a:lnTo>
                <a:close/>
              </a:path>
              <a:path w="1659635" h="2638044">
                <a:moveTo>
                  <a:pt x="1579399" y="408108"/>
                </a:moveTo>
                <a:lnTo>
                  <a:pt x="1581900" y="389995"/>
                </a:lnTo>
                <a:lnTo>
                  <a:pt x="1594389" y="382521"/>
                </a:lnTo>
                <a:lnTo>
                  <a:pt x="1608362" y="376801"/>
                </a:lnTo>
                <a:lnTo>
                  <a:pt x="1623585" y="373143"/>
                </a:lnTo>
                <a:lnTo>
                  <a:pt x="1639823" y="371856"/>
                </a:lnTo>
                <a:lnTo>
                  <a:pt x="1659635" y="371856"/>
                </a:lnTo>
                <a:lnTo>
                  <a:pt x="1659635" y="390143"/>
                </a:lnTo>
                <a:lnTo>
                  <a:pt x="1648967" y="380999"/>
                </a:lnTo>
                <a:lnTo>
                  <a:pt x="1639823" y="380999"/>
                </a:lnTo>
                <a:lnTo>
                  <a:pt x="1626077" y="382133"/>
                </a:lnTo>
                <a:lnTo>
                  <a:pt x="1612532" y="385646"/>
                </a:lnTo>
                <a:lnTo>
                  <a:pt x="1600141" y="391303"/>
                </a:lnTo>
                <a:lnTo>
                  <a:pt x="1589048" y="398870"/>
                </a:lnTo>
                <a:lnTo>
                  <a:pt x="1579399" y="408108"/>
                </a:lnTo>
                <a:close/>
              </a:path>
              <a:path w="1659635" h="2638044">
                <a:moveTo>
                  <a:pt x="1560575" y="443483"/>
                </a:moveTo>
                <a:lnTo>
                  <a:pt x="1562310" y="408970"/>
                </a:lnTo>
                <a:lnTo>
                  <a:pt x="1571129" y="398914"/>
                </a:lnTo>
                <a:lnTo>
                  <a:pt x="1581900" y="389995"/>
                </a:lnTo>
                <a:lnTo>
                  <a:pt x="1579399" y="408108"/>
                </a:lnTo>
                <a:lnTo>
                  <a:pt x="1571340" y="418781"/>
                </a:lnTo>
                <a:lnTo>
                  <a:pt x="1565017" y="430652"/>
                </a:lnTo>
                <a:lnTo>
                  <a:pt x="1560575" y="443483"/>
                </a:lnTo>
                <a:close/>
              </a:path>
              <a:path w="1659635" h="2638044">
                <a:moveTo>
                  <a:pt x="1567624" y="357827"/>
                </a:moveTo>
                <a:lnTo>
                  <a:pt x="1567732" y="343497"/>
                </a:lnTo>
                <a:lnTo>
                  <a:pt x="1580620" y="337436"/>
                </a:lnTo>
                <a:lnTo>
                  <a:pt x="1594347" y="332598"/>
                </a:lnTo>
                <a:lnTo>
                  <a:pt x="1608839" y="329055"/>
                </a:lnTo>
                <a:lnTo>
                  <a:pt x="1624022" y="326877"/>
                </a:lnTo>
                <a:lnTo>
                  <a:pt x="1639823" y="326135"/>
                </a:lnTo>
                <a:lnTo>
                  <a:pt x="1648967" y="326135"/>
                </a:lnTo>
                <a:lnTo>
                  <a:pt x="1659635" y="335279"/>
                </a:lnTo>
                <a:lnTo>
                  <a:pt x="1659635" y="344423"/>
                </a:lnTo>
                <a:lnTo>
                  <a:pt x="1648967" y="335279"/>
                </a:lnTo>
                <a:lnTo>
                  <a:pt x="1639823" y="335279"/>
                </a:lnTo>
                <a:lnTo>
                  <a:pt x="1630013" y="335657"/>
                </a:lnTo>
                <a:lnTo>
                  <a:pt x="1615549" y="337634"/>
                </a:lnTo>
                <a:lnTo>
                  <a:pt x="1602057" y="341085"/>
                </a:lnTo>
                <a:lnTo>
                  <a:pt x="1589559" y="345765"/>
                </a:lnTo>
                <a:lnTo>
                  <a:pt x="1578074" y="351427"/>
                </a:lnTo>
                <a:lnTo>
                  <a:pt x="1567624" y="357827"/>
                </a:lnTo>
                <a:close/>
              </a:path>
              <a:path w="1659635" h="2638044">
                <a:moveTo>
                  <a:pt x="1558228" y="364718"/>
                </a:moveTo>
                <a:lnTo>
                  <a:pt x="1549907" y="371856"/>
                </a:lnTo>
                <a:lnTo>
                  <a:pt x="1555756" y="350711"/>
                </a:lnTo>
                <a:lnTo>
                  <a:pt x="1567732" y="343497"/>
                </a:lnTo>
                <a:lnTo>
                  <a:pt x="1567624" y="357827"/>
                </a:lnTo>
                <a:lnTo>
                  <a:pt x="1558228" y="364718"/>
                </a:lnTo>
                <a:close/>
              </a:path>
              <a:path w="1659635" h="2638044">
                <a:moveTo>
                  <a:pt x="1525666" y="400814"/>
                </a:moveTo>
                <a:lnTo>
                  <a:pt x="1526039" y="378563"/>
                </a:lnTo>
                <a:lnTo>
                  <a:pt x="1534836" y="368315"/>
                </a:lnTo>
                <a:lnTo>
                  <a:pt x="1544766" y="359007"/>
                </a:lnTo>
                <a:lnTo>
                  <a:pt x="1555756" y="350711"/>
                </a:lnTo>
                <a:lnTo>
                  <a:pt x="1549907" y="371856"/>
                </a:lnTo>
                <a:lnTo>
                  <a:pt x="1549202" y="372510"/>
                </a:lnTo>
                <a:lnTo>
                  <a:pt x="1540883" y="380888"/>
                </a:lnTo>
                <a:lnTo>
                  <a:pt x="1532926" y="390331"/>
                </a:lnTo>
                <a:lnTo>
                  <a:pt x="1525666" y="400814"/>
                </a:lnTo>
                <a:close/>
              </a:path>
              <a:path w="1659635" h="2638044">
                <a:moveTo>
                  <a:pt x="1511412" y="438243"/>
                </a:moveTo>
                <a:lnTo>
                  <a:pt x="1512139" y="401598"/>
                </a:lnTo>
                <a:lnTo>
                  <a:pt x="1518449" y="389681"/>
                </a:lnTo>
                <a:lnTo>
                  <a:pt x="1526039" y="378563"/>
                </a:lnTo>
                <a:lnTo>
                  <a:pt x="1525666" y="400814"/>
                </a:lnTo>
                <a:lnTo>
                  <a:pt x="1519438" y="412311"/>
                </a:lnTo>
                <a:lnTo>
                  <a:pt x="1514575" y="424796"/>
                </a:lnTo>
                <a:lnTo>
                  <a:pt x="1511412" y="438243"/>
                </a:lnTo>
                <a:close/>
              </a:path>
              <a:path w="1659635" h="2638044">
                <a:moveTo>
                  <a:pt x="1510283" y="452627"/>
                </a:moveTo>
                <a:lnTo>
                  <a:pt x="1507184" y="414242"/>
                </a:lnTo>
                <a:lnTo>
                  <a:pt x="1512139" y="401598"/>
                </a:lnTo>
                <a:lnTo>
                  <a:pt x="1511412" y="438243"/>
                </a:lnTo>
                <a:lnTo>
                  <a:pt x="1510283" y="452627"/>
                </a:lnTo>
                <a:close/>
              </a:path>
              <a:path w="1659635" h="2638044">
                <a:moveTo>
                  <a:pt x="1617036" y="291016"/>
                </a:moveTo>
                <a:lnTo>
                  <a:pt x="1607638" y="292312"/>
                </a:lnTo>
                <a:lnTo>
                  <a:pt x="1594694" y="295212"/>
                </a:lnTo>
                <a:lnTo>
                  <a:pt x="1582352" y="299144"/>
                </a:lnTo>
                <a:lnTo>
                  <a:pt x="1570613" y="304110"/>
                </a:lnTo>
                <a:lnTo>
                  <a:pt x="1559476" y="310107"/>
                </a:lnTo>
                <a:lnTo>
                  <a:pt x="1548941" y="317138"/>
                </a:lnTo>
                <a:lnTo>
                  <a:pt x="1539009" y="325200"/>
                </a:lnTo>
                <a:lnTo>
                  <a:pt x="1529679" y="334296"/>
                </a:lnTo>
                <a:lnTo>
                  <a:pt x="1520951" y="344423"/>
                </a:lnTo>
                <a:lnTo>
                  <a:pt x="1529793" y="324168"/>
                </a:lnTo>
                <a:lnTo>
                  <a:pt x="1541491" y="316458"/>
                </a:lnTo>
                <a:lnTo>
                  <a:pt x="1553880" y="309616"/>
                </a:lnTo>
                <a:lnTo>
                  <a:pt x="1566908" y="303692"/>
                </a:lnTo>
                <a:lnTo>
                  <a:pt x="1580524" y="298736"/>
                </a:lnTo>
                <a:lnTo>
                  <a:pt x="1594675" y="294795"/>
                </a:lnTo>
                <a:lnTo>
                  <a:pt x="1609310" y="291919"/>
                </a:lnTo>
                <a:lnTo>
                  <a:pt x="1617036" y="291016"/>
                </a:lnTo>
                <a:close/>
              </a:path>
              <a:path w="1659635" h="2638044">
                <a:moveTo>
                  <a:pt x="1518837" y="332697"/>
                </a:moveTo>
                <a:lnTo>
                  <a:pt x="1529793" y="324168"/>
                </a:lnTo>
                <a:lnTo>
                  <a:pt x="1520951" y="344423"/>
                </a:lnTo>
                <a:lnTo>
                  <a:pt x="1517779" y="347502"/>
                </a:lnTo>
                <a:lnTo>
                  <a:pt x="1509046" y="356835"/>
                </a:lnTo>
                <a:lnTo>
                  <a:pt x="1508676" y="341998"/>
                </a:lnTo>
                <a:lnTo>
                  <a:pt x="1518837" y="332697"/>
                </a:lnTo>
                <a:close/>
              </a:path>
              <a:path w="1659635" h="2638044">
                <a:moveTo>
                  <a:pt x="1482236" y="400185"/>
                </a:moveTo>
                <a:lnTo>
                  <a:pt x="1483476" y="374029"/>
                </a:lnTo>
                <a:lnTo>
                  <a:pt x="1490943" y="362712"/>
                </a:lnTo>
                <a:lnTo>
                  <a:pt x="1499361" y="352019"/>
                </a:lnTo>
                <a:lnTo>
                  <a:pt x="1508676" y="341998"/>
                </a:lnTo>
                <a:lnTo>
                  <a:pt x="1509046" y="356835"/>
                </a:lnTo>
                <a:lnTo>
                  <a:pt x="1501047" y="366781"/>
                </a:lnTo>
                <a:lnTo>
                  <a:pt x="1493860" y="377328"/>
                </a:lnTo>
                <a:lnTo>
                  <a:pt x="1487563" y="388467"/>
                </a:lnTo>
                <a:lnTo>
                  <a:pt x="1482236" y="400185"/>
                </a:lnTo>
                <a:close/>
              </a:path>
              <a:path w="1659635" h="2638044">
                <a:moveTo>
                  <a:pt x="1477955" y="412471"/>
                </a:moveTo>
                <a:lnTo>
                  <a:pt x="1474801" y="425314"/>
                </a:lnTo>
                <a:lnTo>
                  <a:pt x="1477010" y="385919"/>
                </a:lnTo>
                <a:lnTo>
                  <a:pt x="1483476" y="374029"/>
                </a:lnTo>
                <a:lnTo>
                  <a:pt x="1482236" y="400185"/>
                </a:lnTo>
                <a:lnTo>
                  <a:pt x="1477955" y="412471"/>
                </a:lnTo>
                <a:close/>
              </a:path>
              <a:path w="1659635" h="2638044">
                <a:moveTo>
                  <a:pt x="1461516" y="474740"/>
                </a:moveTo>
                <a:lnTo>
                  <a:pt x="1461516" y="452260"/>
                </a:lnTo>
                <a:lnTo>
                  <a:pt x="1461516" y="489203"/>
                </a:lnTo>
                <a:lnTo>
                  <a:pt x="1461516" y="474740"/>
                </a:lnTo>
                <a:close/>
              </a:path>
              <a:path w="1659635" h="2638044">
                <a:moveTo>
                  <a:pt x="1413471" y="435239"/>
                </a:moveTo>
                <a:lnTo>
                  <a:pt x="1415608" y="418309"/>
                </a:lnTo>
                <a:lnTo>
                  <a:pt x="1415544" y="477967"/>
                </a:lnTo>
                <a:lnTo>
                  <a:pt x="1413097" y="464282"/>
                </a:lnTo>
                <a:lnTo>
                  <a:pt x="1412748" y="452627"/>
                </a:lnTo>
                <a:lnTo>
                  <a:pt x="1413471" y="435239"/>
                </a:lnTo>
                <a:close/>
              </a:path>
              <a:path w="1659635" h="2638044">
                <a:moveTo>
                  <a:pt x="1619535" y="253697"/>
                </a:moveTo>
                <a:lnTo>
                  <a:pt x="1620640" y="246030"/>
                </a:lnTo>
                <a:lnTo>
                  <a:pt x="1639823" y="245364"/>
                </a:lnTo>
                <a:lnTo>
                  <a:pt x="1659635" y="245364"/>
                </a:lnTo>
                <a:lnTo>
                  <a:pt x="1659635" y="252983"/>
                </a:lnTo>
                <a:lnTo>
                  <a:pt x="1633853" y="253045"/>
                </a:lnTo>
                <a:lnTo>
                  <a:pt x="1619535" y="253697"/>
                </a:lnTo>
                <a:close/>
              </a:path>
              <a:path w="1659635" h="2638044">
                <a:moveTo>
                  <a:pt x="1564575" y="263423"/>
                </a:moveTo>
                <a:lnTo>
                  <a:pt x="1566464" y="255654"/>
                </a:lnTo>
                <a:lnTo>
                  <a:pt x="1583912" y="251222"/>
                </a:lnTo>
                <a:lnTo>
                  <a:pt x="1601987" y="247999"/>
                </a:lnTo>
                <a:lnTo>
                  <a:pt x="1620640" y="246030"/>
                </a:lnTo>
                <a:lnTo>
                  <a:pt x="1619535" y="253697"/>
                </a:lnTo>
                <a:lnTo>
                  <a:pt x="1605353" y="255061"/>
                </a:lnTo>
                <a:lnTo>
                  <a:pt x="1591402" y="257136"/>
                </a:lnTo>
                <a:lnTo>
                  <a:pt x="1577778" y="259923"/>
                </a:lnTo>
                <a:lnTo>
                  <a:pt x="1564575" y="263423"/>
                </a:lnTo>
                <a:close/>
              </a:path>
              <a:path w="1659635" h="2638044">
                <a:moveTo>
                  <a:pt x="1517894" y="284537"/>
                </a:moveTo>
                <a:lnTo>
                  <a:pt x="1518378" y="275729"/>
                </a:lnTo>
                <a:lnTo>
                  <a:pt x="1533648" y="267954"/>
                </a:lnTo>
                <a:lnTo>
                  <a:pt x="1549693" y="261246"/>
                </a:lnTo>
                <a:lnTo>
                  <a:pt x="1566464" y="255654"/>
                </a:lnTo>
                <a:lnTo>
                  <a:pt x="1564575" y="263423"/>
                </a:lnTo>
                <a:lnTo>
                  <a:pt x="1551889" y="267634"/>
                </a:lnTo>
                <a:lnTo>
                  <a:pt x="1539817" y="272556"/>
                </a:lnTo>
                <a:lnTo>
                  <a:pt x="1528453" y="278191"/>
                </a:lnTo>
                <a:lnTo>
                  <a:pt x="1517894" y="284537"/>
                </a:lnTo>
                <a:close/>
              </a:path>
              <a:path w="1659635" h="2638044">
                <a:moveTo>
                  <a:pt x="1508234" y="291596"/>
                </a:moveTo>
                <a:lnTo>
                  <a:pt x="1499569" y="299366"/>
                </a:lnTo>
                <a:lnTo>
                  <a:pt x="1503931" y="284524"/>
                </a:lnTo>
                <a:lnTo>
                  <a:pt x="1518378" y="275729"/>
                </a:lnTo>
                <a:lnTo>
                  <a:pt x="1517894" y="284537"/>
                </a:lnTo>
                <a:lnTo>
                  <a:pt x="1508234" y="291596"/>
                </a:lnTo>
                <a:close/>
              </a:path>
              <a:path w="1659635" h="2638044">
                <a:moveTo>
                  <a:pt x="1476882" y="323185"/>
                </a:moveTo>
                <a:lnTo>
                  <a:pt x="1477708" y="304990"/>
                </a:lnTo>
                <a:lnTo>
                  <a:pt x="1490359" y="294294"/>
                </a:lnTo>
                <a:lnTo>
                  <a:pt x="1503931" y="284524"/>
                </a:lnTo>
                <a:lnTo>
                  <a:pt x="1499569" y="299366"/>
                </a:lnTo>
                <a:lnTo>
                  <a:pt x="1491995" y="307847"/>
                </a:lnTo>
                <a:lnTo>
                  <a:pt x="1485823" y="313767"/>
                </a:lnTo>
                <a:lnTo>
                  <a:pt x="1476882" y="323185"/>
                </a:lnTo>
                <a:close/>
              </a:path>
              <a:path w="1659635" h="2638044">
                <a:moveTo>
                  <a:pt x="1452993" y="354726"/>
                </a:moveTo>
                <a:lnTo>
                  <a:pt x="1455371" y="328976"/>
                </a:lnTo>
                <a:lnTo>
                  <a:pt x="1466029" y="316566"/>
                </a:lnTo>
                <a:lnTo>
                  <a:pt x="1477708" y="304990"/>
                </a:lnTo>
                <a:lnTo>
                  <a:pt x="1476882" y="323185"/>
                </a:lnTo>
                <a:lnTo>
                  <a:pt x="1468388" y="333190"/>
                </a:lnTo>
                <a:lnTo>
                  <a:pt x="1460404" y="343723"/>
                </a:lnTo>
                <a:lnTo>
                  <a:pt x="1452993" y="354726"/>
                </a:lnTo>
                <a:close/>
              </a:path>
              <a:path w="1659635" h="2638044">
                <a:moveTo>
                  <a:pt x="1434828" y="389965"/>
                </a:moveTo>
                <a:lnTo>
                  <a:pt x="1437313" y="356108"/>
                </a:lnTo>
                <a:lnTo>
                  <a:pt x="1445782" y="342172"/>
                </a:lnTo>
                <a:lnTo>
                  <a:pt x="1455371" y="328976"/>
                </a:lnTo>
                <a:lnTo>
                  <a:pt x="1452993" y="354726"/>
                </a:lnTo>
                <a:lnTo>
                  <a:pt x="1446218" y="366139"/>
                </a:lnTo>
                <a:lnTo>
                  <a:pt x="1440142" y="377905"/>
                </a:lnTo>
                <a:lnTo>
                  <a:pt x="1434828" y="389965"/>
                </a:lnTo>
                <a:close/>
              </a:path>
              <a:path w="1659635" h="2638044">
                <a:moveTo>
                  <a:pt x="1430339" y="402261"/>
                </a:moveTo>
                <a:lnTo>
                  <a:pt x="1426737" y="414733"/>
                </a:lnTo>
                <a:lnTo>
                  <a:pt x="1430012" y="370736"/>
                </a:lnTo>
                <a:lnTo>
                  <a:pt x="1437313" y="356108"/>
                </a:lnTo>
                <a:lnTo>
                  <a:pt x="1434828" y="389965"/>
                </a:lnTo>
                <a:lnTo>
                  <a:pt x="1430339" y="402261"/>
                </a:lnTo>
                <a:close/>
              </a:path>
              <a:path w="1659635" h="2638044">
                <a:moveTo>
                  <a:pt x="1424087" y="427324"/>
                </a:moveTo>
                <a:lnTo>
                  <a:pt x="1422451" y="439975"/>
                </a:lnTo>
                <a:lnTo>
                  <a:pt x="1423928" y="386010"/>
                </a:lnTo>
                <a:lnTo>
                  <a:pt x="1430012" y="370736"/>
                </a:lnTo>
                <a:lnTo>
                  <a:pt x="1426737" y="414733"/>
                </a:lnTo>
                <a:lnTo>
                  <a:pt x="1424087" y="427324"/>
                </a:lnTo>
                <a:close/>
              </a:path>
              <a:path w="1659635" h="2638044">
                <a:moveTo>
                  <a:pt x="1421891" y="452627"/>
                </a:moveTo>
                <a:lnTo>
                  <a:pt x="1419110" y="401883"/>
                </a:lnTo>
                <a:lnTo>
                  <a:pt x="1423928" y="386010"/>
                </a:lnTo>
                <a:lnTo>
                  <a:pt x="1422451" y="439975"/>
                </a:lnTo>
                <a:lnTo>
                  <a:pt x="1421891" y="452627"/>
                </a:lnTo>
                <a:close/>
              </a:path>
              <a:path w="1659635" h="2638044">
                <a:moveTo>
                  <a:pt x="1403275" y="676746"/>
                </a:moveTo>
                <a:lnTo>
                  <a:pt x="1402079" y="734567"/>
                </a:lnTo>
                <a:lnTo>
                  <a:pt x="1402071" y="732980"/>
                </a:lnTo>
                <a:lnTo>
                  <a:pt x="1401369" y="719448"/>
                </a:lnTo>
                <a:lnTo>
                  <a:pt x="1399574" y="706033"/>
                </a:lnTo>
                <a:lnTo>
                  <a:pt x="1398146" y="663688"/>
                </a:lnTo>
                <a:lnTo>
                  <a:pt x="1403275" y="676746"/>
                </a:lnTo>
                <a:close/>
              </a:path>
              <a:path w="1659635" h="2638044">
                <a:moveTo>
                  <a:pt x="1399574" y="706033"/>
                </a:moveTo>
                <a:lnTo>
                  <a:pt x="1396749" y="692843"/>
                </a:lnTo>
                <a:lnTo>
                  <a:pt x="1392955" y="679984"/>
                </a:lnTo>
                <a:lnTo>
                  <a:pt x="1388255" y="667560"/>
                </a:lnTo>
                <a:lnTo>
                  <a:pt x="1382709" y="655679"/>
                </a:lnTo>
                <a:lnTo>
                  <a:pt x="1376380" y="644446"/>
                </a:lnTo>
                <a:lnTo>
                  <a:pt x="1369329" y="633967"/>
                </a:lnTo>
                <a:lnTo>
                  <a:pt x="1376903" y="628423"/>
                </a:lnTo>
                <a:lnTo>
                  <a:pt x="1384913" y="639493"/>
                </a:lnTo>
                <a:lnTo>
                  <a:pt x="1392010" y="651259"/>
                </a:lnTo>
                <a:lnTo>
                  <a:pt x="1398146" y="663688"/>
                </a:lnTo>
                <a:lnTo>
                  <a:pt x="1399574" y="706033"/>
                </a:lnTo>
                <a:close/>
              </a:path>
              <a:path w="1659635" h="2638044">
                <a:moveTo>
                  <a:pt x="1376903" y="628423"/>
                </a:moveTo>
                <a:lnTo>
                  <a:pt x="1369329" y="633967"/>
                </a:lnTo>
                <a:lnTo>
                  <a:pt x="1361619" y="624348"/>
                </a:lnTo>
                <a:lnTo>
                  <a:pt x="1353311" y="615695"/>
                </a:lnTo>
                <a:lnTo>
                  <a:pt x="1344015" y="608254"/>
                </a:lnTo>
                <a:lnTo>
                  <a:pt x="1334041" y="601226"/>
                </a:lnTo>
                <a:lnTo>
                  <a:pt x="1323516" y="594784"/>
                </a:lnTo>
                <a:lnTo>
                  <a:pt x="1312442" y="588992"/>
                </a:lnTo>
                <a:lnTo>
                  <a:pt x="1324849" y="584735"/>
                </a:lnTo>
                <a:lnTo>
                  <a:pt x="1336701" y="591803"/>
                </a:lnTo>
                <a:lnTo>
                  <a:pt x="1347880" y="599741"/>
                </a:lnTo>
                <a:lnTo>
                  <a:pt x="1358339" y="608513"/>
                </a:lnTo>
                <a:lnTo>
                  <a:pt x="1368029" y="618085"/>
                </a:lnTo>
                <a:lnTo>
                  <a:pt x="1376903" y="628423"/>
                </a:lnTo>
                <a:close/>
              </a:path>
              <a:path w="1659635" h="2638044">
                <a:moveTo>
                  <a:pt x="1324849" y="584735"/>
                </a:moveTo>
                <a:lnTo>
                  <a:pt x="1312442" y="588992"/>
                </a:lnTo>
                <a:lnTo>
                  <a:pt x="1300817" y="583915"/>
                </a:lnTo>
                <a:lnTo>
                  <a:pt x="1288642" y="579617"/>
                </a:lnTo>
                <a:lnTo>
                  <a:pt x="1275916" y="576162"/>
                </a:lnTo>
                <a:lnTo>
                  <a:pt x="1262641" y="573615"/>
                </a:lnTo>
                <a:lnTo>
                  <a:pt x="1248815" y="572039"/>
                </a:lnTo>
                <a:lnTo>
                  <a:pt x="1234439" y="571500"/>
                </a:lnTo>
                <a:lnTo>
                  <a:pt x="1220261" y="572024"/>
                </a:lnTo>
                <a:lnTo>
                  <a:pt x="1206428" y="573586"/>
                </a:lnTo>
                <a:lnTo>
                  <a:pt x="1193145" y="576120"/>
                </a:lnTo>
                <a:lnTo>
                  <a:pt x="1180412" y="579562"/>
                </a:lnTo>
                <a:lnTo>
                  <a:pt x="1168229" y="583849"/>
                </a:lnTo>
                <a:lnTo>
                  <a:pt x="1156596" y="588916"/>
                </a:lnTo>
                <a:lnTo>
                  <a:pt x="1145514" y="594698"/>
                </a:lnTo>
                <a:lnTo>
                  <a:pt x="1134982" y="601132"/>
                </a:lnTo>
                <a:lnTo>
                  <a:pt x="1124999" y="608152"/>
                </a:lnTo>
                <a:lnTo>
                  <a:pt x="1115567" y="615695"/>
                </a:lnTo>
                <a:lnTo>
                  <a:pt x="1114204" y="616655"/>
                </a:lnTo>
                <a:lnTo>
                  <a:pt x="1116137" y="604207"/>
                </a:lnTo>
                <a:lnTo>
                  <a:pt x="1126880" y="595795"/>
                </a:lnTo>
                <a:lnTo>
                  <a:pt x="1138332" y="588243"/>
                </a:lnTo>
                <a:lnTo>
                  <a:pt x="1150445" y="581584"/>
                </a:lnTo>
                <a:lnTo>
                  <a:pt x="1163174" y="575854"/>
                </a:lnTo>
                <a:lnTo>
                  <a:pt x="1176473" y="571088"/>
                </a:lnTo>
                <a:lnTo>
                  <a:pt x="1190294" y="567320"/>
                </a:lnTo>
                <a:lnTo>
                  <a:pt x="1204594" y="564585"/>
                </a:lnTo>
                <a:lnTo>
                  <a:pt x="1219324" y="562919"/>
                </a:lnTo>
                <a:lnTo>
                  <a:pt x="1234439" y="562355"/>
                </a:lnTo>
                <a:lnTo>
                  <a:pt x="1242300" y="562507"/>
                </a:lnTo>
                <a:lnTo>
                  <a:pt x="1257180" y="563637"/>
                </a:lnTo>
                <a:lnTo>
                  <a:pt x="1271675" y="565843"/>
                </a:lnTo>
                <a:lnTo>
                  <a:pt x="1285738" y="569090"/>
                </a:lnTo>
                <a:lnTo>
                  <a:pt x="1299320" y="573344"/>
                </a:lnTo>
                <a:lnTo>
                  <a:pt x="1312373" y="578571"/>
                </a:lnTo>
                <a:lnTo>
                  <a:pt x="1324849" y="584735"/>
                </a:lnTo>
                <a:close/>
              </a:path>
              <a:path w="1659635" h="2638044">
                <a:moveTo>
                  <a:pt x="1116137" y="604207"/>
                </a:moveTo>
                <a:lnTo>
                  <a:pt x="1114204" y="616655"/>
                </a:lnTo>
                <a:lnTo>
                  <a:pt x="1103528" y="625426"/>
                </a:lnTo>
                <a:lnTo>
                  <a:pt x="1094501" y="635151"/>
                </a:lnTo>
                <a:lnTo>
                  <a:pt x="1086999" y="645724"/>
                </a:lnTo>
                <a:lnTo>
                  <a:pt x="1080898" y="657038"/>
                </a:lnTo>
                <a:lnTo>
                  <a:pt x="1076075" y="668989"/>
                </a:lnTo>
                <a:lnTo>
                  <a:pt x="1081161" y="645745"/>
                </a:lnTo>
                <a:lnTo>
                  <a:pt x="1088613" y="634246"/>
                </a:lnTo>
                <a:lnTo>
                  <a:pt x="1096957" y="623467"/>
                </a:lnTo>
                <a:lnTo>
                  <a:pt x="1106147" y="613443"/>
                </a:lnTo>
                <a:lnTo>
                  <a:pt x="1116137" y="604207"/>
                </a:lnTo>
                <a:close/>
              </a:path>
              <a:path w="1659635" h="2638044">
                <a:moveTo>
                  <a:pt x="1074648" y="657928"/>
                </a:moveTo>
                <a:lnTo>
                  <a:pt x="1081161" y="645745"/>
                </a:lnTo>
                <a:lnTo>
                  <a:pt x="1076075" y="668989"/>
                </a:lnTo>
                <a:lnTo>
                  <a:pt x="1072406" y="681469"/>
                </a:lnTo>
                <a:lnTo>
                  <a:pt x="1069768" y="694372"/>
                </a:lnTo>
                <a:lnTo>
                  <a:pt x="1069119" y="670760"/>
                </a:lnTo>
                <a:lnTo>
                  <a:pt x="1074648" y="657928"/>
                </a:lnTo>
                <a:close/>
              </a:path>
              <a:path w="1659635" h="2638044">
                <a:moveTo>
                  <a:pt x="1066800" y="734567"/>
                </a:moveTo>
                <a:lnTo>
                  <a:pt x="1064621" y="684207"/>
                </a:lnTo>
                <a:lnTo>
                  <a:pt x="1069119" y="670760"/>
                </a:lnTo>
                <a:lnTo>
                  <a:pt x="1069768" y="694372"/>
                </a:lnTo>
                <a:lnTo>
                  <a:pt x="1068036" y="707594"/>
                </a:lnTo>
                <a:lnTo>
                  <a:pt x="1067088" y="721028"/>
                </a:lnTo>
                <a:lnTo>
                  <a:pt x="1066800" y="734567"/>
                </a:lnTo>
                <a:close/>
              </a:path>
              <a:path w="1659635" h="2638044">
                <a:moveTo>
                  <a:pt x="1419295" y="2451557"/>
                </a:moveTo>
                <a:lnTo>
                  <a:pt x="1432559" y="2456687"/>
                </a:lnTo>
                <a:lnTo>
                  <a:pt x="1421891" y="2484120"/>
                </a:lnTo>
                <a:lnTo>
                  <a:pt x="1411940" y="2493810"/>
                </a:lnTo>
                <a:lnTo>
                  <a:pt x="1402309" y="2503954"/>
                </a:lnTo>
                <a:lnTo>
                  <a:pt x="1393253" y="2514306"/>
                </a:lnTo>
                <a:lnTo>
                  <a:pt x="1384779" y="2524852"/>
                </a:lnTo>
                <a:lnTo>
                  <a:pt x="1376892" y="2535578"/>
                </a:lnTo>
                <a:lnTo>
                  <a:pt x="1373123" y="2520695"/>
                </a:lnTo>
                <a:lnTo>
                  <a:pt x="1374711" y="2513855"/>
                </a:lnTo>
                <a:lnTo>
                  <a:pt x="1381971" y="2503559"/>
                </a:lnTo>
                <a:lnTo>
                  <a:pt x="1392935" y="2493263"/>
                </a:lnTo>
                <a:lnTo>
                  <a:pt x="1402079" y="2493263"/>
                </a:lnTo>
                <a:lnTo>
                  <a:pt x="1409658" y="2486423"/>
                </a:lnTo>
                <a:lnTo>
                  <a:pt x="1418430" y="2476127"/>
                </a:lnTo>
                <a:lnTo>
                  <a:pt x="1421891" y="2465831"/>
                </a:lnTo>
                <a:lnTo>
                  <a:pt x="1419295" y="2451557"/>
                </a:lnTo>
                <a:close/>
              </a:path>
              <a:path w="1659635" h="2638044">
                <a:moveTo>
                  <a:pt x="1369601" y="2546472"/>
                </a:moveTo>
                <a:lnTo>
                  <a:pt x="1362912" y="2557520"/>
                </a:lnTo>
                <a:lnTo>
                  <a:pt x="1373123" y="2520695"/>
                </a:lnTo>
                <a:lnTo>
                  <a:pt x="1376892" y="2535578"/>
                </a:lnTo>
                <a:lnTo>
                  <a:pt x="1369601" y="2546472"/>
                </a:lnTo>
                <a:close/>
              </a:path>
              <a:path w="1659635" h="2638044">
                <a:moveTo>
                  <a:pt x="1217642" y="2493637"/>
                </a:moveTo>
                <a:lnTo>
                  <a:pt x="1219103" y="2484341"/>
                </a:lnTo>
                <a:lnTo>
                  <a:pt x="1234439" y="2484120"/>
                </a:lnTo>
                <a:lnTo>
                  <a:pt x="1238243" y="2484138"/>
                </a:lnTo>
                <a:lnTo>
                  <a:pt x="1251237" y="2484493"/>
                </a:lnTo>
                <a:lnTo>
                  <a:pt x="1264236" y="2485327"/>
                </a:lnTo>
                <a:lnTo>
                  <a:pt x="1277191" y="2486679"/>
                </a:lnTo>
                <a:lnTo>
                  <a:pt x="1290050" y="2488587"/>
                </a:lnTo>
                <a:lnTo>
                  <a:pt x="1302763" y="2491088"/>
                </a:lnTo>
                <a:lnTo>
                  <a:pt x="1315279" y="2494221"/>
                </a:lnTo>
                <a:lnTo>
                  <a:pt x="1327547" y="2498024"/>
                </a:lnTo>
                <a:lnTo>
                  <a:pt x="1339516" y="2502534"/>
                </a:lnTo>
                <a:lnTo>
                  <a:pt x="1351136" y="2507791"/>
                </a:lnTo>
                <a:lnTo>
                  <a:pt x="1362355" y="2513832"/>
                </a:lnTo>
                <a:lnTo>
                  <a:pt x="1362455" y="2529839"/>
                </a:lnTo>
                <a:lnTo>
                  <a:pt x="1356974" y="2526161"/>
                </a:lnTo>
                <a:lnTo>
                  <a:pt x="1345609" y="2519267"/>
                </a:lnTo>
                <a:lnTo>
                  <a:pt x="1334175" y="2513302"/>
                </a:lnTo>
                <a:lnTo>
                  <a:pt x="1322622" y="2508216"/>
                </a:lnTo>
                <a:lnTo>
                  <a:pt x="1310903" y="2503964"/>
                </a:lnTo>
                <a:lnTo>
                  <a:pt x="1298970" y="2500496"/>
                </a:lnTo>
                <a:lnTo>
                  <a:pt x="1286777" y="2497765"/>
                </a:lnTo>
                <a:lnTo>
                  <a:pt x="1274275" y="2495724"/>
                </a:lnTo>
                <a:lnTo>
                  <a:pt x="1261416" y="2494325"/>
                </a:lnTo>
                <a:lnTo>
                  <a:pt x="1248153" y="2493521"/>
                </a:lnTo>
                <a:lnTo>
                  <a:pt x="1234439" y="2493263"/>
                </a:lnTo>
                <a:lnTo>
                  <a:pt x="1230636" y="2493282"/>
                </a:lnTo>
                <a:lnTo>
                  <a:pt x="1217642" y="2493637"/>
                </a:lnTo>
                <a:close/>
              </a:path>
              <a:path w="1659635" h="2638044">
                <a:moveTo>
                  <a:pt x="1142035" y="2496836"/>
                </a:moveTo>
                <a:lnTo>
                  <a:pt x="1153513" y="2493234"/>
                </a:lnTo>
                <a:lnTo>
                  <a:pt x="1165427" y="2490290"/>
                </a:lnTo>
                <a:lnTo>
                  <a:pt x="1177860" y="2487967"/>
                </a:lnTo>
                <a:lnTo>
                  <a:pt x="1190896" y="2486227"/>
                </a:lnTo>
                <a:lnTo>
                  <a:pt x="1204616" y="2485031"/>
                </a:lnTo>
                <a:lnTo>
                  <a:pt x="1219103" y="2484341"/>
                </a:lnTo>
                <a:lnTo>
                  <a:pt x="1217642" y="2493637"/>
                </a:lnTo>
                <a:lnTo>
                  <a:pt x="1204642" y="2494471"/>
                </a:lnTo>
                <a:lnTo>
                  <a:pt x="1191687" y="2495823"/>
                </a:lnTo>
                <a:lnTo>
                  <a:pt x="1178828" y="2497731"/>
                </a:lnTo>
                <a:lnTo>
                  <a:pt x="1166115" y="2500232"/>
                </a:lnTo>
                <a:lnTo>
                  <a:pt x="1153599" y="2503365"/>
                </a:lnTo>
                <a:lnTo>
                  <a:pt x="1142035" y="2496836"/>
                </a:lnTo>
                <a:close/>
              </a:path>
              <a:path w="1659635" h="2638044">
                <a:moveTo>
                  <a:pt x="1095755" y="2529839"/>
                </a:moveTo>
                <a:lnTo>
                  <a:pt x="1098844" y="2518594"/>
                </a:lnTo>
                <a:lnTo>
                  <a:pt x="1109399" y="2511976"/>
                </a:lnTo>
                <a:lnTo>
                  <a:pt x="1120061" y="2506169"/>
                </a:lnTo>
                <a:lnTo>
                  <a:pt x="1130912" y="2501135"/>
                </a:lnTo>
                <a:lnTo>
                  <a:pt x="1142035" y="2496836"/>
                </a:lnTo>
                <a:lnTo>
                  <a:pt x="1153599" y="2503365"/>
                </a:lnTo>
                <a:lnTo>
                  <a:pt x="1141332" y="2507167"/>
                </a:lnTo>
                <a:lnTo>
                  <a:pt x="1129362" y="2511678"/>
                </a:lnTo>
                <a:lnTo>
                  <a:pt x="1117743" y="2516935"/>
                </a:lnTo>
                <a:lnTo>
                  <a:pt x="1106524" y="2522976"/>
                </a:lnTo>
                <a:lnTo>
                  <a:pt x="1095755" y="2529839"/>
                </a:lnTo>
                <a:close/>
              </a:path>
              <a:path w="1659635" h="2638044">
                <a:moveTo>
                  <a:pt x="1402079" y="2413890"/>
                </a:moveTo>
                <a:lnTo>
                  <a:pt x="1402079" y="2401823"/>
                </a:lnTo>
                <a:lnTo>
                  <a:pt x="1402791" y="2347859"/>
                </a:lnTo>
                <a:lnTo>
                  <a:pt x="1406267" y="2452642"/>
                </a:lnTo>
                <a:lnTo>
                  <a:pt x="1395864" y="2445234"/>
                </a:lnTo>
                <a:lnTo>
                  <a:pt x="1402079" y="2438399"/>
                </a:lnTo>
                <a:lnTo>
                  <a:pt x="1402079" y="2413890"/>
                </a:lnTo>
                <a:close/>
              </a:path>
              <a:path w="1659635" h="2638044">
                <a:moveTo>
                  <a:pt x="1066800" y="2493263"/>
                </a:moveTo>
                <a:lnTo>
                  <a:pt x="1084039" y="2479355"/>
                </a:lnTo>
                <a:lnTo>
                  <a:pt x="1094000" y="2472814"/>
                </a:lnTo>
                <a:lnTo>
                  <a:pt x="1104509" y="2466841"/>
                </a:lnTo>
                <a:lnTo>
                  <a:pt x="1115542" y="2461437"/>
                </a:lnTo>
                <a:lnTo>
                  <a:pt x="1127073" y="2456602"/>
                </a:lnTo>
                <a:lnTo>
                  <a:pt x="1139080" y="2452336"/>
                </a:lnTo>
                <a:lnTo>
                  <a:pt x="1151539" y="2448638"/>
                </a:lnTo>
                <a:lnTo>
                  <a:pt x="1164426" y="2445510"/>
                </a:lnTo>
                <a:lnTo>
                  <a:pt x="1177716" y="2442950"/>
                </a:lnTo>
                <a:lnTo>
                  <a:pt x="1191387" y="2440959"/>
                </a:lnTo>
                <a:lnTo>
                  <a:pt x="1205413" y="2439537"/>
                </a:lnTo>
                <a:lnTo>
                  <a:pt x="1219772" y="2438684"/>
                </a:lnTo>
                <a:lnTo>
                  <a:pt x="1234439" y="2438399"/>
                </a:lnTo>
                <a:lnTo>
                  <a:pt x="1245848" y="2438624"/>
                </a:lnTo>
                <a:lnTo>
                  <a:pt x="1258663" y="2439414"/>
                </a:lnTo>
                <a:lnTo>
                  <a:pt x="1271432" y="2440773"/>
                </a:lnTo>
                <a:lnTo>
                  <a:pt x="1284131" y="2442701"/>
                </a:lnTo>
                <a:lnTo>
                  <a:pt x="1296739" y="2445197"/>
                </a:lnTo>
                <a:lnTo>
                  <a:pt x="1309229" y="2448263"/>
                </a:lnTo>
                <a:lnTo>
                  <a:pt x="1321578" y="2451897"/>
                </a:lnTo>
                <a:lnTo>
                  <a:pt x="1333763" y="2456100"/>
                </a:lnTo>
                <a:lnTo>
                  <a:pt x="1345760" y="2460872"/>
                </a:lnTo>
                <a:lnTo>
                  <a:pt x="1357544" y="2466212"/>
                </a:lnTo>
                <a:lnTo>
                  <a:pt x="1369092" y="2472122"/>
                </a:lnTo>
                <a:lnTo>
                  <a:pt x="1380380" y="2478600"/>
                </a:lnTo>
                <a:lnTo>
                  <a:pt x="1391383" y="2485647"/>
                </a:lnTo>
                <a:lnTo>
                  <a:pt x="1402079" y="2493263"/>
                </a:lnTo>
                <a:lnTo>
                  <a:pt x="1392935" y="2493263"/>
                </a:lnTo>
                <a:lnTo>
                  <a:pt x="1383550" y="2487161"/>
                </a:lnTo>
                <a:lnTo>
                  <a:pt x="1373411" y="2481338"/>
                </a:lnTo>
                <a:lnTo>
                  <a:pt x="1362676" y="2475890"/>
                </a:lnTo>
                <a:lnTo>
                  <a:pt x="1351398" y="2470842"/>
                </a:lnTo>
                <a:lnTo>
                  <a:pt x="1339632" y="2466220"/>
                </a:lnTo>
                <a:lnTo>
                  <a:pt x="1327432" y="2462047"/>
                </a:lnTo>
                <a:lnTo>
                  <a:pt x="1314853" y="2458349"/>
                </a:lnTo>
                <a:lnTo>
                  <a:pt x="1301948" y="2455152"/>
                </a:lnTo>
                <a:lnTo>
                  <a:pt x="1288772" y="2452480"/>
                </a:lnTo>
                <a:lnTo>
                  <a:pt x="1275378" y="2450358"/>
                </a:lnTo>
                <a:lnTo>
                  <a:pt x="1261822" y="2448811"/>
                </a:lnTo>
                <a:lnTo>
                  <a:pt x="1248158" y="2447865"/>
                </a:lnTo>
                <a:lnTo>
                  <a:pt x="1234439" y="2447544"/>
                </a:lnTo>
                <a:lnTo>
                  <a:pt x="1225552" y="2447679"/>
                </a:lnTo>
                <a:lnTo>
                  <a:pt x="1212538" y="2448356"/>
                </a:lnTo>
                <a:lnTo>
                  <a:pt x="1199566" y="2449583"/>
                </a:lnTo>
                <a:lnTo>
                  <a:pt x="1186662" y="2451339"/>
                </a:lnTo>
                <a:lnTo>
                  <a:pt x="1173849" y="2453602"/>
                </a:lnTo>
                <a:lnTo>
                  <a:pt x="1161153" y="2456351"/>
                </a:lnTo>
                <a:lnTo>
                  <a:pt x="1148600" y="2459564"/>
                </a:lnTo>
                <a:lnTo>
                  <a:pt x="1136213" y="2463221"/>
                </a:lnTo>
                <a:lnTo>
                  <a:pt x="1124018" y="2467299"/>
                </a:lnTo>
                <a:lnTo>
                  <a:pt x="1112041" y="2471777"/>
                </a:lnTo>
                <a:lnTo>
                  <a:pt x="1100305" y="2476634"/>
                </a:lnTo>
                <a:lnTo>
                  <a:pt x="1088836" y="2481848"/>
                </a:lnTo>
                <a:lnTo>
                  <a:pt x="1077659" y="2487399"/>
                </a:lnTo>
                <a:lnTo>
                  <a:pt x="1066800" y="2493263"/>
                </a:lnTo>
                <a:close/>
              </a:path>
              <a:path w="1659635" h="2638044">
                <a:moveTo>
                  <a:pt x="1491995" y="2410968"/>
                </a:moveTo>
                <a:lnTo>
                  <a:pt x="1493419" y="2342911"/>
                </a:lnTo>
                <a:lnTo>
                  <a:pt x="1501139" y="2420112"/>
                </a:lnTo>
                <a:lnTo>
                  <a:pt x="1505098" y="2417033"/>
                </a:lnTo>
                <a:lnTo>
                  <a:pt x="1516750" y="2412103"/>
                </a:lnTo>
                <a:lnTo>
                  <a:pt x="1529615" y="2407934"/>
                </a:lnTo>
                <a:lnTo>
                  <a:pt x="1540764" y="2401823"/>
                </a:lnTo>
                <a:lnTo>
                  <a:pt x="1549907" y="2401823"/>
                </a:lnTo>
                <a:lnTo>
                  <a:pt x="1550092" y="2401066"/>
                </a:lnTo>
                <a:lnTo>
                  <a:pt x="1551551" y="2411664"/>
                </a:lnTo>
                <a:lnTo>
                  <a:pt x="1538680" y="2415011"/>
                </a:lnTo>
                <a:lnTo>
                  <a:pt x="1526135" y="2418848"/>
                </a:lnTo>
                <a:lnTo>
                  <a:pt x="1513932" y="2423173"/>
                </a:lnTo>
                <a:lnTo>
                  <a:pt x="1502084" y="2427988"/>
                </a:lnTo>
                <a:lnTo>
                  <a:pt x="1491995" y="2420112"/>
                </a:lnTo>
                <a:lnTo>
                  <a:pt x="1491995" y="2410968"/>
                </a:lnTo>
                <a:close/>
              </a:path>
              <a:path w="1659635" h="2638044">
                <a:moveTo>
                  <a:pt x="1493419" y="2342911"/>
                </a:moveTo>
                <a:lnTo>
                  <a:pt x="1491995" y="2410968"/>
                </a:lnTo>
                <a:lnTo>
                  <a:pt x="1491995" y="2401823"/>
                </a:lnTo>
                <a:lnTo>
                  <a:pt x="1491556" y="2388717"/>
                </a:lnTo>
                <a:lnTo>
                  <a:pt x="1490227" y="2375308"/>
                </a:lnTo>
                <a:lnTo>
                  <a:pt x="1488055" y="2361978"/>
                </a:lnTo>
                <a:lnTo>
                  <a:pt x="1487594" y="2324380"/>
                </a:lnTo>
                <a:lnTo>
                  <a:pt x="1493419" y="2342911"/>
                </a:lnTo>
                <a:close/>
              </a:path>
              <a:path w="1659635" h="2638044">
                <a:moveTo>
                  <a:pt x="1488055" y="2361978"/>
                </a:moveTo>
                <a:lnTo>
                  <a:pt x="1485085" y="2348790"/>
                </a:lnTo>
                <a:lnTo>
                  <a:pt x="1481366" y="2335808"/>
                </a:lnTo>
                <a:lnTo>
                  <a:pt x="1476944" y="2323097"/>
                </a:lnTo>
                <a:lnTo>
                  <a:pt x="1471866" y="2310719"/>
                </a:lnTo>
                <a:lnTo>
                  <a:pt x="1480256" y="2306502"/>
                </a:lnTo>
                <a:lnTo>
                  <a:pt x="1487594" y="2324380"/>
                </a:lnTo>
                <a:lnTo>
                  <a:pt x="1488055" y="2361978"/>
                </a:lnTo>
                <a:close/>
              </a:path>
              <a:path w="1659635" h="2638044">
                <a:moveTo>
                  <a:pt x="1480256" y="2306502"/>
                </a:moveTo>
                <a:lnTo>
                  <a:pt x="1471866" y="2310719"/>
                </a:lnTo>
                <a:lnTo>
                  <a:pt x="1466179" y="2298738"/>
                </a:lnTo>
                <a:lnTo>
                  <a:pt x="1459930" y="2287217"/>
                </a:lnTo>
                <a:lnTo>
                  <a:pt x="1453165" y="2276222"/>
                </a:lnTo>
                <a:lnTo>
                  <a:pt x="1461309" y="2272950"/>
                </a:lnTo>
                <a:lnTo>
                  <a:pt x="1471472" y="2289339"/>
                </a:lnTo>
                <a:lnTo>
                  <a:pt x="1480256" y="2306502"/>
                </a:lnTo>
                <a:close/>
              </a:path>
              <a:path w="1659635" h="2638044">
                <a:moveTo>
                  <a:pt x="1449835" y="2257397"/>
                </a:moveTo>
                <a:lnTo>
                  <a:pt x="1461309" y="2272950"/>
                </a:lnTo>
                <a:lnTo>
                  <a:pt x="1453165" y="2276222"/>
                </a:lnTo>
                <a:lnTo>
                  <a:pt x="1445932" y="2265814"/>
                </a:lnTo>
                <a:lnTo>
                  <a:pt x="1438278" y="2256058"/>
                </a:lnTo>
                <a:lnTo>
                  <a:pt x="1437118" y="2242740"/>
                </a:lnTo>
                <a:lnTo>
                  <a:pt x="1449835" y="2257397"/>
                </a:lnTo>
                <a:close/>
              </a:path>
              <a:path w="1659635" h="2638044">
                <a:moveTo>
                  <a:pt x="1430248" y="2247017"/>
                </a:moveTo>
                <a:lnTo>
                  <a:pt x="1421891" y="2238755"/>
                </a:lnTo>
                <a:lnTo>
                  <a:pt x="1423225" y="2229040"/>
                </a:lnTo>
                <a:lnTo>
                  <a:pt x="1437118" y="2242740"/>
                </a:lnTo>
                <a:lnTo>
                  <a:pt x="1438278" y="2256058"/>
                </a:lnTo>
                <a:lnTo>
                  <a:pt x="1430248" y="2247017"/>
                </a:lnTo>
                <a:close/>
              </a:path>
              <a:path w="1659635" h="2638044">
                <a:moveTo>
                  <a:pt x="1414314" y="2231957"/>
                </a:moveTo>
                <a:lnTo>
                  <a:pt x="1404419" y="2223904"/>
                </a:lnTo>
                <a:lnTo>
                  <a:pt x="1408223" y="2216357"/>
                </a:lnTo>
                <a:lnTo>
                  <a:pt x="1423225" y="2229040"/>
                </a:lnTo>
                <a:lnTo>
                  <a:pt x="1421891" y="2238755"/>
                </a:lnTo>
                <a:lnTo>
                  <a:pt x="1414314" y="2231957"/>
                </a:lnTo>
                <a:close/>
              </a:path>
              <a:path w="1659635" h="2638044">
                <a:moveTo>
                  <a:pt x="1372171" y="2202739"/>
                </a:moveTo>
                <a:lnTo>
                  <a:pt x="1375162" y="2194285"/>
                </a:lnTo>
                <a:lnTo>
                  <a:pt x="1392179" y="2204752"/>
                </a:lnTo>
                <a:lnTo>
                  <a:pt x="1408223" y="2216357"/>
                </a:lnTo>
                <a:lnTo>
                  <a:pt x="1404419" y="2223904"/>
                </a:lnTo>
                <a:lnTo>
                  <a:pt x="1394074" y="2216344"/>
                </a:lnTo>
                <a:lnTo>
                  <a:pt x="1383313" y="2209286"/>
                </a:lnTo>
                <a:lnTo>
                  <a:pt x="1372171" y="2202739"/>
                </a:lnTo>
                <a:close/>
              </a:path>
              <a:path w="1659635" h="2638044">
                <a:moveTo>
                  <a:pt x="1336811" y="2186260"/>
                </a:moveTo>
                <a:lnTo>
                  <a:pt x="1338476" y="2177010"/>
                </a:lnTo>
                <a:lnTo>
                  <a:pt x="1357239" y="2185018"/>
                </a:lnTo>
                <a:lnTo>
                  <a:pt x="1375162" y="2194285"/>
                </a:lnTo>
                <a:lnTo>
                  <a:pt x="1372171" y="2202739"/>
                </a:lnTo>
                <a:lnTo>
                  <a:pt x="1360684" y="2196713"/>
                </a:lnTo>
                <a:lnTo>
                  <a:pt x="1348886" y="2191217"/>
                </a:lnTo>
                <a:lnTo>
                  <a:pt x="1336811" y="2186260"/>
                </a:lnTo>
                <a:close/>
              </a:path>
              <a:path w="1659635" h="2638044">
                <a:moveTo>
                  <a:pt x="1324495" y="2181852"/>
                </a:moveTo>
                <a:lnTo>
                  <a:pt x="1311972" y="2178001"/>
                </a:lnTo>
                <a:lnTo>
                  <a:pt x="1318942" y="2170322"/>
                </a:lnTo>
                <a:lnTo>
                  <a:pt x="1338476" y="2177010"/>
                </a:lnTo>
                <a:lnTo>
                  <a:pt x="1336811" y="2186260"/>
                </a:lnTo>
                <a:lnTo>
                  <a:pt x="1324495" y="2181852"/>
                </a:lnTo>
                <a:close/>
              </a:path>
              <a:path w="1659635" h="2638044">
                <a:moveTo>
                  <a:pt x="1273510" y="2169888"/>
                </a:moveTo>
                <a:lnTo>
                  <a:pt x="1277829" y="2161149"/>
                </a:lnTo>
                <a:lnTo>
                  <a:pt x="1298704" y="2165015"/>
                </a:lnTo>
                <a:lnTo>
                  <a:pt x="1318942" y="2170322"/>
                </a:lnTo>
                <a:lnTo>
                  <a:pt x="1311972" y="2178001"/>
                </a:lnTo>
                <a:lnTo>
                  <a:pt x="1299277" y="2174717"/>
                </a:lnTo>
                <a:lnTo>
                  <a:pt x="1286445" y="2172010"/>
                </a:lnTo>
                <a:lnTo>
                  <a:pt x="1273510" y="2169888"/>
                </a:lnTo>
                <a:close/>
              </a:path>
              <a:path w="1659635" h="2638044">
                <a:moveTo>
                  <a:pt x="1260508" y="2168360"/>
                </a:moveTo>
                <a:lnTo>
                  <a:pt x="1247473" y="2167437"/>
                </a:lnTo>
                <a:lnTo>
                  <a:pt x="1256385" y="2158785"/>
                </a:lnTo>
                <a:lnTo>
                  <a:pt x="1277829" y="2161149"/>
                </a:lnTo>
                <a:lnTo>
                  <a:pt x="1273510" y="2169888"/>
                </a:lnTo>
                <a:lnTo>
                  <a:pt x="1260508" y="2168360"/>
                </a:lnTo>
                <a:close/>
              </a:path>
              <a:path w="1659635" h="2638044">
                <a:moveTo>
                  <a:pt x="1208102" y="2168128"/>
                </a:moveTo>
                <a:lnTo>
                  <a:pt x="1212427" y="2158785"/>
                </a:lnTo>
                <a:lnTo>
                  <a:pt x="1234439" y="2157984"/>
                </a:lnTo>
                <a:lnTo>
                  <a:pt x="1256385" y="2158785"/>
                </a:lnTo>
                <a:lnTo>
                  <a:pt x="1247473" y="2167437"/>
                </a:lnTo>
                <a:lnTo>
                  <a:pt x="1234439" y="2167128"/>
                </a:lnTo>
                <a:lnTo>
                  <a:pt x="1222541" y="2167326"/>
                </a:lnTo>
                <a:lnTo>
                  <a:pt x="1208102" y="2168128"/>
                </a:lnTo>
                <a:close/>
              </a:path>
              <a:path w="1659635" h="2638044">
                <a:moveTo>
                  <a:pt x="1167435" y="2174132"/>
                </a:moveTo>
                <a:lnTo>
                  <a:pt x="1169619" y="2165015"/>
                </a:lnTo>
                <a:lnTo>
                  <a:pt x="1190793" y="2161149"/>
                </a:lnTo>
                <a:lnTo>
                  <a:pt x="1212427" y="2158785"/>
                </a:lnTo>
                <a:lnTo>
                  <a:pt x="1208102" y="2168128"/>
                </a:lnTo>
                <a:lnTo>
                  <a:pt x="1194113" y="2169536"/>
                </a:lnTo>
                <a:lnTo>
                  <a:pt x="1180562" y="2171540"/>
                </a:lnTo>
                <a:lnTo>
                  <a:pt x="1167435" y="2174132"/>
                </a:lnTo>
                <a:close/>
              </a:path>
              <a:path w="1659635" h="2638044">
                <a:moveTo>
                  <a:pt x="1154716" y="2177301"/>
                </a:moveTo>
                <a:lnTo>
                  <a:pt x="1142393" y="2181040"/>
                </a:lnTo>
                <a:lnTo>
                  <a:pt x="1148985" y="2170322"/>
                </a:lnTo>
                <a:lnTo>
                  <a:pt x="1169619" y="2165015"/>
                </a:lnTo>
                <a:lnTo>
                  <a:pt x="1167435" y="2174132"/>
                </a:lnTo>
                <a:lnTo>
                  <a:pt x="1154716" y="2177301"/>
                </a:lnTo>
                <a:close/>
              </a:path>
              <a:path w="1659635" h="2638044">
                <a:moveTo>
                  <a:pt x="1107658" y="2195576"/>
                </a:moveTo>
                <a:lnTo>
                  <a:pt x="1109665" y="2185018"/>
                </a:lnTo>
                <a:lnTo>
                  <a:pt x="1128974" y="2177010"/>
                </a:lnTo>
                <a:lnTo>
                  <a:pt x="1148985" y="2170322"/>
                </a:lnTo>
                <a:lnTo>
                  <a:pt x="1142393" y="2181040"/>
                </a:lnTo>
                <a:lnTo>
                  <a:pt x="1130452" y="2185338"/>
                </a:lnTo>
                <a:lnTo>
                  <a:pt x="1118878" y="2190187"/>
                </a:lnTo>
                <a:lnTo>
                  <a:pt x="1107658" y="2195576"/>
                </a:lnTo>
                <a:close/>
              </a:path>
              <a:path w="1659635" h="2638044">
                <a:moveTo>
                  <a:pt x="1096778" y="2201497"/>
                </a:moveTo>
                <a:lnTo>
                  <a:pt x="1086224" y="2207941"/>
                </a:lnTo>
                <a:lnTo>
                  <a:pt x="1091140" y="2194285"/>
                </a:lnTo>
                <a:lnTo>
                  <a:pt x="1109665" y="2185018"/>
                </a:lnTo>
                <a:lnTo>
                  <a:pt x="1107658" y="2195576"/>
                </a:lnTo>
                <a:lnTo>
                  <a:pt x="1096778" y="2201497"/>
                </a:lnTo>
                <a:close/>
              </a:path>
              <a:path w="1659635" h="2638044">
                <a:moveTo>
                  <a:pt x="1056377" y="2230315"/>
                </a:moveTo>
                <a:lnTo>
                  <a:pt x="1056767" y="2216357"/>
                </a:lnTo>
                <a:lnTo>
                  <a:pt x="1073480" y="2204752"/>
                </a:lnTo>
                <a:lnTo>
                  <a:pt x="1091140" y="2194285"/>
                </a:lnTo>
                <a:lnTo>
                  <a:pt x="1086224" y="2207941"/>
                </a:lnTo>
                <a:lnTo>
                  <a:pt x="1075981" y="2214898"/>
                </a:lnTo>
                <a:lnTo>
                  <a:pt x="1066037" y="2222359"/>
                </a:lnTo>
                <a:lnTo>
                  <a:pt x="1056377" y="2230315"/>
                </a:lnTo>
                <a:close/>
              </a:path>
              <a:path w="1659635" h="2638044">
                <a:moveTo>
                  <a:pt x="1056377" y="2230315"/>
                </a:moveTo>
                <a:lnTo>
                  <a:pt x="1046987" y="2238755"/>
                </a:lnTo>
                <a:lnTo>
                  <a:pt x="1044180" y="2240907"/>
                </a:lnTo>
                <a:lnTo>
                  <a:pt x="1034358" y="2249200"/>
                </a:lnTo>
                <a:lnTo>
                  <a:pt x="1025106" y="2258223"/>
                </a:lnTo>
                <a:lnTo>
                  <a:pt x="1016451" y="2267919"/>
                </a:lnTo>
                <a:lnTo>
                  <a:pt x="1026505" y="2242740"/>
                </a:lnTo>
                <a:lnTo>
                  <a:pt x="1041082" y="2229040"/>
                </a:lnTo>
                <a:lnTo>
                  <a:pt x="1056767" y="2216357"/>
                </a:lnTo>
                <a:lnTo>
                  <a:pt x="1056377" y="2230315"/>
                </a:lnTo>
                <a:close/>
              </a:path>
              <a:path w="1659635" h="2638044">
                <a:moveTo>
                  <a:pt x="1013118" y="2257397"/>
                </a:moveTo>
                <a:lnTo>
                  <a:pt x="1026505" y="2242740"/>
                </a:lnTo>
                <a:lnTo>
                  <a:pt x="1016451" y="2267919"/>
                </a:lnTo>
                <a:lnTo>
                  <a:pt x="1008416" y="2278226"/>
                </a:lnTo>
                <a:lnTo>
                  <a:pt x="1001027" y="2289086"/>
                </a:lnTo>
                <a:lnTo>
                  <a:pt x="1001002" y="2272950"/>
                </a:lnTo>
                <a:lnTo>
                  <a:pt x="1013118" y="2257397"/>
                </a:lnTo>
                <a:close/>
              </a:path>
              <a:path w="1659635" h="2638044">
                <a:moveTo>
                  <a:pt x="994309" y="2300438"/>
                </a:moveTo>
                <a:lnTo>
                  <a:pt x="988287" y="2312224"/>
                </a:lnTo>
                <a:lnTo>
                  <a:pt x="990238" y="2289339"/>
                </a:lnTo>
                <a:lnTo>
                  <a:pt x="1001002" y="2272950"/>
                </a:lnTo>
                <a:lnTo>
                  <a:pt x="1001027" y="2289086"/>
                </a:lnTo>
                <a:lnTo>
                  <a:pt x="994309" y="2300438"/>
                </a:lnTo>
                <a:close/>
              </a:path>
              <a:path w="1659635" h="2638044">
                <a:moveTo>
                  <a:pt x="982986" y="2324382"/>
                </a:moveTo>
                <a:lnTo>
                  <a:pt x="978432" y="2336854"/>
                </a:lnTo>
                <a:lnTo>
                  <a:pt x="980907" y="2306502"/>
                </a:lnTo>
                <a:lnTo>
                  <a:pt x="990238" y="2289339"/>
                </a:lnTo>
                <a:lnTo>
                  <a:pt x="988287" y="2312224"/>
                </a:lnTo>
                <a:lnTo>
                  <a:pt x="982986" y="2324382"/>
                </a:lnTo>
                <a:close/>
              </a:path>
              <a:path w="1659635" h="2638044">
                <a:moveTo>
                  <a:pt x="974650" y="2349579"/>
                </a:moveTo>
                <a:lnTo>
                  <a:pt x="971664" y="2362498"/>
                </a:lnTo>
                <a:lnTo>
                  <a:pt x="973091" y="2324380"/>
                </a:lnTo>
                <a:lnTo>
                  <a:pt x="980907" y="2306502"/>
                </a:lnTo>
                <a:lnTo>
                  <a:pt x="978432" y="2336854"/>
                </a:lnTo>
                <a:lnTo>
                  <a:pt x="974650" y="2349579"/>
                </a:lnTo>
                <a:close/>
              </a:path>
              <a:path w="1659635" h="2638044">
                <a:moveTo>
                  <a:pt x="973091" y="2324380"/>
                </a:moveTo>
                <a:lnTo>
                  <a:pt x="971664" y="2362498"/>
                </a:lnTo>
                <a:lnTo>
                  <a:pt x="969500" y="2375552"/>
                </a:lnTo>
                <a:lnTo>
                  <a:pt x="968184" y="2388680"/>
                </a:lnTo>
                <a:lnTo>
                  <a:pt x="966871" y="2342911"/>
                </a:lnTo>
                <a:lnTo>
                  <a:pt x="973091" y="2324380"/>
                </a:lnTo>
                <a:close/>
              </a:path>
              <a:path w="1659635" h="2638044">
                <a:moveTo>
                  <a:pt x="1535601" y="2175989"/>
                </a:moveTo>
                <a:lnTo>
                  <a:pt x="1547137" y="2171797"/>
                </a:lnTo>
                <a:lnTo>
                  <a:pt x="1559002" y="2168153"/>
                </a:lnTo>
                <a:lnTo>
                  <a:pt x="1571246" y="2165060"/>
                </a:lnTo>
                <a:lnTo>
                  <a:pt x="1583916" y="2162522"/>
                </a:lnTo>
                <a:lnTo>
                  <a:pt x="1597061" y="2160541"/>
                </a:lnTo>
                <a:lnTo>
                  <a:pt x="1610728" y="2159123"/>
                </a:lnTo>
                <a:lnTo>
                  <a:pt x="1624966" y="2158269"/>
                </a:lnTo>
                <a:lnTo>
                  <a:pt x="1639823" y="2157984"/>
                </a:lnTo>
                <a:lnTo>
                  <a:pt x="1659635" y="2157984"/>
                </a:lnTo>
                <a:lnTo>
                  <a:pt x="1659635" y="2167128"/>
                </a:lnTo>
                <a:lnTo>
                  <a:pt x="1639823" y="2167128"/>
                </a:lnTo>
                <a:lnTo>
                  <a:pt x="1626673" y="2167399"/>
                </a:lnTo>
                <a:lnTo>
                  <a:pt x="1612970" y="2168253"/>
                </a:lnTo>
                <a:lnTo>
                  <a:pt x="1599375" y="2169673"/>
                </a:lnTo>
                <a:lnTo>
                  <a:pt x="1585941" y="2171643"/>
                </a:lnTo>
                <a:lnTo>
                  <a:pt x="1572724" y="2174146"/>
                </a:lnTo>
                <a:lnTo>
                  <a:pt x="1559777" y="2177164"/>
                </a:lnTo>
                <a:lnTo>
                  <a:pt x="1547156" y="2180681"/>
                </a:lnTo>
                <a:lnTo>
                  <a:pt x="1535601" y="2175989"/>
                </a:lnTo>
                <a:close/>
              </a:path>
              <a:path w="1659635" h="2638044">
                <a:moveTo>
                  <a:pt x="1490847" y="2205165"/>
                </a:moveTo>
                <a:lnTo>
                  <a:pt x="1491796" y="2198166"/>
                </a:lnTo>
                <a:lnTo>
                  <a:pt x="1502493" y="2191818"/>
                </a:lnTo>
                <a:lnTo>
                  <a:pt x="1513327" y="2186003"/>
                </a:lnTo>
                <a:lnTo>
                  <a:pt x="1524347" y="2180726"/>
                </a:lnTo>
                <a:lnTo>
                  <a:pt x="1535601" y="2175989"/>
                </a:lnTo>
                <a:lnTo>
                  <a:pt x="1547156" y="2180681"/>
                </a:lnTo>
                <a:lnTo>
                  <a:pt x="1534915" y="2184681"/>
                </a:lnTo>
                <a:lnTo>
                  <a:pt x="1523109" y="2189146"/>
                </a:lnTo>
                <a:lnTo>
                  <a:pt x="1511793" y="2194059"/>
                </a:lnTo>
                <a:lnTo>
                  <a:pt x="1501021" y="2199405"/>
                </a:lnTo>
                <a:lnTo>
                  <a:pt x="1490847" y="2205165"/>
                </a:lnTo>
                <a:close/>
              </a:path>
              <a:path w="1659635" h="2638044">
                <a:moveTo>
                  <a:pt x="1452371" y="2202179"/>
                </a:moveTo>
                <a:lnTo>
                  <a:pt x="1453389" y="2194332"/>
                </a:lnTo>
                <a:lnTo>
                  <a:pt x="1462620" y="2202828"/>
                </a:lnTo>
                <a:lnTo>
                  <a:pt x="1472183" y="2211323"/>
                </a:lnTo>
                <a:lnTo>
                  <a:pt x="1481188" y="2205046"/>
                </a:lnTo>
                <a:lnTo>
                  <a:pt x="1491796" y="2198166"/>
                </a:lnTo>
                <a:lnTo>
                  <a:pt x="1490847" y="2205165"/>
                </a:lnTo>
                <a:lnTo>
                  <a:pt x="1481327" y="2211323"/>
                </a:lnTo>
                <a:lnTo>
                  <a:pt x="1480166" y="2232466"/>
                </a:lnTo>
                <a:lnTo>
                  <a:pt x="1471464" y="2222038"/>
                </a:lnTo>
                <a:lnTo>
                  <a:pt x="1462198" y="2211935"/>
                </a:lnTo>
                <a:lnTo>
                  <a:pt x="1452371" y="2202179"/>
                </a:lnTo>
                <a:close/>
              </a:path>
              <a:path w="1659635" h="2638044">
                <a:moveTo>
                  <a:pt x="1445952" y="2354515"/>
                </a:moveTo>
                <a:lnTo>
                  <a:pt x="1449479" y="2369940"/>
                </a:lnTo>
                <a:lnTo>
                  <a:pt x="1448702" y="2459401"/>
                </a:lnTo>
                <a:lnTo>
                  <a:pt x="1441703" y="2414523"/>
                </a:lnTo>
                <a:lnTo>
                  <a:pt x="1441703" y="2401823"/>
                </a:lnTo>
                <a:lnTo>
                  <a:pt x="1441513" y="2392834"/>
                </a:lnTo>
                <a:lnTo>
                  <a:pt x="1441118" y="2339510"/>
                </a:lnTo>
                <a:lnTo>
                  <a:pt x="1445952" y="2354515"/>
                </a:lnTo>
                <a:close/>
              </a:path>
              <a:path w="1659635" h="2638044">
                <a:moveTo>
                  <a:pt x="1441118" y="2339510"/>
                </a:moveTo>
                <a:lnTo>
                  <a:pt x="1441513" y="2392834"/>
                </a:lnTo>
                <a:lnTo>
                  <a:pt x="1440498" y="2379505"/>
                </a:lnTo>
                <a:lnTo>
                  <a:pt x="1438609" y="2366522"/>
                </a:lnTo>
                <a:lnTo>
                  <a:pt x="1435846" y="2353890"/>
                </a:lnTo>
                <a:lnTo>
                  <a:pt x="1435036" y="2324981"/>
                </a:lnTo>
                <a:lnTo>
                  <a:pt x="1441118" y="2339510"/>
                </a:lnTo>
                <a:close/>
              </a:path>
              <a:path w="1659635" h="2638044">
                <a:moveTo>
                  <a:pt x="1432209" y="2341616"/>
                </a:moveTo>
                <a:lnTo>
                  <a:pt x="1427697" y="2329705"/>
                </a:lnTo>
                <a:lnTo>
                  <a:pt x="1427765" y="2310982"/>
                </a:lnTo>
                <a:lnTo>
                  <a:pt x="1435036" y="2324981"/>
                </a:lnTo>
                <a:lnTo>
                  <a:pt x="1435846" y="2353890"/>
                </a:lnTo>
                <a:lnTo>
                  <a:pt x="1432209" y="2341616"/>
                </a:lnTo>
                <a:close/>
              </a:path>
              <a:path w="1659635" h="2638044">
                <a:moveTo>
                  <a:pt x="1408917" y="2296208"/>
                </a:moveTo>
                <a:lnTo>
                  <a:pt x="1409894" y="2284805"/>
                </a:lnTo>
                <a:lnTo>
                  <a:pt x="1419364" y="2297572"/>
                </a:lnTo>
                <a:lnTo>
                  <a:pt x="1427765" y="2310982"/>
                </a:lnTo>
                <a:lnTo>
                  <a:pt x="1427697" y="2329705"/>
                </a:lnTo>
                <a:lnTo>
                  <a:pt x="1422311" y="2318163"/>
                </a:lnTo>
                <a:lnTo>
                  <a:pt x="1416051" y="2306995"/>
                </a:lnTo>
                <a:lnTo>
                  <a:pt x="1408917" y="2296208"/>
                </a:lnTo>
                <a:close/>
              </a:path>
              <a:path w="1659635" h="2638044">
                <a:moveTo>
                  <a:pt x="1382267" y="2266187"/>
                </a:moveTo>
                <a:lnTo>
                  <a:pt x="1387982" y="2261425"/>
                </a:lnTo>
                <a:lnTo>
                  <a:pt x="1399414" y="2272737"/>
                </a:lnTo>
                <a:lnTo>
                  <a:pt x="1409894" y="2284805"/>
                </a:lnTo>
                <a:lnTo>
                  <a:pt x="1408917" y="2296208"/>
                </a:lnTo>
                <a:lnTo>
                  <a:pt x="1400908" y="2285807"/>
                </a:lnTo>
                <a:lnTo>
                  <a:pt x="1392025" y="2275799"/>
                </a:lnTo>
                <a:lnTo>
                  <a:pt x="1382267" y="2266187"/>
                </a:lnTo>
                <a:close/>
              </a:path>
              <a:path w="1659635" h="2638044">
                <a:moveTo>
                  <a:pt x="1347455" y="2240152"/>
                </a:moveTo>
                <a:lnTo>
                  <a:pt x="1348576" y="2232582"/>
                </a:lnTo>
                <a:lnTo>
                  <a:pt x="1362504" y="2241291"/>
                </a:lnTo>
                <a:lnTo>
                  <a:pt x="1375659" y="2250924"/>
                </a:lnTo>
                <a:lnTo>
                  <a:pt x="1387982" y="2261425"/>
                </a:lnTo>
                <a:lnTo>
                  <a:pt x="1382267" y="2266187"/>
                </a:lnTo>
                <a:lnTo>
                  <a:pt x="1378255" y="2262574"/>
                </a:lnTo>
                <a:lnTo>
                  <a:pt x="1368353" y="2254388"/>
                </a:lnTo>
                <a:lnTo>
                  <a:pt x="1358088" y="2246914"/>
                </a:lnTo>
                <a:lnTo>
                  <a:pt x="1347455" y="2240152"/>
                </a:lnTo>
                <a:close/>
              </a:path>
              <a:path w="1659635" h="2638044">
                <a:moveTo>
                  <a:pt x="1301155" y="2220221"/>
                </a:moveTo>
                <a:lnTo>
                  <a:pt x="1302751" y="2212555"/>
                </a:lnTo>
                <a:lnTo>
                  <a:pt x="1318640" y="2218158"/>
                </a:lnTo>
                <a:lnTo>
                  <a:pt x="1333935" y="2224852"/>
                </a:lnTo>
                <a:lnTo>
                  <a:pt x="1348576" y="2232582"/>
                </a:lnTo>
                <a:lnTo>
                  <a:pt x="1347455" y="2240152"/>
                </a:lnTo>
                <a:lnTo>
                  <a:pt x="1336451" y="2234102"/>
                </a:lnTo>
                <a:lnTo>
                  <a:pt x="1325069" y="2228763"/>
                </a:lnTo>
                <a:lnTo>
                  <a:pt x="1313305" y="2224136"/>
                </a:lnTo>
                <a:lnTo>
                  <a:pt x="1301155" y="2220221"/>
                </a:lnTo>
                <a:close/>
              </a:path>
              <a:path w="1659635" h="2638044">
                <a:moveTo>
                  <a:pt x="1248594" y="2211679"/>
                </a:moveTo>
                <a:lnTo>
                  <a:pt x="1252112" y="2202856"/>
                </a:lnTo>
                <a:lnTo>
                  <a:pt x="1269427" y="2204848"/>
                </a:lnTo>
                <a:lnTo>
                  <a:pt x="1286327" y="2208100"/>
                </a:lnTo>
                <a:lnTo>
                  <a:pt x="1302751" y="2212555"/>
                </a:lnTo>
                <a:lnTo>
                  <a:pt x="1301155" y="2220221"/>
                </a:lnTo>
                <a:lnTo>
                  <a:pt x="1288614" y="2217018"/>
                </a:lnTo>
                <a:lnTo>
                  <a:pt x="1275676" y="2214527"/>
                </a:lnTo>
                <a:lnTo>
                  <a:pt x="1262338" y="2212747"/>
                </a:lnTo>
                <a:lnTo>
                  <a:pt x="1248594" y="2211679"/>
                </a:lnTo>
                <a:close/>
              </a:path>
              <a:path w="1659635" h="2638044">
                <a:moveTo>
                  <a:pt x="1234439" y="2211323"/>
                </a:moveTo>
                <a:lnTo>
                  <a:pt x="1231651" y="2211337"/>
                </a:lnTo>
                <a:lnTo>
                  <a:pt x="1234439" y="2202179"/>
                </a:lnTo>
                <a:lnTo>
                  <a:pt x="1252112" y="2202856"/>
                </a:lnTo>
                <a:lnTo>
                  <a:pt x="1248594" y="2211679"/>
                </a:lnTo>
                <a:lnTo>
                  <a:pt x="1234439" y="2211323"/>
                </a:lnTo>
                <a:close/>
              </a:path>
              <a:path w="1659635" h="2638044">
                <a:moveTo>
                  <a:pt x="1178285" y="2216890"/>
                </a:moveTo>
                <a:lnTo>
                  <a:pt x="1179023" y="2208100"/>
                </a:lnTo>
                <a:lnTo>
                  <a:pt x="1196973" y="2204848"/>
                </a:lnTo>
                <a:lnTo>
                  <a:pt x="1215463" y="2202856"/>
                </a:lnTo>
                <a:lnTo>
                  <a:pt x="1234439" y="2202179"/>
                </a:lnTo>
                <a:lnTo>
                  <a:pt x="1231651" y="2211337"/>
                </a:lnTo>
                <a:lnTo>
                  <a:pt x="1218164" y="2211781"/>
                </a:lnTo>
                <a:lnTo>
                  <a:pt x="1204740" y="2212855"/>
                </a:lnTo>
                <a:lnTo>
                  <a:pt x="1191430" y="2214558"/>
                </a:lnTo>
                <a:lnTo>
                  <a:pt x="1178285" y="2216890"/>
                </a:lnTo>
                <a:close/>
              </a:path>
              <a:path w="1659635" h="2638044">
                <a:moveTo>
                  <a:pt x="1128393" y="2232509"/>
                </a:moveTo>
                <a:lnTo>
                  <a:pt x="1128936" y="2224852"/>
                </a:lnTo>
                <a:lnTo>
                  <a:pt x="1144952" y="2218158"/>
                </a:lnTo>
                <a:lnTo>
                  <a:pt x="1161665" y="2212555"/>
                </a:lnTo>
                <a:lnTo>
                  <a:pt x="1179023" y="2208100"/>
                </a:lnTo>
                <a:lnTo>
                  <a:pt x="1178285" y="2216890"/>
                </a:lnTo>
                <a:lnTo>
                  <a:pt x="1165357" y="2219851"/>
                </a:lnTo>
                <a:lnTo>
                  <a:pt x="1152698" y="2223441"/>
                </a:lnTo>
                <a:lnTo>
                  <a:pt x="1140359" y="2227660"/>
                </a:lnTo>
                <a:lnTo>
                  <a:pt x="1128393" y="2232509"/>
                </a:lnTo>
                <a:close/>
              </a:path>
              <a:path w="1659635" h="2638044">
                <a:moveTo>
                  <a:pt x="1085276" y="2258193"/>
                </a:moveTo>
                <a:lnTo>
                  <a:pt x="1085597" y="2250924"/>
                </a:lnTo>
                <a:lnTo>
                  <a:pt x="1099206" y="2241291"/>
                </a:lnTo>
                <a:lnTo>
                  <a:pt x="1113670" y="2232582"/>
                </a:lnTo>
                <a:lnTo>
                  <a:pt x="1128936" y="2224852"/>
                </a:lnTo>
                <a:lnTo>
                  <a:pt x="1128393" y="2232509"/>
                </a:lnTo>
                <a:lnTo>
                  <a:pt x="1116849" y="2237986"/>
                </a:lnTo>
                <a:lnTo>
                  <a:pt x="1105781" y="2244093"/>
                </a:lnTo>
                <a:lnTo>
                  <a:pt x="1095240" y="2250829"/>
                </a:lnTo>
                <a:lnTo>
                  <a:pt x="1085276" y="2258193"/>
                </a:lnTo>
                <a:close/>
              </a:path>
              <a:path w="1659635" h="2638044">
                <a:moveTo>
                  <a:pt x="1075943" y="2266187"/>
                </a:moveTo>
                <a:lnTo>
                  <a:pt x="1071364" y="2272053"/>
                </a:lnTo>
                <a:lnTo>
                  <a:pt x="1072895" y="2261425"/>
                </a:lnTo>
                <a:lnTo>
                  <a:pt x="1085597" y="2250924"/>
                </a:lnTo>
                <a:lnTo>
                  <a:pt x="1085276" y="2258193"/>
                </a:lnTo>
                <a:lnTo>
                  <a:pt x="1075943" y="2266187"/>
                </a:lnTo>
                <a:close/>
              </a:path>
              <a:path w="1659635" h="2638044">
                <a:moveTo>
                  <a:pt x="1049790" y="2302933"/>
                </a:moveTo>
                <a:lnTo>
                  <a:pt x="1050426" y="2284805"/>
                </a:lnTo>
                <a:lnTo>
                  <a:pt x="1061154" y="2272737"/>
                </a:lnTo>
                <a:lnTo>
                  <a:pt x="1072895" y="2261425"/>
                </a:lnTo>
                <a:lnTo>
                  <a:pt x="1071364" y="2272053"/>
                </a:lnTo>
                <a:lnTo>
                  <a:pt x="1063957" y="2281951"/>
                </a:lnTo>
                <a:lnTo>
                  <a:pt x="1056729" y="2292246"/>
                </a:lnTo>
                <a:lnTo>
                  <a:pt x="1049790" y="2302933"/>
                </a:lnTo>
                <a:close/>
              </a:path>
              <a:path w="1659635" h="2638044">
                <a:moveTo>
                  <a:pt x="1031824" y="2337285"/>
                </a:moveTo>
                <a:lnTo>
                  <a:pt x="1032217" y="2310982"/>
                </a:lnTo>
                <a:lnTo>
                  <a:pt x="1040762" y="2297572"/>
                </a:lnTo>
                <a:lnTo>
                  <a:pt x="1050426" y="2284805"/>
                </a:lnTo>
                <a:lnTo>
                  <a:pt x="1049790" y="2302933"/>
                </a:lnTo>
                <a:lnTo>
                  <a:pt x="1043253" y="2314006"/>
                </a:lnTo>
                <a:lnTo>
                  <a:pt x="1037227" y="2325458"/>
                </a:lnTo>
                <a:lnTo>
                  <a:pt x="1031824" y="2337285"/>
                </a:lnTo>
                <a:close/>
              </a:path>
              <a:path w="1659635" h="2638044">
                <a:moveTo>
                  <a:pt x="1027155" y="2349479"/>
                </a:moveTo>
                <a:lnTo>
                  <a:pt x="1023330" y="2362036"/>
                </a:lnTo>
                <a:lnTo>
                  <a:pt x="1024842" y="2324981"/>
                </a:lnTo>
                <a:lnTo>
                  <a:pt x="1032217" y="2310982"/>
                </a:lnTo>
                <a:lnTo>
                  <a:pt x="1031824" y="2337285"/>
                </a:lnTo>
                <a:lnTo>
                  <a:pt x="1027155" y="2349479"/>
                </a:lnTo>
                <a:close/>
              </a:path>
              <a:path w="1659635" h="2638044">
                <a:moveTo>
                  <a:pt x="1020460" y="2374950"/>
                </a:moveTo>
                <a:lnTo>
                  <a:pt x="1018657" y="2388214"/>
                </a:lnTo>
                <a:lnTo>
                  <a:pt x="1018690" y="2339510"/>
                </a:lnTo>
                <a:lnTo>
                  <a:pt x="1024842" y="2324981"/>
                </a:lnTo>
                <a:lnTo>
                  <a:pt x="1023330" y="2362036"/>
                </a:lnTo>
                <a:lnTo>
                  <a:pt x="1020460" y="2374950"/>
                </a:lnTo>
                <a:close/>
              </a:path>
              <a:path w="1659635" h="2638044">
                <a:moveTo>
                  <a:pt x="1018032" y="2401823"/>
                </a:moveTo>
                <a:lnTo>
                  <a:pt x="1013814" y="2354515"/>
                </a:lnTo>
                <a:lnTo>
                  <a:pt x="1018690" y="2339510"/>
                </a:lnTo>
                <a:lnTo>
                  <a:pt x="1018657" y="2388214"/>
                </a:lnTo>
                <a:lnTo>
                  <a:pt x="1018032" y="2401823"/>
                </a:lnTo>
                <a:close/>
              </a:path>
              <a:path w="1659635" h="2638044">
                <a:moveTo>
                  <a:pt x="1441703" y="2427223"/>
                </a:moveTo>
                <a:lnTo>
                  <a:pt x="1441703" y="2414523"/>
                </a:lnTo>
                <a:lnTo>
                  <a:pt x="1448702" y="2459401"/>
                </a:lnTo>
                <a:lnTo>
                  <a:pt x="1441703" y="2456687"/>
                </a:lnTo>
                <a:lnTo>
                  <a:pt x="1441703" y="2427223"/>
                </a:lnTo>
                <a:close/>
              </a:path>
              <a:path w="1659635" h="2638044">
                <a:moveTo>
                  <a:pt x="1520951" y="2011679"/>
                </a:moveTo>
                <a:lnTo>
                  <a:pt x="1521260" y="1999841"/>
                </a:lnTo>
                <a:lnTo>
                  <a:pt x="1532099" y="1991498"/>
                </a:lnTo>
                <a:lnTo>
                  <a:pt x="1543633" y="1984008"/>
                </a:lnTo>
                <a:lnTo>
                  <a:pt x="1555815" y="1977404"/>
                </a:lnTo>
                <a:lnTo>
                  <a:pt x="1568597" y="1971722"/>
                </a:lnTo>
                <a:lnTo>
                  <a:pt x="1581931" y="1966996"/>
                </a:lnTo>
                <a:lnTo>
                  <a:pt x="1595768" y="1963261"/>
                </a:lnTo>
                <a:lnTo>
                  <a:pt x="1610061" y="1960550"/>
                </a:lnTo>
                <a:lnTo>
                  <a:pt x="1624762" y="1958898"/>
                </a:lnTo>
                <a:lnTo>
                  <a:pt x="1639823" y="1958339"/>
                </a:lnTo>
                <a:lnTo>
                  <a:pt x="1659635" y="1958339"/>
                </a:lnTo>
                <a:lnTo>
                  <a:pt x="1659635" y="1967484"/>
                </a:lnTo>
                <a:lnTo>
                  <a:pt x="1639823" y="1967484"/>
                </a:lnTo>
                <a:lnTo>
                  <a:pt x="1625238" y="1968008"/>
                </a:lnTo>
                <a:lnTo>
                  <a:pt x="1611084" y="1969570"/>
                </a:lnTo>
                <a:lnTo>
                  <a:pt x="1597570" y="1972104"/>
                </a:lnTo>
                <a:lnTo>
                  <a:pt x="1584699" y="1975546"/>
                </a:lnTo>
                <a:lnTo>
                  <a:pt x="1572470" y="1979833"/>
                </a:lnTo>
                <a:lnTo>
                  <a:pt x="1560882" y="1984900"/>
                </a:lnTo>
                <a:lnTo>
                  <a:pt x="1549937" y="1990682"/>
                </a:lnTo>
                <a:lnTo>
                  <a:pt x="1539633" y="1997116"/>
                </a:lnTo>
                <a:lnTo>
                  <a:pt x="1529971" y="2004136"/>
                </a:lnTo>
                <a:lnTo>
                  <a:pt x="1520951" y="2011679"/>
                </a:lnTo>
                <a:close/>
              </a:path>
              <a:path w="1659635" h="2638044">
                <a:moveTo>
                  <a:pt x="1520951" y="2011679"/>
                </a:moveTo>
                <a:lnTo>
                  <a:pt x="1511709" y="2021410"/>
                </a:lnTo>
                <a:lnTo>
                  <a:pt x="1504072" y="2031135"/>
                </a:lnTo>
                <a:lnTo>
                  <a:pt x="1497103" y="2041708"/>
                </a:lnTo>
                <a:lnTo>
                  <a:pt x="1490863" y="2053022"/>
                </a:lnTo>
                <a:lnTo>
                  <a:pt x="1485413" y="2064973"/>
                </a:lnTo>
                <a:lnTo>
                  <a:pt x="1480815" y="2077453"/>
                </a:lnTo>
                <a:lnTo>
                  <a:pt x="1485821" y="2041050"/>
                </a:lnTo>
                <a:lnTo>
                  <a:pt x="1493397" y="2029641"/>
                </a:lnTo>
                <a:lnTo>
                  <a:pt x="1501861" y="2018947"/>
                </a:lnTo>
                <a:lnTo>
                  <a:pt x="1511165" y="2009002"/>
                </a:lnTo>
                <a:lnTo>
                  <a:pt x="1521260" y="1999841"/>
                </a:lnTo>
                <a:lnTo>
                  <a:pt x="1520951" y="2011679"/>
                </a:lnTo>
                <a:close/>
              </a:path>
              <a:path w="1659635" h="2638044">
                <a:moveTo>
                  <a:pt x="1479179" y="2053140"/>
                </a:moveTo>
                <a:lnTo>
                  <a:pt x="1485821" y="2041050"/>
                </a:lnTo>
                <a:lnTo>
                  <a:pt x="1480815" y="2077453"/>
                </a:lnTo>
                <a:lnTo>
                  <a:pt x="1477131" y="2090357"/>
                </a:lnTo>
                <a:lnTo>
                  <a:pt x="1474424" y="2103578"/>
                </a:lnTo>
                <a:lnTo>
                  <a:pt x="1473522" y="2065875"/>
                </a:lnTo>
                <a:lnTo>
                  <a:pt x="1479179" y="2053140"/>
                </a:lnTo>
                <a:close/>
              </a:path>
              <a:path w="1659635" h="2638044">
                <a:moveTo>
                  <a:pt x="1474424" y="2103578"/>
                </a:moveTo>
                <a:lnTo>
                  <a:pt x="1472754" y="2117012"/>
                </a:lnTo>
                <a:lnTo>
                  <a:pt x="1472183" y="2130552"/>
                </a:lnTo>
                <a:lnTo>
                  <a:pt x="1472183" y="2157984"/>
                </a:lnTo>
                <a:lnTo>
                  <a:pt x="1471173" y="2165497"/>
                </a:lnTo>
                <a:lnTo>
                  <a:pt x="1473522" y="2065875"/>
                </a:lnTo>
                <a:lnTo>
                  <a:pt x="1474424" y="2103578"/>
                </a:lnTo>
                <a:close/>
              </a:path>
              <a:path w="1659635" h="2638044">
                <a:moveTo>
                  <a:pt x="1471173" y="2165497"/>
                </a:moveTo>
                <a:lnTo>
                  <a:pt x="1460957" y="2171412"/>
                </a:lnTo>
                <a:lnTo>
                  <a:pt x="1461516" y="2157984"/>
                </a:lnTo>
                <a:lnTo>
                  <a:pt x="1461516" y="2155952"/>
                </a:lnTo>
                <a:lnTo>
                  <a:pt x="1461683" y="2122589"/>
                </a:lnTo>
                <a:lnTo>
                  <a:pt x="1462927" y="2107614"/>
                </a:lnTo>
                <a:lnTo>
                  <a:pt x="1465348" y="2093147"/>
                </a:lnTo>
                <a:lnTo>
                  <a:pt x="1468895" y="2079222"/>
                </a:lnTo>
                <a:lnTo>
                  <a:pt x="1473522" y="2065875"/>
                </a:lnTo>
                <a:lnTo>
                  <a:pt x="1471173" y="2165497"/>
                </a:lnTo>
                <a:close/>
              </a:path>
              <a:path w="1659635" h="2638044">
                <a:moveTo>
                  <a:pt x="1422923" y="2148037"/>
                </a:moveTo>
                <a:lnTo>
                  <a:pt x="1426032" y="2161611"/>
                </a:lnTo>
                <a:lnTo>
                  <a:pt x="1432559" y="2176271"/>
                </a:lnTo>
                <a:lnTo>
                  <a:pt x="1439899" y="2174598"/>
                </a:lnTo>
                <a:lnTo>
                  <a:pt x="1450870" y="2167690"/>
                </a:lnTo>
                <a:lnTo>
                  <a:pt x="1461516" y="2157984"/>
                </a:lnTo>
                <a:lnTo>
                  <a:pt x="1460957" y="2171412"/>
                </a:lnTo>
                <a:lnTo>
                  <a:pt x="1451130" y="2177553"/>
                </a:lnTo>
                <a:lnTo>
                  <a:pt x="1441703" y="2183892"/>
                </a:lnTo>
                <a:lnTo>
                  <a:pt x="1439405" y="2191199"/>
                </a:lnTo>
                <a:lnTo>
                  <a:pt x="1429055" y="2183294"/>
                </a:lnTo>
                <a:lnTo>
                  <a:pt x="1422923" y="2148037"/>
                </a:lnTo>
                <a:close/>
              </a:path>
              <a:path w="1659635" h="2638044">
                <a:moveTo>
                  <a:pt x="1461516" y="2155952"/>
                </a:moveTo>
                <a:lnTo>
                  <a:pt x="1461516" y="2130552"/>
                </a:lnTo>
                <a:lnTo>
                  <a:pt x="1461683" y="2122589"/>
                </a:lnTo>
                <a:lnTo>
                  <a:pt x="1461516" y="2155952"/>
                </a:lnTo>
                <a:close/>
              </a:path>
              <a:path w="1659635" h="2638044">
                <a:moveTo>
                  <a:pt x="1421891" y="2167128"/>
                </a:moveTo>
                <a:lnTo>
                  <a:pt x="1415544" y="2155892"/>
                </a:lnTo>
                <a:lnTo>
                  <a:pt x="1415608" y="2095820"/>
                </a:lnTo>
                <a:lnTo>
                  <a:pt x="1419110" y="2079219"/>
                </a:lnTo>
                <a:lnTo>
                  <a:pt x="1421891" y="2130552"/>
                </a:lnTo>
                <a:lnTo>
                  <a:pt x="1421963" y="2136635"/>
                </a:lnTo>
                <a:lnTo>
                  <a:pt x="1422923" y="2148037"/>
                </a:lnTo>
                <a:lnTo>
                  <a:pt x="1429055" y="2183294"/>
                </a:lnTo>
                <a:lnTo>
                  <a:pt x="1418395" y="2175856"/>
                </a:lnTo>
                <a:lnTo>
                  <a:pt x="1409800" y="2160901"/>
                </a:lnTo>
                <a:lnTo>
                  <a:pt x="1421891" y="2167128"/>
                </a:lnTo>
                <a:close/>
              </a:path>
              <a:path w="1659635" h="2638044">
                <a:moveTo>
                  <a:pt x="1413471" y="2112946"/>
                </a:moveTo>
                <a:lnTo>
                  <a:pt x="1415608" y="2095820"/>
                </a:lnTo>
                <a:lnTo>
                  <a:pt x="1415544" y="2155892"/>
                </a:lnTo>
                <a:lnTo>
                  <a:pt x="1413097" y="2142206"/>
                </a:lnTo>
                <a:lnTo>
                  <a:pt x="1412748" y="2130552"/>
                </a:lnTo>
                <a:lnTo>
                  <a:pt x="1413471" y="2112946"/>
                </a:lnTo>
                <a:close/>
              </a:path>
              <a:path w="1659635" h="2638044">
                <a:moveTo>
                  <a:pt x="1619535" y="1931621"/>
                </a:moveTo>
                <a:lnTo>
                  <a:pt x="1620640" y="1922430"/>
                </a:lnTo>
                <a:lnTo>
                  <a:pt x="1639823" y="1921763"/>
                </a:lnTo>
                <a:lnTo>
                  <a:pt x="1659635" y="1921763"/>
                </a:lnTo>
                <a:lnTo>
                  <a:pt x="1659635" y="1930907"/>
                </a:lnTo>
                <a:lnTo>
                  <a:pt x="1633853" y="1930969"/>
                </a:lnTo>
                <a:lnTo>
                  <a:pt x="1619535" y="1931621"/>
                </a:lnTo>
                <a:close/>
              </a:path>
              <a:path w="1659635" h="2638044">
                <a:moveTo>
                  <a:pt x="1564575" y="1941347"/>
                </a:moveTo>
                <a:lnTo>
                  <a:pt x="1566464" y="1932066"/>
                </a:lnTo>
                <a:lnTo>
                  <a:pt x="1583912" y="1927627"/>
                </a:lnTo>
                <a:lnTo>
                  <a:pt x="1601987" y="1924400"/>
                </a:lnTo>
                <a:lnTo>
                  <a:pt x="1620640" y="1922430"/>
                </a:lnTo>
                <a:lnTo>
                  <a:pt x="1619535" y="1931621"/>
                </a:lnTo>
                <a:lnTo>
                  <a:pt x="1605353" y="1932985"/>
                </a:lnTo>
                <a:lnTo>
                  <a:pt x="1591402" y="1935060"/>
                </a:lnTo>
                <a:lnTo>
                  <a:pt x="1577777" y="1937847"/>
                </a:lnTo>
                <a:lnTo>
                  <a:pt x="1564575" y="1941347"/>
                </a:lnTo>
                <a:close/>
              </a:path>
              <a:path w="1659635" h="2638044">
                <a:moveTo>
                  <a:pt x="1517894" y="1962461"/>
                </a:moveTo>
                <a:lnTo>
                  <a:pt x="1518378" y="1952194"/>
                </a:lnTo>
                <a:lnTo>
                  <a:pt x="1533648" y="1944395"/>
                </a:lnTo>
                <a:lnTo>
                  <a:pt x="1549693" y="1937670"/>
                </a:lnTo>
                <a:lnTo>
                  <a:pt x="1566464" y="1932066"/>
                </a:lnTo>
                <a:lnTo>
                  <a:pt x="1564575" y="1941347"/>
                </a:lnTo>
                <a:lnTo>
                  <a:pt x="1551889" y="1945558"/>
                </a:lnTo>
                <a:lnTo>
                  <a:pt x="1539817" y="1950480"/>
                </a:lnTo>
                <a:lnTo>
                  <a:pt x="1528453" y="1956115"/>
                </a:lnTo>
                <a:lnTo>
                  <a:pt x="1517894" y="1962461"/>
                </a:lnTo>
                <a:close/>
              </a:path>
              <a:path w="1659635" h="2638044">
                <a:moveTo>
                  <a:pt x="1508234" y="1969520"/>
                </a:moveTo>
                <a:lnTo>
                  <a:pt x="1499569" y="1977290"/>
                </a:lnTo>
                <a:lnTo>
                  <a:pt x="1503931" y="1961022"/>
                </a:lnTo>
                <a:lnTo>
                  <a:pt x="1518378" y="1952194"/>
                </a:lnTo>
                <a:lnTo>
                  <a:pt x="1517894" y="1962461"/>
                </a:lnTo>
                <a:lnTo>
                  <a:pt x="1508234" y="1969520"/>
                </a:lnTo>
                <a:close/>
              </a:path>
              <a:path w="1659635" h="2638044">
                <a:moveTo>
                  <a:pt x="1476882" y="2000587"/>
                </a:moveTo>
                <a:lnTo>
                  <a:pt x="1477708" y="1981580"/>
                </a:lnTo>
                <a:lnTo>
                  <a:pt x="1490359" y="1970832"/>
                </a:lnTo>
                <a:lnTo>
                  <a:pt x="1503931" y="1961022"/>
                </a:lnTo>
                <a:lnTo>
                  <a:pt x="1499569" y="1977290"/>
                </a:lnTo>
                <a:lnTo>
                  <a:pt x="1491995" y="1985771"/>
                </a:lnTo>
                <a:lnTo>
                  <a:pt x="1485823" y="1991463"/>
                </a:lnTo>
                <a:lnTo>
                  <a:pt x="1476882" y="2000587"/>
                </a:lnTo>
                <a:close/>
              </a:path>
              <a:path w="1659635" h="2638044">
                <a:moveTo>
                  <a:pt x="1452993" y="2031586"/>
                </a:moveTo>
                <a:lnTo>
                  <a:pt x="1455371" y="2005705"/>
                </a:lnTo>
                <a:lnTo>
                  <a:pt x="1466029" y="1993220"/>
                </a:lnTo>
                <a:lnTo>
                  <a:pt x="1477708" y="1981580"/>
                </a:lnTo>
                <a:lnTo>
                  <a:pt x="1476882" y="2000587"/>
                </a:lnTo>
                <a:lnTo>
                  <a:pt x="1468388" y="2010355"/>
                </a:lnTo>
                <a:lnTo>
                  <a:pt x="1460404" y="2020707"/>
                </a:lnTo>
                <a:lnTo>
                  <a:pt x="1452993" y="2031586"/>
                </a:lnTo>
                <a:close/>
              </a:path>
              <a:path w="1659635" h="2638044">
                <a:moveTo>
                  <a:pt x="1434828" y="2066797"/>
                </a:moveTo>
                <a:lnTo>
                  <a:pt x="1437313" y="2033031"/>
                </a:lnTo>
                <a:lnTo>
                  <a:pt x="1445782" y="2018991"/>
                </a:lnTo>
                <a:lnTo>
                  <a:pt x="1455371" y="2005705"/>
                </a:lnTo>
                <a:lnTo>
                  <a:pt x="1452993" y="2031586"/>
                </a:lnTo>
                <a:lnTo>
                  <a:pt x="1446218" y="2042933"/>
                </a:lnTo>
                <a:lnTo>
                  <a:pt x="1440142" y="2054689"/>
                </a:lnTo>
                <a:lnTo>
                  <a:pt x="1434828" y="2066797"/>
                </a:lnTo>
                <a:close/>
              </a:path>
              <a:path w="1659635" h="2638044">
                <a:moveTo>
                  <a:pt x="1430339" y="2079197"/>
                </a:moveTo>
                <a:lnTo>
                  <a:pt x="1426737" y="2091831"/>
                </a:lnTo>
                <a:lnTo>
                  <a:pt x="1430012" y="2047779"/>
                </a:lnTo>
                <a:lnTo>
                  <a:pt x="1437313" y="2033031"/>
                </a:lnTo>
                <a:lnTo>
                  <a:pt x="1434828" y="2066797"/>
                </a:lnTo>
                <a:lnTo>
                  <a:pt x="1430339" y="2079197"/>
                </a:lnTo>
                <a:close/>
              </a:path>
              <a:path w="1659635" h="2638044">
                <a:moveTo>
                  <a:pt x="1424087" y="2104640"/>
                </a:moveTo>
                <a:lnTo>
                  <a:pt x="1422451" y="2117567"/>
                </a:lnTo>
                <a:lnTo>
                  <a:pt x="1423928" y="2063191"/>
                </a:lnTo>
                <a:lnTo>
                  <a:pt x="1430012" y="2047779"/>
                </a:lnTo>
                <a:lnTo>
                  <a:pt x="1426737" y="2091831"/>
                </a:lnTo>
                <a:lnTo>
                  <a:pt x="1424087" y="2104640"/>
                </a:lnTo>
                <a:close/>
              </a:path>
              <a:path w="1659635" h="2638044">
                <a:moveTo>
                  <a:pt x="1421891" y="2130552"/>
                </a:moveTo>
                <a:lnTo>
                  <a:pt x="1419110" y="2079219"/>
                </a:lnTo>
                <a:lnTo>
                  <a:pt x="1423928" y="2063191"/>
                </a:lnTo>
                <a:lnTo>
                  <a:pt x="1422451" y="2117567"/>
                </a:lnTo>
                <a:lnTo>
                  <a:pt x="1421891" y="2130552"/>
                </a:lnTo>
                <a:close/>
              </a:path>
              <a:path w="1659635" h="2638044">
                <a:moveTo>
                  <a:pt x="1407070" y="2360761"/>
                </a:moveTo>
                <a:lnTo>
                  <a:pt x="1410190" y="2374089"/>
                </a:lnTo>
                <a:lnTo>
                  <a:pt x="1412099" y="2387793"/>
                </a:lnTo>
                <a:lnTo>
                  <a:pt x="1412748" y="2401823"/>
                </a:lnTo>
                <a:lnTo>
                  <a:pt x="1412748" y="2438399"/>
                </a:lnTo>
                <a:lnTo>
                  <a:pt x="1407070" y="2360761"/>
                </a:lnTo>
                <a:close/>
              </a:path>
              <a:path w="1659635" h="2638044">
                <a:moveTo>
                  <a:pt x="1402791" y="2347859"/>
                </a:moveTo>
                <a:lnTo>
                  <a:pt x="1402079" y="2401823"/>
                </a:lnTo>
                <a:lnTo>
                  <a:pt x="1401998" y="2397738"/>
                </a:lnTo>
                <a:lnTo>
                  <a:pt x="1400879" y="2385626"/>
                </a:lnTo>
                <a:lnTo>
                  <a:pt x="1398504" y="2373231"/>
                </a:lnTo>
                <a:lnTo>
                  <a:pt x="1397407" y="2335431"/>
                </a:lnTo>
                <a:lnTo>
                  <a:pt x="1402791" y="2347859"/>
                </a:lnTo>
                <a:close/>
              </a:path>
              <a:path w="1659635" h="2638044">
                <a:moveTo>
                  <a:pt x="1394952" y="2360733"/>
                </a:moveTo>
                <a:lnTo>
                  <a:pt x="1390301" y="2348312"/>
                </a:lnTo>
                <a:lnTo>
                  <a:pt x="1390968" y="2323526"/>
                </a:lnTo>
                <a:lnTo>
                  <a:pt x="1397407" y="2335431"/>
                </a:lnTo>
                <a:lnTo>
                  <a:pt x="1398504" y="2373231"/>
                </a:lnTo>
                <a:lnTo>
                  <a:pt x="1394952" y="2360733"/>
                </a:lnTo>
                <a:close/>
              </a:path>
              <a:path w="1659635" h="2638044">
                <a:moveTo>
                  <a:pt x="1353311" y="2293620"/>
                </a:moveTo>
                <a:lnTo>
                  <a:pt x="1355700" y="2282125"/>
                </a:lnTo>
                <a:lnTo>
                  <a:pt x="1365840" y="2291445"/>
                </a:lnTo>
                <a:lnTo>
                  <a:pt x="1375133" y="2301484"/>
                </a:lnTo>
                <a:lnTo>
                  <a:pt x="1383526" y="2312194"/>
                </a:lnTo>
                <a:lnTo>
                  <a:pt x="1390968" y="2323526"/>
                </a:lnTo>
                <a:lnTo>
                  <a:pt x="1390301" y="2348312"/>
                </a:lnTo>
                <a:lnTo>
                  <a:pt x="1384630" y="2336145"/>
                </a:lnTo>
                <a:lnTo>
                  <a:pt x="1378017" y="2324414"/>
                </a:lnTo>
                <a:lnTo>
                  <a:pt x="1370541" y="2313296"/>
                </a:lnTo>
                <a:lnTo>
                  <a:pt x="1362279" y="2302972"/>
                </a:lnTo>
                <a:lnTo>
                  <a:pt x="1353311" y="2293620"/>
                </a:lnTo>
                <a:close/>
              </a:path>
              <a:path w="1659635" h="2638044">
                <a:moveTo>
                  <a:pt x="1353052" y="2293386"/>
                </a:moveTo>
                <a:lnTo>
                  <a:pt x="1343645" y="2285478"/>
                </a:lnTo>
                <a:lnTo>
                  <a:pt x="1344764" y="2273575"/>
                </a:lnTo>
                <a:lnTo>
                  <a:pt x="1355700" y="2282125"/>
                </a:lnTo>
                <a:lnTo>
                  <a:pt x="1353311" y="2293620"/>
                </a:lnTo>
                <a:lnTo>
                  <a:pt x="1353052" y="2293386"/>
                </a:lnTo>
                <a:close/>
              </a:path>
              <a:path w="1659635" h="2638044">
                <a:moveTo>
                  <a:pt x="1234025" y="2247900"/>
                </a:moveTo>
                <a:lnTo>
                  <a:pt x="1234439" y="2238755"/>
                </a:lnTo>
                <a:lnTo>
                  <a:pt x="1234845" y="2238756"/>
                </a:lnTo>
                <a:lnTo>
                  <a:pt x="1250283" y="2239385"/>
                </a:lnTo>
                <a:lnTo>
                  <a:pt x="1265339" y="2241176"/>
                </a:lnTo>
                <a:lnTo>
                  <a:pt x="1279962" y="2244080"/>
                </a:lnTo>
                <a:lnTo>
                  <a:pt x="1294099" y="2248048"/>
                </a:lnTo>
                <a:lnTo>
                  <a:pt x="1307700" y="2253030"/>
                </a:lnTo>
                <a:lnTo>
                  <a:pt x="1320713" y="2258978"/>
                </a:lnTo>
                <a:lnTo>
                  <a:pt x="1333085" y="2265843"/>
                </a:lnTo>
                <a:lnTo>
                  <a:pt x="1344764" y="2273575"/>
                </a:lnTo>
                <a:lnTo>
                  <a:pt x="1343645" y="2285478"/>
                </a:lnTo>
                <a:lnTo>
                  <a:pt x="1333694" y="2278172"/>
                </a:lnTo>
                <a:lnTo>
                  <a:pt x="1323196" y="2271521"/>
                </a:lnTo>
                <a:lnTo>
                  <a:pt x="1312153" y="2265580"/>
                </a:lnTo>
                <a:lnTo>
                  <a:pt x="1300565" y="2260404"/>
                </a:lnTo>
                <a:lnTo>
                  <a:pt x="1288431" y="2256048"/>
                </a:lnTo>
                <a:lnTo>
                  <a:pt x="1275751" y="2252564"/>
                </a:lnTo>
                <a:lnTo>
                  <a:pt x="1262526" y="2250009"/>
                </a:lnTo>
                <a:lnTo>
                  <a:pt x="1248755" y="2248436"/>
                </a:lnTo>
                <a:lnTo>
                  <a:pt x="1234439" y="2247899"/>
                </a:lnTo>
                <a:lnTo>
                  <a:pt x="1234025" y="2247900"/>
                </a:lnTo>
                <a:close/>
              </a:path>
              <a:path w="1659635" h="2638044">
                <a:moveTo>
                  <a:pt x="1134895" y="2278371"/>
                </a:moveTo>
                <a:lnTo>
                  <a:pt x="1136184" y="2265892"/>
                </a:lnTo>
                <a:lnTo>
                  <a:pt x="1148502" y="2258991"/>
                </a:lnTo>
                <a:lnTo>
                  <a:pt x="1161476" y="2253016"/>
                </a:lnTo>
                <a:lnTo>
                  <a:pt x="1175056" y="2248015"/>
                </a:lnTo>
                <a:lnTo>
                  <a:pt x="1189192" y="2244039"/>
                </a:lnTo>
                <a:lnTo>
                  <a:pt x="1203834" y="2241137"/>
                </a:lnTo>
                <a:lnTo>
                  <a:pt x="1218933" y="2239359"/>
                </a:lnTo>
                <a:lnTo>
                  <a:pt x="1234439" y="2238755"/>
                </a:lnTo>
                <a:lnTo>
                  <a:pt x="1234025" y="2247900"/>
                </a:lnTo>
                <a:lnTo>
                  <a:pt x="1219724" y="2248466"/>
                </a:lnTo>
                <a:lnTo>
                  <a:pt x="1205969" y="2250068"/>
                </a:lnTo>
                <a:lnTo>
                  <a:pt x="1192759" y="2252651"/>
                </a:lnTo>
                <a:lnTo>
                  <a:pt x="1180095" y="2256160"/>
                </a:lnTo>
                <a:lnTo>
                  <a:pt x="1167977" y="2260541"/>
                </a:lnTo>
                <a:lnTo>
                  <a:pt x="1156404" y="2265739"/>
                </a:lnTo>
                <a:lnTo>
                  <a:pt x="1145377" y="2271700"/>
                </a:lnTo>
                <a:lnTo>
                  <a:pt x="1134895" y="2278371"/>
                </a:lnTo>
                <a:close/>
              </a:path>
              <a:path w="1659635" h="2638044">
                <a:moveTo>
                  <a:pt x="1077919" y="2340307"/>
                </a:moveTo>
                <a:lnTo>
                  <a:pt x="1078839" y="2323930"/>
                </a:lnTo>
                <a:lnTo>
                  <a:pt x="1086176" y="2312526"/>
                </a:lnTo>
                <a:lnTo>
                  <a:pt x="1094467" y="2301748"/>
                </a:lnTo>
                <a:lnTo>
                  <a:pt x="1103664" y="2291645"/>
                </a:lnTo>
                <a:lnTo>
                  <a:pt x="1113715" y="2282269"/>
                </a:lnTo>
                <a:lnTo>
                  <a:pt x="1124572" y="2273668"/>
                </a:lnTo>
                <a:lnTo>
                  <a:pt x="1136184" y="2265892"/>
                </a:lnTo>
                <a:lnTo>
                  <a:pt x="1134895" y="2278371"/>
                </a:lnTo>
                <a:lnTo>
                  <a:pt x="1124958" y="2285695"/>
                </a:lnTo>
                <a:lnTo>
                  <a:pt x="1115567" y="2293620"/>
                </a:lnTo>
                <a:lnTo>
                  <a:pt x="1111298" y="2296728"/>
                </a:lnTo>
                <a:lnTo>
                  <a:pt x="1100286" y="2306436"/>
                </a:lnTo>
                <a:lnTo>
                  <a:pt x="1091157" y="2317055"/>
                </a:lnTo>
                <a:lnTo>
                  <a:pt x="1083753" y="2328405"/>
                </a:lnTo>
                <a:lnTo>
                  <a:pt x="1077919" y="2340307"/>
                </a:lnTo>
                <a:close/>
              </a:path>
              <a:path w="1659635" h="2638044">
                <a:moveTo>
                  <a:pt x="1073498" y="2352582"/>
                </a:moveTo>
                <a:lnTo>
                  <a:pt x="1070332" y="2365050"/>
                </a:lnTo>
                <a:lnTo>
                  <a:pt x="1072507" y="2335911"/>
                </a:lnTo>
                <a:lnTo>
                  <a:pt x="1078839" y="2323930"/>
                </a:lnTo>
                <a:lnTo>
                  <a:pt x="1077919" y="2340307"/>
                </a:lnTo>
                <a:lnTo>
                  <a:pt x="1073498" y="2352582"/>
                </a:lnTo>
                <a:close/>
              </a:path>
              <a:path w="1659635" h="2638044">
                <a:moveTo>
                  <a:pt x="1068265" y="2377533"/>
                </a:moveTo>
                <a:lnTo>
                  <a:pt x="1067140" y="2389850"/>
                </a:lnTo>
                <a:lnTo>
                  <a:pt x="1067229" y="2348417"/>
                </a:lnTo>
                <a:lnTo>
                  <a:pt x="1072507" y="2335911"/>
                </a:lnTo>
                <a:lnTo>
                  <a:pt x="1070332" y="2365050"/>
                </a:lnTo>
                <a:lnTo>
                  <a:pt x="1068265" y="2377533"/>
                </a:lnTo>
                <a:close/>
              </a:path>
              <a:path w="1659635" h="2638044">
                <a:moveTo>
                  <a:pt x="1066800" y="2401823"/>
                </a:moveTo>
                <a:lnTo>
                  <a:pt x="1066765" y="2443293"/>
                </a:lnTo>
                <a:lnTo>
                  <a:pt x="1063055" y="2361401"/>
                </a:lnTo>
                <a:lnTo>
                  <a:pt x="1067229" y="2348417"/>
                </a:lnTo>
                <a:lnTo>
                  <a:pt x="1067140" y="2389850"/>
                </a:lnTo>
                <a:lnTo>
                  <a:pt x="1066800" y="2401823"/>
                </a:lnTo>
                <a:close/>
              </a:path>
              <a:path w="1659635" h="2638044">
                <a:moveTo>
                  <a:pt x="1066765" y="2443293"/>
                </a:moveTo>
                <a:lnTo>
                  <a:pt x="1058220" y="2388599"/>
                </a:lnTo>
                <a:lnTo>
                  <a:pt x="1060036" y="2374811"/>
                </a:lnTo>
                <a:lnTo>
                  <a:pt x="1063055" y="2361401"/>
                </a:lnTo>
                <a:lnTo>
                  <a:pt x="1066765" y="2443293"/>
                </a:lnTo>
                <a:close/>
              </a:path>
              <a:path w="1659635" h="2638044">
                <a:moveTo>
                  <a:pt x="1612943" y="1886288"/>
                </a:moveTo>
                <a:lnTo>
                  <a:pt x="1617800" y="1876857"/>
                </a:lnTo>
                <a:lnTo>
                  <a:pt x="1639823" y="1876044"/>
                </a:lnTo>
                <a:lnTo>
                  <a:pt x="1659635" y="1876044"/>
                </a:lnTo>
                <a:lnTo>
                  <a:pt x="1659635" y="1885187"/>
                </a:lnTo>
                <a:lnTo>
                  <a:pt x="1639823" y="1885187"/>
                </a:lnTo>
                <a:lnTo>
                  <a:pt x="1627325" y="1885420"/>
                </a:lnTo>
                <a:lnTo>
                  <a:pt x="1612943" y="1886288"/>
                </a:lnTo>
                <a:close/>
              </a:path>
              <a:path w="1659635" h="2638044">
                <a:moveTo>
                  <a:pt x="1572431" y="1892619"/>
                </a:moveTo>
                <a:lnTo>
                  <a:pt x="1574910" y="1883198"/>
                </a:lnTo>
                <a:lnTo>
                  <a:pt x="1596135" y="1879261"/>
                </a:lnTo>
                <a:lnTo>
                  <a:pt x="1617800" y="1876857"/>
                </a:lnTo>
                <a:lnTo>
                  <a:pt x="1612943" y="1886288"/>
                </a:lnTo>
                <a:lnTo>
                  <a:pt x="1599009" y="1887786"/>
                </a:lnTo>
                <a:lnTo>
                  <a:pt x="1585510" y="1889901"/>
                </a:lnTo>
                <a:lnTo>
                  <a:pt x="1572431" y="1892619"/>
                </a:lnTo>
                <a:close/>
              </a:path>
              <a:path w="1659635" h="2638044">
                <a:moveTo>
                  <a:pt x="1559759" y="1895925"/>
                </a:moveTo>
                <a:lnTo>
                  <a:pt x="1547480" y="1899806"/>
                </a:lnTo>
                <a:lnTo>
                  <a:pt x="1554211" y="1888613"/>
                </a:lnTo>
                <a:lnTo>
                  <a:pt x="1574910" y="1883198"/>
                </a:lnTo>
                <a:lnTo>
                  <a:pt x="1572431" y="1892619"/>
                </a:lnTo>
                <a:lnTo>
                  <a:pt x="1559759" y="1895925"/>
                </a:lnTo>
                <a:close/>
              </a:path>
              <a:path w="1659635" h="2638044">
                <a:moveTo>
                  <a:pt x="1512861" y="1914763"/>
                </a:moveTo>
                <a:lnTo>
                  <a:pt x="1514720" y="1903654"/>
                </a:lnTo>
                <a:lnTo>
                  <a:pt x="1534119" y="1895451"/>
                </a:lnTo>
                <a:lnTo>
                  <a:pt x="1554211" y="1888613"/>
                </a:lnTo>
                <a:lnTo>
                  <a:pt x="1547480" y="1899806"/>
                </a:lnTo>
                <a:lnTo>
                  <a:pt x="1535579" y="1904249"/>
                </a:lnTo>
                <a:lnTo>
                  <a:pt x="1524045" y="1909239"/>
                </a:lnTo>
                <a:lnTo>
                  <a:pt x="1512861" y="1914763"/>
                </a:lnTo>
                <a:close/>
              </a:path>
              <a:path w="1659635" h="2638044">
                <a:moveTo>
                  <a:pt x="1502016" y="1920806"/>
                </a:moveTo>
                <a:lnTo>
                  <a:pt x="1491494" y="1927356"/>
                </a:lnTo>
                <a:lnTo>
                  <a:pt x="1496095" y="1913167"/>
                </a:lnTo>
                <a:lnTo>
                  <a:pt x="1514720" y="1903654"/>
                </a:lnTo>
                <a:lnTo>
                  <a:pt x="1512861" y="1914763"/>
                </a:lnTo>
                <a:lnTo>
                  <a:pt x="1502016" y="1920806"/>
                </a:lnTo>
                <a:close/>
              </a:path>
              <a:path w="1659635" h="2638044">
                <a:moveTo>
                  <a:pt x="1481283" y="1934398"/>
                </a:moveTo>
                <a:lnTo>
                  <a:pt x="1471368" y="1941918"/>
                </a:lnTo>
                <a:lnTo>
                  <a:pt x="1478328" y="1923934"/>
                </a:lnTo>
                <a:lnTo>
                  <a:pt x="1496095" y="1913167"/>
                </a:lnTo>
                <a:lnTo>
                  <a:pt x="1491494" y="1927356"/>
                </a:lnTo>
                <a:lnTo>
                  <a:pt x="1481283" y="1934398"/>
                </a:lnTo>
                <a:close/>
              </a:path>
              <a:path w="1659635" h="2638044">
                <a:moveTo>
                  <a:pt x="1443251" y="1966947"/>
                </a:moveTo>
                <a:lnTo>
                  <a:pt x="1445704" y="1949005"/>
                </a:lnTo>
                <a:lnTo>
                  <a:pt x="1461503" y="1935898"/>
                </a:lnTo>
                <a:lnTo>
                  <a:pt x="1478328" y="1923934"/>
                </a:lnTo>
                <a:lnTo>
                  <a:pt x="1471368" y="1941918"/>
                </a:lnTo>
                <a:lnTo>
                  <a:pt x="1461735" y="1949903"/>
                </a:lnTo>
                <a:lnTo>
                  <a:pt x="1452371" y="1958339"/>
                </a:lnTo>
                <a:lnTo>
                  <a:pt x="1443251" y="1966947"/>
                </a:lnTo>
                <a:close/>
              </a:path>
              <a:path w="1659635" h="2638044">
                <a:moveTo>
                  <a:pt x="1417248" y="1996227"/>
                </a:moveTo>
                <a:lnTo>
                  <a:pt x="1417514" y="1978420"/>
                </a:lnTo>
                <a:lnTo>
                  <a:pt x="1431013" y="1963197"/>
                </a:lnTo>
                <a:lnTo>
                  <a:pt x="1445704" y="1949005"/>
                </a:lnTo>
                <a:lnTo>
                  <a:pt x="1443251" y="1966947"/>
                </a:lnTo>
                <a:lnTo>
                  <a:pt x="1433978" y="1976452"/>
                </a:lnTo>
                <a:lnTo>
                  <a:pt x="1425306" y="1986205"/>
                </a:lnTo>
                <a:lnTo>
                  <a:pt x="1417248" y="1996227"/>
                </a:lnTo>
                <a:close/>
              </a:path>
              <a:path w="1659635" h="2638044">
                <a:moveTo>
                  <a:pt x="1409819" y="2006540"/>
                </a:moveTo>
                <a:lnTo>
                  <a:pt x="1403033" y="2017168"/>
                </a:lnTo>
                <a:lnTo>
                  <a:pt x="1405291" y="1994616"/>
                </a:lnTo>
                <a:lnTo>
                  <a:pt x="1417514" y="1978420"/>
                </a:lnTo>
                <a:lnTo>
                  <a:pt x="1417248" y="1996227"/>
                </a:lnTo>
                <a:lnTo>
                  <a:pt x="1409819" y="2006540"/>
                </a:lnTo>
                <a:close/>
              </a:path>
              <a:path w="1659635" h="2638044">
                <a:moveTo>
                  <a:pt x="1396902" y="2028130"/>
                </a:moveTo>
                <a:lnTo>
                  <a:pt x="1391441" y="2039451"/>
                </a:lnTo>
                <a:lnTo>
                  <a:pt x="1394427" y="2011730"/>
                </a:lnTo>
                <a:lnTo>
                  <a:pt x="1405291" y="1994616"/>
                </a:lnTo>
                <a:lnTo>
                  <a:pt x="1403033" y="2017168"/>
                </a:lnTo>
                <a:lnTo>
                  <a:pt x="1396902" y="2028130"/>
                </a:lnTo>
                <a:close/>
              </a:path>
              <a:path w="1659635" h="2638044">
                <a:moveTo>
                  <a:pt x="1386664" y="2051150"/>
                </a:moveTo>
                <a:lnTo>
                  <a:pt x="1382584" y="2063252"/>
                </a:lnTo>
                <a:lnTo>
                  <a:pt x="1385006" y="2029706"/>
                </a:lnTo>
                <a:lnTo>
                  <a:pt x="1394427" y="2011730"/>
                </a:lnTo>
                <a:lnTo>
                  <a:pt x="1391441" y="2039451"/>
                </a:lnTo>
                <a:lnTo>
                  <a:pt x="1386664" y="2051150"/>
                </a:lnTo>
                <a:close/>
              </a:path>
              <a:path w="1659635" h="2638044">
                <a:moveTo>
                  <a:pt x="1379215" y="2075777"/>
                </a:moveTo>
                <a:lnTo>
                  <a:pt x="1376570" y="2088747"/>
                </a:lnTo>
                <a:lnTo>
                  <a:pt x="1377110" y="2048487"/>
                </a:lnTo>
                <a:lnTo>
                  <a:pt x="1385006" y="2029706"/>
                </a:lnTo>
                <a:lnTo>
                  <a:pt x="1382584" y="2063252"/>
                </a:lnTo>
                <a:lnTo>
                  <a:pt x="1379215" y="2075777"/>
                </a:lnTo>
                <a:close/>
              </a:path>
              <a:path w="1659635" h="2638044">
                <a:moveTo>
                  <a:pt x="1376570" y="2088747"/>
                </a:moveTo>
                <a:lnTo>
                  <a:pt x="1374664" y="2102185"/>
                </a:lnTo>
                <a:lnTo>
                  <a:pt x="1373511" y="2116113"/>
                </a:lnTo>
                <a:lnTo>
                  <a:pt x="1373123" y="2130552"/>
                </a:lnTo>
                <a:lnTo>
                  <a:pt x="1373123" y="2139695"/>
                </a:lnTo>
                <a:lnTo>
                  <a:pt x="1378343" y="2142222"/>
                </a:lnTo>
                <a:lnTo>
                  <a:pt x="1389523" y="2148449"/>
                </a:lnTo>
                <a:lnTo>
                  <a:pt x="1384746" y="2156362"/>
                </a:lnTo>
                <a:lnTo>
                  <a:pt x="1373038" y="2150809"/>
                </a:lnTo>
                <a:lnTo>
                  <a:pt x="1370824" y="2068019"/>
                </a:lnTo>
                <a:lnTo>
                  <a:pt x="1377110" y="2048487"/>
                </a:lnTo>
                <a:lnTo>
                  <a:pt x="1376570" y="2088747"/>
                </a:lnTo>
                <a:close/>
              </a:path>
              <a:path w="1659635" h="2638044">
                <a:moveTo>
                  <a:pt x="1373038" y="2150809"/>
                </a:moveTo>
                <a:lnTo>
                  <a:pt x="1363413" y="2109107"/>
                </a:lnTo>
                <a:lnTo>
                  <a:pt x="1366230" y="2088244"/>
                </a:lnTo>
                <a:lnTo>
                  <a:pt x="1370824" y="2068019"/>
                </a:lnTo>
                <a:lnTo>
                  <a:pt x="1373038" y="2150809"/>
                </a:lnTo>
                <a:close/>
              </a:path>
              <a:path w="1659635" h="2638044">
                <a:moveTo>
                  <a:pt x="1317048" y="2095512"/>
                </a:moveTo>
                <a:lnTo>
                  <a:pt x="1322832" y="2121407"/>
                </a:lnTo>
                <a:lnTo>
                  <a:pt x="1329951" y="2124485"/>
                </a:lnTo>
                <a:lnTo>
                  <a:pt x="1343438" y="2129416"/>
                </a:lnTo>
                <a:lnTo>
                  <a:pt x="1353897" y="2133585"/>
                </a:lnTo>
                <a:lnTo>
                  <a:pt x="1361117" y="2145731"/>
                </a:lnTo>
                <a:lnTo>
                  <a:pt x="1349002" y="2141130"/>
                </a:lnTo>
                <a:lnTo>
                  <a:pt x="1336712" y="2137006"/>
                </a:lnTo>
                <a:lnTo>
                  <a:pt x="1324267" y="2133362"/>
                </a:lnTo>
                <a:lnTo>
                  <a:pt x="1317048" y="2095512"/>
                </a:lnTo>
                <a:close/>
              </a:path>
              <a:path w="1659635" h="2638044">
                <a:moveTo>
                  <a:pt x="1322832" y="2121407"/>
                </a:moveTo>
                <a:lnTo>
                  <a:pt x="1317048" y="2095512"/>
                </a:lnTo>
                <a:lnTo>
                  <a:pt x="1319707" y="2082077"/>
                </a:lnTo>
                <a:lnTo>
                  <a:pt x="1321912" y="2069095"/>
                </a:lnTo>
                <a:lnTo>
                  <a:pt x="1322832" y="2057399"/>
                </a:lnTo>
                <a:lnTo>
                  <a:pt x="1322837" y="2039069"/>
                </a:lnTo>
                <a:lnTo>
                  <a:pt x="1323214" y="2108920"/>
                </a:lnTo>
                <a:lnTo>
                  <a:pt x="1322832" y="2121407"/>
                </a:lnTo>
                <a:close/>
              </a:path>
              <a:path w="1659635" h="2638044">
                <a:moveTo>
                  <a:pt x="1324267" y="2133362"/>
                </a:moveTo>
                <a:lnTo>
                  <a:pt x="1311687" y="2130200"/>
                </a:lnTo>
                <a:lnTo>
                  <a:pt x="1313687" y="2121407"/>
                </a:lnTo>
                <a:lnTo>
                  <a:pt x="1313696" y="2120416"/>
                </a:lnTo>
                <a:lnTo>
                  <a:pt x="1314767" y="2108569"/>
                </a:lnTo>
                <a:lnTo>
                  <a:pt x="1317048" y="2095512"/>
                </a:lnTo>
                <a:lnTo>
                  <a:pt x="1324267" y="2133362"/>
                </a:lnTo>
                <a:close/>
              </a:path>
              <a:path w="1659635" h="2638044">
                <a:moveTo>
                  <a:pt x="1311687" y="2130200"/>
                </a:moveTo>
                <a:lnTo>
                  <a:pt x="1298990" y="2127519"/>
                </a:lnTo>
                <a:lnTo>
                  <a:pt x="1303019" y="2121407"/>
                </a:lnTo>
                <a:lnTo>
                  <a:pt x="1307612" y="2096043"/>
                </a:lnTo>
                <a:lnTo>
                  <a:pt x="1312104" y="2108546"/>
                </a:lnTo>
                <a:lnTo>
                  <a:pt x="1313687" y="2121407"/>
                </a:lnTo>
                <a:lnTo>
                  <a:pt x="1311687" y="2130200"/>
                </a:lnTo>
                <a:close/>
              </a:path>
              <a:path w="1659635" h="2638044">
                <a:moveTo>
                  <a:pt x="1274064" y="2112263"/>
                </a:moveTo>
                <a:lnTo>
                  <a:pt x="1278658" y="2112917"/>
                </a:lnTo>
                <a:lnTo>
                  <a:pt x="1290969" y="2117947"/>
                </a:lnTo>
                <a:lnTo>
                  <a:pt x="1303019" y="2121407"/>
                </a:lnTo>
                <a:lnTo>
                  <a:pt x="1298990" y="2127519"/>
                </a:lnTo>
                <a:lnTo>
                  <a:pt x="1286196" y="2125323"/>
                </a:lnTo>
                <a:lnTo>
                  <a:pt x="1274064" y="2112263"/>
                </a:lnTo>
                <a:close/>
              </a:path>
              <a:path w="1659635" h="2638044">
                <a:moveTo>
                  <a:pt x="1245429" y="2097060"/>
                </a:moveTo>
                <a:lnTo>
                  <a:pt x="1245754" y="2086986"/>
                </a:lnTo>
                <a:lnTo>
                  <a:pt x="1257220" y="2094202"/>
                </a:lnTo>
                <a:lnTo>
                  <a:pt x="1266378" y="2103632"/>
                </a:lnTo>
                <a:lnTo>
                  <a:pt x="1274064" y="2112263"/>
                </a:lnTo>
                <a:lnTo>
                  <a:pt x="1286196" y="2125323"/>
                </a:lnTo>
                <a:lnTo>
                  <a:pt x="1273325" y="2123612"/>
                </a:lnTo>
                <a:lnTo>
                  <a:pt x="1264919" y="2112263"/>
                </a:lnTo>
                <a:lnTo>
                  <a:pt x="1256086" y="2104646"/>
                </a:lnTo>
                <a:lnTo>
                  <a:pt x="1245429" y="2097060"/>
                </a:lnTo>
                <a:close/>
              </a:path>
              <a:path w="1659635" h="2638044">
                <a:moveTo>
                  <a:pt x="1205483" y="2112263"/>
                </a:moveTo>
                <a:lnTo>
                  <a:pt x="1264919" y="2112263"/>
                </a:lnTo>
                <a:lnTo>
                  <a:pt x="1273325" y="2123612"/>
                </a:lnTo>
                <a:lnTo>
                  <a:pt x="1260395" y="2122388"/>
                </a:lnTo>
                <a:lnTo>
                  <a:pt x="1247427" y="2121653"/>
                </a:lnTo>
                <a:lnTo>
                  <a:pt x="1234439" y="2121407"/>
                </a:lnTo>
                <a:lnTo>
                  <a:pt x="1231698" y="2121416"/>
                </a:lnTo>
                <a:lnTo>
                  <a:pt x="1217239" y="2121758"/>
                </a:lnTo>
                <a:lnTo>
                  <a:pt x="1205483" y="2112263"/>
                </a:lnTo>
                <a:close/>
              </a:path>
              <a:path w="1659635" h="2638044">
                <a:moveTo>
                  <a:pt x="1217239" y="2121758"/>
                </a:moveTo>
                <a:lnTo>
                  <a:pt x="1202971" y="2122596"/>
                </a:lnTo>
                <a:lnTo>
                  <a:pt x="1206014" y="2096055"/>
                </a:lnTo>
                <a:lnTo>
                  <a:pt x="1219139" y="2088139"/>
                </a:lnTo>
                <a:lnTo>
                  <a:pt x="1234439" y="2084831"/>
                </a:lnTo>
                <a:lnTo>
                  <a:pt x="1245754" y="2086986"/>
                </a:lnTo>
                <a:lnTo>
                  <a:pt x="1245429" y="2097060"/>
                </a:lnTo>
                <a:lnTo>
                  <a:pt x="1234439" y="2093976"/>
                </a:lnTo>
                <a:lnTo>
                  <a:pt x="1221194" y="2095649"/>
                </a:lnTo>
                <a:lnTo>
                  <a:pt x="1209333" y="2102557"/>
                </a:lnTo>
                <a:lnTo>
                  <a:pt x="1205483" y="2112263"/>
                </a:lnTo>
                <a:lnTo>
                  <a:pt x="1217239" y="2121758"/>
                </a:lnTo>
                <a:close/>
              </a:path>
              <a:path w="1659635" h="2638044">
                <a:moveTo>
                  <a:pt x="1613486" y="209841"/>
                </a:moveTo>
                <a:lnTo>
                  <a:pt x="1617800" y="200511"/>
                </a:lnTo>
                <a:lnTo>
                  <a:pt x="1639823" y="199643"/>
                </a:lnTo>
                <a:lnTo>
                  <a:pt x="1659635" y="199643"/>
                </a:lnTo>
                <a:lnTo>
                  <a:pt x="1659635" y="208787"/>
                </a:lnTo>
                <a:lnTo>
                  <a:pt x="1639823" y="208787"/>
                </a:lnTo>
                <a:lnTo>
                  <a:pt x="1627925" y="208998"/>
                </a:lnTo>
                <a:lnTo>
                  <a:pt x="1613486" y="209841"/>
                </a:lnTo>
                <a:close/>
              </a:path>
              <a:path w="1659635" h="2638044">
                <a:moveTo>
                  <a:pt x="1572819" y="216085"/>
                </a:moveTo>
                <a:lnTo>
                  <a:pt x="1574910" y="207230"/>
                </a:lnTo>
                <a:lnTo>
                  <a:pt x="1596135" y="203065"/>
                </a:lnTo>
                <a:lnTo>
                  <a:pt x="1617800" y="200511"/>
                </a:lnTo>
                <a:lnTo>
                  <a:pt x="1613486" y="209841"/>
                </a:lnTo>
                <a:lnTo>
                  <a:pt x="1599497" y="211314"/>
                </a:lnTo>
                <a:lnTo>
                  <a:pt x="1585946" y="213401"/>
                </a:lnTo>
                <a:lnTo>
                  <a:pt x="1572819" y="216085"/>
                </a:lnTo>
                <a:close/>
              </a:path>
              <a:path w="1659635" h="2638044">
                <a:moveTo>
                  <a:pt x="1560100" y="219351"/>
                </a:moveTo>
                <a:lnTo>
                  <a:pt x="1547777" y="223182"/>
                </a:lnTo>
                <a:lnTo>
                  <a:pt x="1554211" y="212933"/>
                </a:lnTo>
                <a:lnTo>
                  <a:pt x="1574910" y="207230"/>
                </a:lnTo>
                <a:lnTo>
                  <a:pt x="1572819" y="216085"/>
                </a:lnTo>
                <a:lnTo>
                  <a:pt x="1560100" y="219351"/>
                </a:lnTo>
                <a:close/>
              </a:path>
              <a:path w="1659635" h="2638044">
                <a:moveTo>
                  <a:pt x="1513042" y="237904"/>
                </a:moveTo>
                <a:lnTo>
                  <a:pt x="1514720" y="228653"/>
                </a:lnTo>
                <a:lnTo>
                  <a:pt x="1534119" y="220098"/>
                </a:lnTo>
                <a:lnTo>
                  <a:pt x="1554211" y="212933"/>
                </a:lnTo>
                <a:lnTo>
                  <a:pt x="1547777" y="223182"/>
                </a:lnTo>
                <a:lnTo>
                  <a:pt x="1535836" y="227562"/>
                </a:lnTo>
                <a:lnTo>
                  <a:pt x="1524262" y="232475"/>
                </a:lnTo>
                <a:lnTo>
                  <a:pt x="1513042" y="237904"/>
                </a:lnTo>
                <a:close/>
              </a:path>
              <a:path w="1659635" h="2638044">
                <a:moveTo>
                  <a:pt x="1502162" y="243833"/>
                </a:moveTo>
                <a:lnTo>
                  <a:pt x="1491608" y="250247"/>
                </a:lnTo>
                <a:lnTo>
                  <a:pt x="1496095" y="238522"/>
                </a:lnTo>
                <a:lnTo>
                  <a:pt x="1514720" y="228653"/>
                </a:lnTo>
                <a:lnTo>
                  <a:pt x="1513042" y="237904"/>
                </a:lnTo>
                <a:lnTo>
                  <a:pt x="1502162" y="243833"/>
                </a:lnTo>
                <a:close/>
              </a:path>
              <a:path w="1659635" h="2638044">
                <a:moveTo>
                  <a:pt x="1481365" y="257128"/>
                </a:moveTo>
                <a:lnTo>
                  <a:pt x="1471421" y="264461"/>
                </a:lnTo>
                <a:lnTo>
                  <a:pt x="1478328" y="249631"/>
                </a:lnTo>
                <a:lnTo>
                  <a:pt x="1496095" y="238522"/>
                </a:lnTo>
                <a:lnTo>
                  <a:pt x="1491608" y="250247"/>
                </a:lnTo>
                <a:lnTo>
                  <a:pt x="1481365" y="257128"/>
                </a:lnTo>
                <a:close/>
              </a:path>
              <a:path w="1659635" h="2638044">
                <a:moveTo>
                  <a:pt x="1443251" y="289040"/>
                </a:moveTo>
                <a:lnTo>
                  <a:pt x="1445704" y="275272"/>
                </a:lnTo>
                <a:lnTo>
                  <a:pt x="1461503" y="261906"/>
                </a:lnTo>
                <a:lnTo>
                  <a:pt x="1478328" y="249631"/>
                </a:lnTo>
                <a:lnTo>
                  <a:pt x="1471421" y="264461"/>
                </a:lnTo>
                <a:lnTo>
                  <a:pt x="1461761" y="272228"/>
                </a:lnTo>
                <a:lnTo>
                  <a:pt x="1452371" y="280416"/>
                </a:lnTo>
                <a:lnTo>
                  <a:pt x="1443251" y="289040"/>
                </a:lnTo>
                <a:close/>
              </a:path>
              <a:path w="1659635" h="2638044">
                <a:moveTo>
                  <a:pt x="1417248" y="318536"/>
                </a:moveTo>
                <a:lnTo>
                  <a:pt x="1417514" y="304982"/>
                </a:lnTo>
                <a:lnTo>
                  <a:pt x="1431013" y="289656"/>
                </a:lnTo>
                <a:lnTo>
                  <a:pt x="1445704" y="275272"/>
                </a:lnTo>
                <a:lnTo>
                  <a:pt x="1443251" y="289040"/>
                </a:lnTo>
                <a:lnTo>
                  <a:pt x="1433978" y="298595"/>
                </a:lnTo>
                <a:lnTo>
                  <a:pt x="1425306" y="308422"/>
                </a:lnTo>
                <a:lnTo>
                  <a:pt x="1417248" y="318536"/>
                </a:lnTo>
                <a:close/>
              </a:path>
              <a:path w="1659635" h="2638044">
                <a:moveTo>
                  <a:pt x="1409819" y="328950"/>
                </a:moveTo>
                <a:lnTo>
                  <a:pt x="1403033" y="339678"/>
                </a:lnTo>
                <a:lnTo>
                  <a:pt x="1405291" y="321178"/>
                </a:lnTo>
                <a:lnTo>
                  <a:pt x="1417514" y="304982"/>
                </a:lnTo>
                <a:lnTo>
                  <a:pt x="1417248" y="318536"/>
                </a:lnTo>
                <a:lnTo>
                  <a:pt x="1409819" y="328950"/>
                </a:lnTo>
                <a:close/>
              </a:path>
              <a:path w="1659635" h="2638044">
                <a:moveTo>
                  <a:pt x="1396902" y="350734"/>
                </a:moveTo>
                <a:lnTo>
                  <a:pt x="1391441" y="362131"/>
                </a:lnTo>
                <a:lnTo>
                  <a:pt x="1394427" y="338167"/>
                </a:lnTo>
                <a:lnTo>
                  <a:pt x="1405291" y="321178"/>
                </a:lnTo>
                <a:lnTo>
                  <a:pt x="1403033" y="339678"/>
                </a:lnTo>
                <a:lnTo>
                  <a:pt x="1396902" y="350734"/>
                </a:lnTo>
                <a:close/>
              </a:path>
              <a:path w="1659635" h="2638044">
                <a:moveTo>
                  <a:pt x="1386664" y="373884"/>
                </a:moveTo>
                <a:lnTo>
                  <a:pt x="1382584" y="386005"/>
                </a:lnTo>
                <a:lnTo>
                  <a:pt x="1385006" y="355877"/>
                </a:lnTo>
                <a:lnTo>
                  <a:pt x="1394427" y="338167"/>
                </a:lnTo>
                <a:lnTo>
                  <a:pt x="1391441" y="362131"/>
                </a:lnTo>
                <a:lnTo>
                  <a:pt x="1386664" y="373884"/>
                </a:lnTo>
                <a:close/>
              </a:path>
              <a:path w="1659635" h="2638044">
                <a:moveTo>
                  <a:pt x="1379215" y="398509"/>
                </a:moveTo>
                <a:lnTo>
                  <a:pt x="1376570" y="411410"/>
                </a:lnTo>
                <a:lnTo>
                  <a:pt x="1377110" y="374233"/>
                </a:lnTo>
                <a:lnTo>
                  <a:pt x="1385006" y="355877"/>
                </a:lnTo>
                <a:lnTo>
                  <a:pt x="1382584" y="386005"/>
                </a:lnTo>
                <a:lnTo>
                  <a:pt x="1379215" y="398509"/>
                </a:lnTo>
                <a:close/>
              </a:path>
              <a:path w="1659635" h="2638044">
                <a:moveTo>
                  <a:pt x="1377110" y="374233"/>
                </a:moveTo>
                <a:lnTo>
                  <a:pt x="1376570" y="411410"/>
                </a:lnTo>
                <a:lnTo>
                  <a:pt x="1374664" y="424720"/>
                </a:lnTo>
                <a:lnTo>
                  <a:pt x="1373511" y="438455"/>
                </a:lnTo>
                <a:lnTo>
                  <a:pt x="1370824" y="393160"/>
                </a:lnTo>
                <a:lnTo>
                  <a:pt x="1377110" y="374233"/>
                </a:lnTo>
                <a:close/>
              </a:path>
              <a:path w="1659635" h="2638044">
                <a:moveTo>
                  <a:pt x="1372740" y="477029"/>
                </a:moveTo>
                <a:lnTo>
                  <a:pt x="1360841" y="471651"/>
                </a:lnTo>
                <a:lnTo>
                  <a:pt x="1362455" y="461771"/>
                </a:lnTo>
                <a:lnTo>
                  <a:pt x="1363413" y="432432"/>
                </a:lnTo>
                <a:lnTo>
                  <a:pt x="1366230" y="412584"/>
                </a:lnTo>
                <a:lnTo>
                  <a:pt x="1370824" y="393160"/>
                </a:lnTo>
                <a:lnTo>
                  <a:pt x="1372740" y="477029"/>
                </a:lnTo>
                <a:close/>
              </a:path>
              <a:path w="1659635" h="2638044">
                <a:moveTo>
                  <a:pt x="1362455" y="461771"/>
                </a:moveTo>
                <a:lnTo>
                  <a:pt x="1360841" y="471651"/>
                </a:lnTo>
                <a:lnTo>
                  <a:pt x="1348750" y="466660"/>
                </a:lnTo>
                <a:lnTo>
                  <a:pt x="1336485" y="462080"/>
                </a:lnTo>
                <a:lnTo>
                  <a:pt x="1324067" y="457939"/>
                </a:lnTo>
                <a:lnTo>
                  <a:pt x="1314600" y="431994"/>
                </a:lnTo>
                <a:lnTo>
                  <a:pt x="1316862" y="419075"/>
                </a:lnTo>
                <a:lnTo>
                  <a:pt x="1322832" y="452627"/>
                </a:lnTo>
                <a:lnTo>
                  <a:pt x="1326473" y="452732"/>
                </a:lnTo>
                <a:lnTo>
                  <a:pt x="1341680" y="455526"/>
                </a:lnTo>
                <a:lnTo>
                  <a:pt x="1353210" y="459653"/>
                </a:lnTo>
                <a:lnTo>
                  <a:pt x="1362455" y="461771"/>
                </a:lnTo>
                <a:close/>
              </a:path>
              <a:path w="1659635" h="2638044">
                <a:moveTo>
                  <a:pt x="1322832" y="452627"/>
                </a:moveTo>
                <a:lnTo>
                  <a:pt x="1316862" y="419075"/>
                </a:lnTo>
                <a:lnTo>
                  <a:pt x="1319584" y="405774"/>
                </a:lnTo>
                <a:lnTo>
                  <a:pt x="1321871" y="392834"/>
                </a:lnTo>
                <a:lnTo>
                  <a:pt x="1322832" y="380999"/>
                </a:lnTo>
                <a:lnTo>
                  <a:pt x="1322898" y="362662"/>
                </a:lnTo>
                <a:lnTo>
                  <a:pt x="1323214" y="438897"/>
                </a:lnTo>
                <a:lnTo>
                  <a:pt x="1322832" y="452627"/>
                </a:lnTo>
                <a:close/>
              </a:path>
              <a:path w="1659635" h="2638044">
                <a:moveTo>
                  <a:pt x="1307499" y="418733"/>
                </a:moveTo>
                <a:lnTo>
                  <a:pt x="1312074" y="430981"/>
                </a:lnTo>
                <a:lnTo>
                  <a:pt x="1313687" y="443483"/>
                </a:lnTo>
                <a:lnTo>
                  <a:pt x="1314600" y="431994"/>
                </a:lnTo>
                <a:lnTo>
                  <a:pt x="1324067" y="457939"/>
                </a:lnTo>
                <a:lnTo>
                  <a:pt x="1311513" y="454264"/>
                </a:lnTo>
                <a:lnTo>
                  <a:pt x="1307499" y="418733"/>
                </a:lnTo>
                <a:close/>
              </a:path>
              <a:path w="1659635" h="2638044">
                <a:moveTo>
                  <a:pt x="1274064" y="434339"/>
                </a:moveTo>
                <a:lnTo>
                  <a:pt x="1278658" y="438132"/>
                </a:lnTo>
                <a:lnTo>
                  <a:pt x="1290969" y="442814"/>
                </a:lnTo>
                <a:lnTo>
                  <a:pt x="1303019" y="443483"/>
                </a:lnTo>
                <a:lnTo>
                  <a:pt x="1307499" y="418733"/>
                </a:lnTo>
                <a:lnTo>
                  <a:pt x="1311513" y="454264"/>
                </a:lnTo>
                <a:lnTo>
                  <a:pt x="1298844" y="451081"/>
                </a:lnTo>
                <a:lnTo>
                  <a:pt x="1286079" y="448417"/>
                </a:lnTo>
                <a:lnTo>
                  <a:pt x="1274064" y="434339"/>
                </a:lnTo>
                <a:close/>
              </a:path>
              <a:path w="1659635" h="2638044">
                <a:moveTo>
                  <a:pt x="1256557" y="427390"/>
                </a:moveTo>
                <a:lnTo>
                  <a:pt x="1256853" y="416807"/>
                </a:lnTo>
                <a:lnTo>
                  <a:pt x="1266229" y="425806"/>
                </a:lnTo>
                <a:lnTo>
                  <a:pt x="1274064" y="434339"/>
                </a:lnTo>
                <a:lnTo>
                  <a:pt x="1286079" y="448417"/>
                </a:lnTo>
                <a:lnTo>
                  <a:pt x="1273236" y="446299"/>
                </a:lnTo>
                <a:lnTo>
                  <a:pt x="1264919" y="434339"/>
                </a:lnTo>
                <a:lnTo>
                  <a:pt x="1256557" y="427390"/>
                </a:lnTo>
                <a:close/>
              </a:path>
              <a:path w="1659635" h="2638044">
                <a:moveTo>
                  <a:pt x="1205483" y="434339"/>
                </a:moveTo>
                <a:lnTo>
                  <a:pt x="1264919" y="434339"/>
                </a:lnTo>
                <a:lnTo>
                  <a:pt x="1273236" y="446299"/>
                </a:lnTo>
                <a:lnTo>
                  <a:pt x="1260336" y="444752"/>
                </a:lnTo>
                <a:lnTo>
                  <a:pt x="1247397" y="443805"/>
                </a:lnTo>
                <a:lnTo>
                  <a:pt x="1234439" y="443483"/>
                </a:lnTo>
                <a:lnTo>
                  <a:pt x="1231091" y="443501"/>
                </a:lnTo>
                <a:lnTo>
                  <a:pt x="1216672" y="443975"/>
                </a:lnTo>
                <a:lnTo>
                  <a:pt x="1205483" y="434339"/>
                </a:lnTo>
                <a:close/>
              </a:path>
              <a:path w="1659635" h="2638044">
                <a:moveTo>
                  <a:pt x="1216672" y="443975"/>
                </a:moveTo>
                <a:lnTo>
                  <a:pt x="1202445" y="445076"/>
                </a:lnTo>
                <a:lnTo>
                  <a:pt x="1205610" y="419142"/>
                </a:lnTo>
                <a:lnTo>
                  <a:pt x="1218877" y="411580"/>
                </a:lnTo>
                <a:lnTo>
                  <a:pt x="1234439" y="408431"/>
                </a:lnTo>
                <a:lnTo>
                  <a:pt x="1245054" y="410167"/>
                </a:lnTo>
                <a:lnTo>
                  <a:pt x="1256853" y="416807"/>
                </a:lnTo>
                <a:lnTo>
                  <a:pt x="1256557" y="427390"/>
                </a:lnTo>
                <a:lnTo>
                  <a:pt x="1245663" y="420326"/>
                </a:lnTo>
                <a:lnTo>
                  <a:pt x="1234439" y="417575"/>
                </a:lnTo>
                <a:lnTo>
                  <a:pt x="1221959" y="418816"/>
                </a:lnTo>
                <a:lnTo>
                  <a:pt x="1209519" y="424919"/>
                </a:lnTo>
                <a:lnTo>
                  <a:pt x="1205483" y="434339"/>
                </a:lnTo>
                <a:lnTo>
                  <a:pt x="1216672" y="443975"/>
                </a:lnTo>
                <a:close/>
              </a:path>
              <a:path w="1659635" h="2638044">
                <a:moveTo>
                  <a:pt x="1357765" y="2000657"/>
                </a:moveTo>
                <a:lnTo>
                  <a:pt x="1351425" y="2012116"/>
                </a:lnTo>
                <a:lnTo>
                  <a:pt x="1345658" y="2023757"/>
                </a:lnTo>
                <a:lnTo>
                  <a:pt x="1340488" y="2035564"/>
                </a:lnTo>
                <a:lnTo>
                  <a:pt x="1335936" y="2047518"/>
                </a:lnTo>
                <a:lnTo>
                  <a:pt x="1333500" y="2048255"/>
                </a:lnTo>
                <a:lnTo>
                  <a:pt x="1335785" y="2032957"/>
                </a:lnTo>
                <a:lnTo>
                  <a:pt x="1340229" y="2021270"/>
                </a:lnTo>
                <a:lnTo>
                  <a:pt x="1342643" y="2011679"/>
                </a:lnTo>
                <a:lnTo>
                  <a:pt x="1353311" y="2004060"/>
                </a:lnTo>
                <a:lnTo>
                  <a:pt x="1357765" y="2000657"/>
                </a:lnTo>
                <a:close/>
              </a:path>
              <a:path w="1659635" h="2638044">
                <a:moveTo>
                  <a:pt x="1333500" y="2048255"/>
                </a:moveTo>
                <a:lnTo>
                  <a:pt x="1335936" y="2047518"/>
                </a:lnTo>
                <a:lnTo>
                  <a:pt x="1332023" y="2059603"/>
                </a:lnTo>
                <a:lnTo>
                  <a:pt x="1328773" y="2071803"/>
                </a:lnTo>
                <a:lnTo>
                  <a:pt x="1326207" y="2084101"/>
                </a:lnTo>
                <a:lnTo>
                  <a:pt x="1322837" y="2039069"/>
                </a:lnTo>
                <a:lnTo>
                  <a:pt x="1333500" y="2048255"/>
                </a:lnTo>
                <a:close/>
              </a:path>
              <a:path w="1659635" h="2638044">
                <a:moveTo>
                  <a:pt x="1324346" y="2096478"/>
                </a:moveTo>
                <a:lnTo>
                  <a:pt x="1323214" y="2108920"/>
                </a:lnTo>
                <a:lnTo>
                  <a:pt x="1322837" y="2039069"/>
                </a:lnTo>
                <a:lnTo>
                  <a:pt x="1326207" y="2084101"/>
                </a:lnTo>
                <a:lnTo>
                  <a:pt x="1324346" y="2096478"/>
                </a:lnTo>
                <a:close/>
              </a:path>
              <a:path w="1659635" h="2638044">
                <a:moveTo>
                  <a:pt x="1322832" y="2057399"/>
                </a:moveTo>
                <a:lnTo>
                  <a:pt x="1322832" y="2048255"/>
                </a:lnTo>
                <a:lnTo>
                  <a:pt x="1313687" y="2048255"/>
                </a:lnTo>
                <a:lnTo>
                  <a:pt x="1305715" y="2041327"/>
                </a:lnTo>
                <a:lnTo>
                  <a:pt x="1295610" y="2033677"/>
                </a:lnTo>
                <a:lnTo>
                  <a:pt x="1284608" y="2026659"/>
                </a:lnTo>
                <a:lnTo>
                  <a:pt x="1272850" y="2020613"/>
                </a:lnTo>
                <a:lnTo>
                  <a:pt x="1260474" y="2015875"/>
                </a:lnTo>
                <a:lnTo>
                  <a:pt x="1247624" y="2012785"/>
                </a:lnTo>
                <a:lnTo>
                  <a:pt x="1234439" y="2011679"/>
                </a:lnTo>
                <a:lnTo>
                  <a:pt x="1226198" y="2011947"/>
                </a:lnTo>
                <a:lnTo>
                  <a:pt x="1211569" y="2013796"/>
                </a:lnTo>
                <a:lnTo>
                  <a:pt x="1198035" y="2017186"/>
                </a:lnTo>
                <a:lnTo>
                  <a:pt x="1185575" y="2021859"/>
                </a:lnTo>
                <a:lnTo>
                  <a:pt x="1174168" y="2027559"/>
                </a:lnTo>
                <a:lnTo>
                  <a:pt x="1163792" y="2034030"/>
                </a:lnTo>
                <a:lnTo>
                  <a:pt x="1154425" y="2041014"/>
                </a:lnTo>
                <a:lnTo>
                  <a:pt x="1146048" y="2048255"/>
                </a:lnTo>
                <a:lnTo>
                  <a:pt x="1135379" y="2057399"/>
                </a:lnTo>
                <a:lnTo>
                  <a:pt x="1135379" y="2048255"/>
                </a:lnTo>
                <a:lnTo>
                  <a:pt x="1139378" y="2043172"/>
                </a:lnTo>
                <a:lnTo>
                  <a:pt x="1147922" y="2034484"/>
                </a:lnTo>
                <a:lnTo>
                  <a:pt x="1157802" y="2026765"/>
                </a:lnTo>
                <a:lnTo>
                  <a:pt x="1168826" y="2020071"/>
                </a:lnTo>
                <a:lnTo>
                  <a:pt x="1180804" y="2014464"/>
                </a:lnTo>
                <a:lnTo>
                  <a:pt x="1193545" y="2010000"/>
                </a:lnTo>
                <a:lnTo>
                  <a:pt x="1206858" y="2006739"/>
                </a:lnTo>
                <a:lnTo>
                  <a:pt x="1220554" y="2004739"/>
                </a:lnTo>
                <a:lnTo>
                  <a:pt x="1234439" y="2004060"/>
                </a:lnTo>
                <a:lnTo>
                  <a:pt x="1241845" y="2004260"/>
                </a:lnTo>
                <a:lnTo>
                  <a:pt x="1254918" y="2005661"/>
                </a:lnTo>
                <a:lnTo>
                  <a:pt x="1267294" y="2008351"/>
                </a:lnTo>
                <a:lnTo>
                  <a:pt x="1279091" y="2012270"/>
                </a:lnTo>
                <a:lnTo>
                  <a:pt x="1290426" y="2017360"/>
                </a:lnTo>
                <a:lnTo>
                  <a:pt x="1301418" y="2023562"/>
                </a:lnTo>
                <a:lnTo>
                  <a:pt x="1312182" y="2030818"/>
                </a:lnTo>
                <a:lnTo>
                  <a:pt x="1322837" y="2039069"/>
                </a:lnTo>
                <a:lnTo>
                  <a:pt x="1322832" y="2057399"/>
                </a:lnTo>
                <a:close/>
              </a:path>
              <a:path w="1659635" h="2638044">
                <a:moveTo>
                  <a:pt x="1612943" y="1323932"/>
                </a:moveTo>
                <a:lnTo>
                  <a:pt x="1617800" y="1314566"/>
                </a:lnTo>
                <a:lnTo>
                  <a:pt x="1639823" y="1313687"/>
                </a:lnTo>
                <a:lnTo>
                  <a:pt x="1659635" y="1313687"/>
                </a:lnTo>
                <a:lnTo>
                  <a:pt x="1659635" y="1322832"/>
                </a:lnTo>
                <a:lnTo>
                  <a:pt x="1639823" y="1322832"/>
                </a:lnTo>
                <a:lnTo>
                  <a:pt x="1627325" y="1323064"/>
                </a:lnTo>
                <a:lnTo>
                  <a:pt x="1612943" y="1323932"/>
                </a:lnTo>
                <a:close/>
              </a:path>
              <a:path w="1659635" h="2638044">
                <a:moveTo>
                  <a:pt x="1572431" y="1330263"/>
                </a:moveTo>
                <a:lnTo>
                  <a:pt x="1574910" y="1321367"/>
                </a:lnTo>
                <a:lnTo>
                  <a:pt x="1596135" y="1317152"/>
                </a:lnTo>
                <a:lnTo>
                  <a:pt x="1617800" y="1314566"/>
                </a:lnTo>
                <a:lnTo>
                  <a:pt x="1612943" y="1323932"/>
                </a:lnTo>
                <a:lnTo>
                  <a:pt x="1599009" y="1325430"/>
                </a:lnTo>
                <a:lnTo>
                  <a:pt x="1585510" y="1327545"/>
                </a:lnTo>
                <a:lnTo>
                  <a:pt x="1572431" y="1330263"/>
                </a:lnTo>
                <a:close/>
              </a:path>
              <a:path w="1659635" h="2638044">
                <a:moveTo>
                  <a:pt x="1559759" y="1333569"/>
                </a:moveTo>
                <a:lnTo>
                  <a:pt x="1547480" y="1337450"/>
                </a:lnTo>
                <a:lnTo>
                  <a:pt x="1554211" y="1327135"/>
                </a:lnTo>
                <a:lnTo>
                  <a:pt x="1574910" y="1321367"/>
                </a:lnTo>
                <a:lnTo>
                  <a:pt x="1572431" y="1330263"/>
                </a:lnTo>
                <a:lnTo>
                  <a:pt x="1559759" y="1333569"/>
                </a:lnTo>
                <a:close/>
              </a:path>
              <a:path w="1659635" h="2638044">
                <a:moveTo>
                  <a:pt x="1512861" y="1352407"/>
                </a:moveTo>
                <a:lnTo>
                  <a:pt x="1514720" y="1343026"/>
                </a:lnTo>
                <a:lnTo>
                  <a:pt x="1534119" y="1334381"/>
                </a:lnTo>
                <a:lnTo>
                  <a:pt x="1554211" y="1327135"/>
                </a:lnTo>
                <a:lnTo>
                  <a:pt x="1547480" y="1337450"/>
                </a:lnTo>
                <a:lnTo>
                  <a:pt x="1535579" y="1341893"/>
                </a:lnTo>
                <a:lnTo>
                  <a:pt x="1524045" y="1346883"/>
                </a:lnTo>
                <a:lnTo>
                  <a:pt x="1512861" y="1352407"/>
                </a:lnTo>
                <a:close/>
              </a:path>
              <a:path w="1659635" h="2638044">
                <a:moveTo>
                  <a:pt x="1502016" y="1358450"/>
                </a:moveTo>
                <a:lnTo>
                  <a:pt x="1491494" y="1365000"/>
                </a:lnTo>
                <a:lnTo>
                  <a:pt x="1496095" y="1352995"/>
                </a:lnTo>
                <a:lnTo>
                  <a:pt x="1514720" y="1343026"/>
                </a:lnTo>
                <a:lnTo>
                  <a:pt x="1512861" y="1352407"/>
                </a:lnTo>
                <a:lnTo>
                  <a:pt x="1502016" y="1358450"/>
                </a:lnTo>
                <a:close/>
              </a:path>
              <a:path w="1659635" h="2638044">
                <a:moveTo>
                  <a:pt x="1481283" y="1372042"/>
                </a:moveTo>
                <a:lnTo>
                  <a:pt x="1471368" y="1379562"/>
                </a:lnTo>
                <a:lnTo>
                  <a:pt x="1478328" y="1364211"/>
                </a:lnTo>
                <a:lnTo>
                  <a:pt x="1496095" y="1352995"/>
                </a:lnTo>
                <a:lnTo>
                  <a:pt x="1491494" y="1365000"/>
                </a:lnTo>
                <a:lnTo>
                  <a:pt x="1481283" y="1372042"/>
                </a:lnTo>
                <a:close/>
              </a:path>
              <a:path w="1659635" h="2638044">
                <a:moveTo>
                  <a:pt x="1443251" y="1404691"/>
                </a:moveTo>
                <a:lnTo>
                  <a:pt x="1445704" y="1390078"/>
                </a:lnTo>
                <a:lnTo>
                  <a:pt x="1461503" y="1376598"/>
                </a:lnTo>
                <a:lnTo>
                  <a:pt x="1478328" y="1364211"/>
                </a:lnTo>
                <a:lnTo>
                  <a:pt x="1471368" y="1379562"/>
                </a:lnTo>
                <a:lnTo>
                  <a:pt x="1461735" y="1387547"/>
                </a:lnTo>
                <a:lnTo>
                  <a:pt x="1452371" y="1395983"/>
                </a:lnTo>
                <a:lnTo>
                  <a:pt x="1443251" y="1404691"/>
                </a:lnTo>
                <a:close/>
              </a:path>
              <a:path w="1659635" h="2638044">
                <a:moveTo>
                  <a:pt x="1417248" y="1435270"/>
                </a:moveTo>
                <a:lnTo>
                  <a:pt x="1417514" y="1420014"/>
                </a:lnTo>
                <a:lnTo>
                  <a:pt x="1431013" y="1404576"/>
                </a:lnTo>
                <a:lnTo>
                  <a:pt x="1445704" y="1390078"/>
                </a:lnTo>
                <a:lnTo>
                  <a:pt x="1443251" y="1404691"/>
                </a:lnTo>
                <a:lnTo>
                  <a:pt x="1433978" y="1414494"/>
                </a:lnTo>
                <a:lnTo>
                  <a:pt x="1425306" y="1424697"/>
                </a:lnTo>
                <a:lnTo>
                  <a:pt x="1417248" y="1435270"/>
                </a:lnTo>
                <a:close/>
              </a:path>
              <a:path w="1659635" h="2638044">
                <a:moveTo>
                  <a:pt x="1409819" y="1446186"/>
                </a:moveTo>
                <a:lnTo>
                  <a:pt x="1403033" y="1457419"/>
                </a:lnTo>
                <a:lnTo>
                  <a:pt x="1405291" y="1436316"/>
                </a:lnTo>
                <a:lnTo>
                  <a:pt x="1417514" y="1420014"/>
                </a:lnTo>
                <a:lnTo>
                  <a:pt x="1417248" y="1435270"/>
                </a:lnTo>
                <a:lnTo>
                  <a:pt x="1409819" y="1446186"/>
                </a:lnTo>
                <a:close/>
              </a:path>
              <a:path w="1659635" h="2638044">
                <a:moveTo>
                  <a:pt x="1396902" y="1468940"/>
                </a:moveTo>
                <a:lnTo>
                  <a:pt x="1391441" y="1480722"/>
                </a:lnTo>
                <a:lnTo>
                  <a:pt x="1394427" y="1453406"/>
                </a:lnTo>
                <a:lnTo>
                  <a:pt x="1405291" y="1436316"/>
                </a:lnTo>
                <a:lnTo>
                  <a:pt x="1403033" y="1457419"/>
                </a:lnTo>
                <a:lnTo>
                  <a:pt x="1396902" y="1468940"/>
                </a:lnTo>
                <a:close/>
              </a:path>
              <a:path w="1659635" h="2638044">
                <a:moveTo>
                  <a:pt x="1386664" y="1492738"/>
                </a:moveTo>
                <a:lnTo>
                  <a:pt x="1382584" y="1504960"/>
                </a:lnTo>
                <a:lnTo>
                  <a:pt x="1385006" y="1471207"/>
                </a:lnTo>
                <a:lnTo>
                  <a:pt x="1394427" y="1453406"/>
                </a:lnTo>
                <a:lnTo>
                  <a:pt x="1391441" y="1480722"/>
                </a:lnTo>
                <a:lnTo>
                  <a:pt x="1386664" y="1492738"/>
                </a:lnTo>
                <a:close/>
              </a:path>
              <a:path w="1659635" h="2638044">
                <a:moveTo>
                  <a:pt x="1379215" y="1517360"/>
                </a:moveTo>
                <a:lnTo>
                  <a:pt x="1376570" y="1529911"/>
                </a:lnTo>
                <a:lnTo>
                  <a:pt x="1377110" y="1489642"/>
                </a:lnTo>
                <a:lnTo>
                  <a:pt x="1385006" y="1471207"/>
                </a:lnTo>
                <a:lnTo>
                  <a:pt x="1382584" y="1504960"/>
                </a:lnTo>
                <a:lnTo>
                  <a:pt x="1379215" y="1517360"/>
                </a:lnTo>
                <a:close/>
              </a:path>
              <a:path w="1659635" h="2638044">
                <a:moveTo>
                  <a:pt x="1376570" y="1529911"/>
                </a:moveTo>
                <a:lnTo>
                  <a:pt x="1374664" y="1542586"/>
                </a:lnTo>
                <a:lnTo>
                  <a:pt x="1373511" y="1555356"/>
                </a:lnTo>
                <a:lnTo>
                  <a:pt x="1373123" y="1568195"/>
                </a:lnTo>
                <a:lnTo>
                  <a:pt x="1373123" y="1586483"/>
                </a:lnTo>
                <a:lnTo>
                  <a:pt x="1374570" y="1587143"/>
                </a:lnTo>
                <a:lnTo>
                  <a:pt x="1387187" y="1592225"/>
                </a:lnTo>
                <a:lnTo>
                  <a:pt x="1384427" y="1598333"/>
                </a:lnTo>
                <a:lnTo>
                  <a:pt x="1372740" y="1592597"/>
                </a:lnTo>
                <a:lnTo>
                  <a:pt x="1370824" y="1508635"/>
                </a:lnTo>
                <a:lnTo>
                  <a:pt x="1377110" y="1489642"/>
                </a:lnTo>
                <a:lnTo>
                  <a:pt x="1376570" y="1529911"/>
                </a:lnTo>
                <a:close/>
              </a:path>
              <a:path w="1659635" h="2638044">
                <a:moveTo>
                  <a:pt x="1372740" y="1592597"/>
                </a:moveTo>
                <a:lnTo>
                  <a:pt x="1360841" y="1587219"/>
                </a:lnTo>
                <a:lnTo>
                  <a:pt x="1362455" y="1577340"/>
                </a:lnTo>
                <a:lnTo>
                  <a:pt x="1363413" y="1547989"/>
                </a:lnTo>
                <a:lnTo>
                  <a:pt x="1366230" y="1528110"/>
                </a:lnTo>
                <a:lnTo>
                  <a:pt x="1370824" y="1508635"/>
                </a:lnTo>
                <a:lnTo>
                  <a:pt x="1372740" y="1592597"/>
                </a:lnTo>
                <a:close/>
              </a:path>
              <a:path w="1659635" h="2638044">
                <a:moveTo>
                  <a:pt x="1362455" y="1577340"/>
                </a:moveTo>
                <a:lnTo>
                  <a:pt x="1360841" y="1587219"/>
                </a:lnTo>
                <a:lnTo>
                  <a:pt x="1348750" y="1582228"/>
                </a:lnTo>
                <a:lnTo>
                  <a:pt x="1336485" y="1577648"/>
                </a:lnTo>
                <a:lnTo>
                  <a:pt x="1324067" y="1573507"/>
                </a:lnTo>
                <a:lnTo>
                  <a:pt x="1314767" y="1547203"/>
                </a:lnTo>
                <a:lnTo>
                  <a:pt x="1317048" y="1535883"/>
                </a:lnTo>
                <a:lnTo>
                  <a:pt x="1322832" y="1568195"/>
                </a:lnTo>
                <a:lnTo>
                  <a:pt x="1326473" y="1568300"/>
                </a:lnTo>
                <a:lnTo>
                  <a:pt x="1341680" y="1571094"/>
                </a:lnTo>
                <a:lnTo>
                  <a:pt x="1353210" y="1575221"/>
                </a:lnTo>
                <a:lnTo>
                  <a:pt x="1362455" y="1577340"/>
                </a:lnTo>
                <a:close/>
              </a:path>
              <a:path w="1659635" h="2638044">
                <a:moveTo>
                  <a:pt x="1322832" y="1495044"/>
                </a:moveTo>
                <a:lnTo>
                  <a:pt x="1322832" y="1485900"/>
                </a:lnTo>
                <a:lnTo>
                  <a:pt x="1333500" y="1485900"/>
                </a:lnTo>
                <a:lnTo>
                  <a:pt x="1326207" y="1527001"/>
                </a:lnTo>
                <a:lnTo>
                  <a:pt x="1324346" y="1540496"/>
                </a:lnTo>
                <a:lnTo>
                  <a:pt x="1323214" y="1554234"/>
                </a:lnTo>
                <a:lnTo>
                  <a:pt x="1322832" y="1568195"/>
                </a:lnTo>
                <a:lnTo>
                  <a:pt x="1321912" y="1510219"/>
                </a:lnTo>
                <a:lnTo>
                  <a:pt x="1322832" y="1495044"/>
                </a:lnTo>
                <a:close/>
              </a:path>
              <a:path w="1659635" h="2638044">
                <a:moveTo>
                  <a:pt x="1322832" y="1568195"/>
                </a:moveTo>
                <a:lnTo>
                  <a:pt x="1317048" y="1535883"/>
                </a:lnTo>
                <a:lnTo>
                  <a:pt x="1319707" y="1523693"/>
                </a:lnTo>
                <a:lnTo>
                  <a:pt x="1321912" y="1510219"/>
                </a:lnTo>
                <a:lnTo>
                  <a:pt x="1322832" y="1568195"/>
                </a:lnTo>
                <a:close/>
              </a:path>
              <a:path w="1659635" h="2638044">
                <a:moveTo>
                  <a:pt x="1307612" y="1533687"/>
                </a:moveTo>
                <a:lnTo>
                  <a:pt x="1312104" y="1546190"/>
                </a:lnTo>
                <a:lnTo>
                  <a:pt x="1313687" y="1559051"/>
                </a:lnTo>
                <a:lnTo>
                  <a:pt x="1313696" y="1558069"/>
                </a:lnTo>
                <a:lnTo>
                  <a:pt x="1314767" y="1547203"/>
                </a:lnTo>
                <a:lnTo>
                  <a:pt x="1324067" y="1573507"/>
                </a:lnTo>
                <a:lnTo>
                  <a:pt x="1311513" y="1569832"/>
                </a:lnTo>
                <a:lnTo>
                  <a:pt x="1307612" y="1533687"/>
                </a:lnTo>
                <a:close/>
              </a:path>
              <a:path w="1659635" h="2638044">
                <a:moveTo>
                  <a:pt x="1274064" y="1559051"/>
                </a:moveTo>
                <a:lnTo>
                  <a:pt x="1303019" y="1559051"/>
                </a:lnTo>
                <a:lnTo>
                  <a:pt x="1307612" y="1533687"/>
                </a:lnTo>
                <a:lnTo>
                  <a:pt x="1311513" y="1569832"/>
                </a:lnTo>
                <a:lnTo>
                  <a:pt x="1298844" y="1566649"/>
                </a:lnTo>
                <a:lnTo>
                  <a:pt x="1286079" y="1563985"/>
                </a:lnTo>
                <a:lnTo>
                  <a:pt x="1274064" y="1559051"/>
                </a:lnTo>
                <a:close/>
              </a:path>
              <a:path w="1659635" h="2638044">
                <a:moveTo>
                  <a:pt x="1273236" y="1561867"/>
                </a:moveTo>
                <a:lnTo>
                  <a:pt x="1260336" y="1560320"/>
                </a:lnTo>
                <a:lnTo>
                  <a:pt x="1264919" y="1549908"/>
                </a:lnTo>
                <a:lnTo>
                  <a:pt x="1266378" y="1546499"/>
                </a:lnTo>
                <a:lnTo>
                  <a:pt x="1274064" y="1559051"/>
                </a:lnTo>
                <a:lnTo>
                  <a:pt x="1286079" y="1563985"/>
                </a:lnTo>
                <a:lnTo>
                  <a:pt x="1273236" y="1561867"/>
                </a:lnTo>
                <a:close/>
              </a:path>
              <a:path w="1659635" h="2638044">
                <a:moveTo>
                  <a:pt x="1205483" y="1549908"/>
                </a:moveTo>
                <a:lnTo>
                  <a:pt x="1264919" y="1549908"/>
                </a:lnTo>
                <a:lnTo>
                  <a:pt x="1260336" y="1560320"/>
                </a:lnTo>
                <a:lnTo>
                  <a:pt x="1247397" y="1559373"/>
                </a:lnTo>
                <a:lnTo>
                  <a:pt x="1234439" y="1559051"/>
                </a:lnTo>
                <a:lnTo>
                  <a:pt x="1231091" y="1559069"/>
                </a:lnTo>
                <a:lnTo>
                  <a:pt x="1216672" y="1559543"/>
                </a:lnTo>
                <a:lnTo>
                  <a:pt x="1205483" y="1549908"/>
                </a:lnTo>
                <a:close/>
              </a:path>
              <a:path w="1659635" h="2638044">
                <a:moveTo>
                  <a:pt x="1216672" y="1559543"/>
                </a:moveTo>
                <a:lnTo>
                  <a:pt x="1202445" y="1560644"/>
                </a:lnTo>
                <a:lnTo>
                  <a:pt x="1206014" y="1539240"/>
                </a:lnTo>
                <a:lnTo>
                  <a:pt x="1219139" y="1533525"/>
                </a:lnTo>
                <a:lnTo>
                  <a:pt x="1234439" y="1531620"/>
                </a:lnTo>
                <a:lnTo>
                  <a:pt x="1245754" y="1532823"/>
                </a:lnTo>
                <a:lnTo>
                  <a:pt x="1257220" y="1537756"/>
                </a:lnTo>
                <a:lnTo>
                  <a:pt x="1266378" y="1546499"/>
                </a:lnTo>
                <a:lnTo>
                  <a:pt x="1264919" y="1549908"/>
                </a:lnTo>
                <a:lnTo>
                  <a:pt x="1258622" y="1545413"/>
                </a:lnTo>
                <a:lnTo>
                  <a:pt x="1246677" y="1541345"/>
                </a:lnTo>
                <a:lnTo>
                  <a:pt x="1234439" y="1540763"/>
                </a:lnTo>
                <a:lnTo>
                  <a:pt x="1225569" y="1540803"/>
                </a:lnTo>
                <a:lnTo>
                  <a:pt x="1210393" y="1542564"/>
                </a:lnTo>
                <a:lnTo>
                  <a:pt x="1205483" y="1549908"/>
                </a:lnTo>
                <a:lnTo>
                  <a:pt x="1216672" y="1559543"/>
                </a:lnTo>
                <a:close/>
              </a:path>
              <a:path w="1659635" h="2638044">
                <a:moveTo>
                  <a:pt x="1419295" y="1891510"/>
                </a:moveTo>
                <a:lnTo>
                  <a:pt x="1432559" y="1903476"/>
                </a:lnTo>
                <a:lnTo>
                  <a:pt x="1421891" y="1921763"/>
                </a:lnTo>
                <a:lnTo>
                  <a:pt x="1416374" y="1926959"/>
                </a:lnTo>
                <a:lnTo>
                  <a:pt x="1406632" y="1936670"/>
                </a:lnTo>
                <a:lnTo>
                  <a:pt x="1397309" y="1946682"/>
                </a:lnTo>
                <a:lnTo>
                  <a:pt x="1388428" y="1956978"/>
                </a:lnTo>
                <a:lnTo>
                  <a:pt x="1380011" y="1967540"/>
                </a:lnTo>
                <a:lnTo>
                  <a:pt x="1373123" y="1967484"/>
                </a:lnTo>
                <a:lnTo>
                  <a:pt x="1374711" y="1960643"/>
                </a:lnTo>
                <a:lnTo>
                  <a:pt x="1381971" y="1950347"/>
                </a:lnTo>
                <a:lnTo>
                  <a:pt x="1392935" y="1940052"/>
                </a:lnTo>
                <a:lnTo>
                  <a:pt x="1402079" y="1930907"/>
                </a:lnTo>
                <a:lnTo>
                  <a:pt x="1409658" y="1924067"/>
                </a:lnTo>
                <a:lnTo>
                  <a:pt x="1418430" y="1913771"/>
                </a:lnTo>
                <a:lnTo>
                  <a:pt x="1421891" y="1903476"/>
                </a:lnTo>
                <a:lnTo>
                  <a:pt x="1419295" y="1891510"/>
                </a:lnTo>
                <a:close/>
              </a:path>
              <a:path w="1659635" h="2638044">
                <a:moveTo>
                  <a:pt x="1380011" y="1967540"/>
                </a:moveTo>
                <a:lnTo>
                  <a:pt x="1372081" y="1978352"/>
                </a:lnTo>
                <a:lnTo>
                  <a:pt x="1364658" y="1989397"/>
                </a:lnTo>
                <a:lnTo>
                  <a:pt x="1362455" y="1976628"/>
                </a:lnTo>
                <a:lnTo>
                  <a:pt x="1354639" y="1971339"/>
                </a:lnTo>
                <a:lnTo>
                  <a:pt x="1362551" y="1960540"/>
                </a:lnTo>
                <a:lnTo>
                  <a:pt x="1373123" y="1967484"/>
                </a:lnTo>
                <a:lnTo>
                  <a:pt x="1380011" y="1967540"/>
                </a:lnTo>
                <a:close/>
              </a:path>
              <a:path w="1659635" h="2638044">
                <a:moveTo>
                  <a:pt x="1353311" y="2004060"/>
                </a:moveTo>
                <a:lnTo>
                  <a:pt x="1353684" y="2000724"/>
                </a:lnTo>
                <a:lnTo>
                  <a:pt x="1358713" y="1988676"/>
                </a:lnTo>
                <a:lnTo>
                  <a:pt x="1362455" y="1976628"/>
                </a:lnTo>
                <a:lnTo>
                  <a:pt x="1364658" y="1989397"/>
                </a:lnTo>
                <a:lnTo>
                  <a:pt x="1357765" y="2000657"/>
                </a:lnTo>
                <a:lnTo>
                  <a:pt x="1353311" y="2004060"/>
                </a:lnTo>
                <a:close/>
              </a:path>
              <a:path w="1659635" h="2638044">
                <a:moveTo>
                  <a:pt x="1341458" y="1996135"/>
                </a:moveTo>
                <a:lnTo>
                  <a:pt x="1353311" y="2004060"/>
                </a:lnTo>
                <a:lnTo>
                  <a:pt x="1342643" y="2011679"/>
                </a:lnTo>
                <a:lnTo>
                  <a:pt x="1340709" y="2009974"/>
                </a:lnTo>
                <a:lnTo>
                  <a:pt x="1330762" y="2001932"/>
                </a:lnTo>
                <a:lnTo>
                  <a:pt x="1329604" y="1988811"/>
                </a:lnTo>
                <a:lnTo>
                  <a:pt x="1341458" y="1996135"/>
                </a:lnTo>
                <a:close/>
              </a:path>
              <a:path w="1659635" h="2638044">
                <a:moveTo>
                  <a:pt x="1234776" y="1958340"/>
                </a:moveTo>
                <a:lnTo>
                  <a:pt x="1246630" y="1958907"/>
                </a:lnTo>
                <a:lnTo>
                  <a:pt x="1258483" y="1960508"/>
                </a:lnTo>
                <a:lnTo>
                  <a:pt x="1270337" y="1963091"/>
                </a:lnTo>
                <a:lnTo>
                  <a:pt x="1282190" y="1966600"/>
                </a:lnTo>
                <a:lnTo>
                  <a:pt x="1294044" y="1970981"/>
                </a:lnTo>
                <a:lnTo>
                  <a:pt x="1305897" y="1976179"/>
                </a:lnTo>
                <a:lnTo>
                  <a:pt x="1317751" y="1982140"/>
                </a:lnTo>
                <a:lnTo>
                  <a:pt x="1329604" y="1988811"/>
                </a:lnTo>
                <a:lnTo>
                  <a:pt x="1330762" y="2001932"/>
                </a:lnTo>
                <a:lnTo>
                  <a:pt x="1320159" y="1994529"/>
                </a:lnTo>
                <a:lnTo>
                  <a:pt x="1308981" y="1987846"/>
                </a:lnTo>
                <a:lnTo>
                  <a:pt x="1297310" y="1981966"/>
                </a:lnTo>
                <a:lnTo>
                  <a:pt x="1285229" y="1976972"/>
                </a:lnTo>
                <a:lnTo>
                  <a:pt x="1272819" y="1972944"/>
                </a:lnTo>
                <a:lnTo>
                  <a:pt x="1260162" y="1969965"/>
                </a:lnTo>
                <a:lnTo>
                  <a:pt x="1247342" y="1968118"/>
                </a:lnTo>
                <a:lnTo>
                  <a:pt x="1234776" y="1958340"/>
                </a:lnTo>
                <a:close/>
              </a:path>
              <a:path w="1659635" h="2638044">
                <a:moveTo>
                  <a:pt x="1180448" y="1966488"/>
                </a:moveTo>
                <a:lnTo>
                  <a:pt x="1193127" y="1963004"/>
                </a:lnTo>
                <a:lnTo>
                  <a:pt x="1206353" y="1960449"/>
                </a:lnTo>
                <a:lnTo>
                  <a:pt x="1220123" y="1958876"/>
                </a:lnTo>
                <a:lnTo>
                  <a:pt x="1234439" y="1958339"/>
                </a:lnTo>
                <a:lnTo>
                  <a:pt x="1234776" y="1958340"/>
                </a:lnTo>
                <a:lnTo>
                  <a:pt x="1247342" y="1968118"/>
                </a:lnTo>
                <a:lnTo>
                  <a:pt x="1234439" y="1967484"/>
                </a:lnTo>
                <a:lnTo>
                  <a:pt x="1220261" y="1968008"/>
                </a:lnTo>
                <a:lnTo>
                  <a:pt x="1206428" y="1969570"/>
                </a:lnTo>
                <a:lnTo>
                  <a:pt x="1193145" y="1972104"/>
                </a:lnTo>
                <a:lnTo>
                  <a:pt x="1180448" y="1966488"/>
                </a:lnTo>
                <a:close/>
              </a:path>
              <a:path w="1659635" h="2638044">
                <a:moveTo>
                  <a:pt x="1115567" y="2011679"/>
                </a:moveTo>
                <a:lnTo>
                  <a:pt x="1115827" y="2003826"/>
                </a:lnTo>
                <a:lnTo>
                  <a:pt x="1125233" y="1995918"/>
                </a:lnTo>
                <a:lnTo>
                  <a:pt x="1135185" y="1988612"/>
                </a:lnTo>
                <a:lnTo>
                  <a:pt x="1145683" y="1981961"/>
                </a:lnTo>
                <a:lnTo>
                  <a:pt x="1156726" y="1976020"/>
                </a:lnTo>
                <a:lnTo>
                  <a:pt x="1168314" y="1970845"/>
                </a:lnTo>
                <a:lnTo>
                  <a:pt x="1180448" y="1966488"/>
                </a:lnTo>
                <a:lnTo>
                  <a:pt x="1193145" y="1972104"/>
                </a:lnTo>
                <a:lnTo>
                  <a:pt x="1180412" y="1975546"/>
                </a:lnTo>
                <a:lnTo>
                  <a:pt x="1168229" y="1979833"/>
                </a:lnTo>
                <a:lnTo>
                  <a:pt x="1156596" y="1984900"/>
                </a:lnTo>
                <a:lnTo>
                  <a:pt x="1145514" y="1990682"/>
                </a:lnTo>
                <a:lnTo>
                  <a:pt x="1134982" y="1997116"/>
                </a:lnTo>
                <a:lnTo>
                  <a:pt x="1124999" y="2004136"/>
                </a:lnTo>
                <a:lnTo>
                  <a:pt x="1115567" y="2011679"/>
                </a:lnTo>
                <a:close/>
              </a:path>
              <a:path w="1659635" h="2638044">
                <a:moveTo>
                  <a:pt x="1391383" y="1923291"/>
                </a:moveTo>
                <a:lnTo>
                  <a:pt x="1402079" y="1930907"/>
                </a:lnTo>
                <a:lnTo>
                  <a:pt x="1392935" y="1940052"/>
                </a:lnTo>
                <a:lnTo>
                  <a:pt x="1391062" y="1938349"/>
                </a:lnTo>
                <a:lnTo>
                  <a:pt x="1381594" y="1930485"/>
                </a:lnTo>
                <a:lnTo>
                  <a:pt x="1380380" y="1916244"/>
                </a:lnTo>
                <a:lnTo>
                  <a:pt x="1391383" y="1923291"/>
                </a:lnTo>
                <a:close/>
              </a:path>
              <a:path w="1659635" h="2638044">
                <a:moveTo>
                  <a:pt x="1066800" y="1940052"/>
                </a:moveTo>
                <a:lnTo>
                  <a:pt x="1074648" y="1924109"/>
                </a:lnTo>
                <a:lnTo>
                  <a:pt x="1084039" y="1916999"/>
                </a:lnTo>
                <a:lnTo>
                  <a:pt x="1094000" y="1910458"/>
                </a:lnTo>
                <a:lnTo>
                  <a:pt x="1104509" y="1904485"/>
                </a:lnTo>
                <a:lnTo>
                  <a:pt x="1115541" y="1899081"/>
                </a:lnTo>
                <a:lnTo>
                  <a:pt x="1127073" y="1894246"/>
                </a:lnTo>
                <a:lnTo>
                  <a:pt x="1139080" y="1889980"/>
                </a:lnTo>
                <a:lnTo>
                  <a:pt x="1151539" y="1886282"/>
                </a:lnTo>
                <a:lnTo>
                  <a:pt x="1164426" y="1883154"/>
                </a:lnTo>
                <a:lnTo>
                  <a:pt x="1177716" y="1880594"/>
                </a:lnTo>
                <a:lnTo>
                  <a:pt x="1191387" y="1878603"/>
                </a:lnTo>
                <a:lnTo>
                  <a:pt x="1205413" y="1877181"/>
                </a:lnTo>
                <a:lnTo>
                  <a:pt x="1219772" y="1876328"/>
                </a:lnTo>
                <a:lnTo>
                  <a:pt x="1234439" y="1876044"/>
                </a:lnTo>
                <a:lnTo>
                  <a:pt x="1245848" y="1876268"/>
                </a:lnTo>
                <a:lnTo>
                  <a:pt x="1258662" y="1877058"/>
                </a:lnTo>
                <a:lnTo>
                  <a:pt x="1271431" y="1878417"/>
                </a:lnTo>
                <a:lnTo>
                  <a:pt x="1284131" y="1880345"/>
                </a:lnTo>
                <a:lnTo>
                  <a:pt x="1296738" y="1882841"/>
                </a:lnTo>
                <a:lnTo>
                  <a:pt x="1309229" y="1885907"/>
                </a:lnTo>
                <a:lnTo>
                  <a:pt x="1321578" y="1889541"/>
                </a:lnTo>
                <a:lnTo>
                  <a:pt x="1333763" y="1893744"/>
                </a:lnTo>
                <a:lnTo>
                  <a:pt x="1345760" y="1898516"/>
                </a:lnTo>
                <a:lnTo>
                  <a:pt x="1357544" y="1903856"/>
                </a:lnTo>
                <a:lnTo>
                  <a:pt x="1369092" y="1909766"/>
                </a:lnTo>
                <a:lnTo>
                  <a:pt x="1380380" y="1916244"/>
                </a:lnTo>
                <a:lnTo>
                  <a:pt x="1381594" y="1930485"/>
                </a:lnTo>
                <a:lnTo>
                  <a:pt x="1371507" y="1923250"/>
                </a:lnTo>
                <a:lnTo>
                  <a:pt x="1360853" y="1916644"/>
                </a:lnTo>
                <a:lnTo>
                  <a:pt x="1349682" y="1910667"/>
                </a:lnTo>
                <a:lnTo>
                  <a:pt x="1338047" y="1905320"/>
                </a:lnTo>
                <a:lnTo>
                  <a:pt x="1325999" y="1900601"/>
                </a:lnTo>
                <a:lnTo>
                  <a:pt x="1313590" y="1896512"/>
                </a:lnTo>
                <a:lnTo>
                  <a:pt x="1300871" y="1893052"/>
                </a:lnTo>
                <a:lnTo>
                  <a:pt x="1287895" y="1890221"/>
                </a:lnTo>
                <a:lnTo>
                  <a:pt x="1274711" y="1888019"/>
                </a:lnTo>
                <a:lnTo>
                  <a:pt x="1261373" y="1886446"/>
                </a:lnTo>
                <a:lnTo>
                  <a:pt x="1247932" y="1885502"/>
                </a:lnTo>
                <a:lnTo>
                  <a:pt x="1234439" y="1885187"/>
                </a:lnTo>
                <a:lnTo>
                  <a:pt x="1223030" y="1885412"/>
                </a:lnTo>
                <a:lnTo>
                  <a:pt x="1210216" y="1886202"/>
                </a:lnTo>
                <a:lnTo>
                  <a:pt x="1197447" y="1887561"/>
                </a:lnTo>
                <a:lnTo>
                  <a:pt x="1184747" y="1889489"/>
                </a:lnTo>
                <a:lnTo>
                  <a:pt x="1172140" y="1891985"/>
                </a:lnTo>
                <a:lnTo>
                  <a:pt x="1159650" y="1895051"/>
                </a:lnTo>
                <a:lnTo>
                  <a:pt x="1147300" y="1898685"/>
                </a:lnTo>
                <a:lnTo>
                  <a:pt x="1135115" y="1902888"/>
                </a:lnTo>
                <a:lnTo>
                  <a:pt x="1123119" y="1907660"/>
                </a:lnTo>
                <a:lnTo>
                  <a:pt x="1111335" y="1913001"/>
                </a:lnTo>
                <a:lnTo>
                  <a:pt x="1099787" y="1918910"/>
                </a:lnTo>
                <a:lnTo>
                  <a:pt x="1088499" y="1925388"/>
                </a:lnTo>
                <a:lnTo>
                  <a:pt x="1077495" y="1932436"/>
                </a:lnTo>
                <a:lnTo>
                  <a:pt x="1066800" y="1940052"/>
                </a:lnTo>
                <a:close/>
              </a:path>
              <a:path w="1659635" h="2638044">
                <a:moveTo>
                  <a:pt x="1430359" y="1914372"/>
                </a:moveTo>
                <a:lnTo>
                  <a:pt x="1432559" y="1903476"/>
                </a:lnTo>
                <a:lnTo>
                  <a:pt x="1441703" y="1894331"/>
                </a:lnTo>
                <a:lnTo>
                  <a:pt x="1441703" y="1848612"/>
                </a:lnTo>
                <a:lnTo>
                  <a:pt x="1445952" y="1797867"/>
                </a:lnTo>
                <a:lnTo>
                  <a:pt x="1448702" y="1900184"/>
                </a:lnTo>
                <a:lnTo>
                  <a:pt x="1439301" y="1907170"/>
                </a:lnTo>
                <a:lnTo>
                  <a:pt x="1430359" y="1914372"/>
                </a:lnTo>
                <a:close/>
              </a:path>
              <a:path w="1659635" h="2638044">
                <a:moveTo>
                  <a:pt x="1403275" y="1794935"/>
                </a:moveTo>
                <a:lnTo>
                  <a:pt x="1407347" y="1807964"/>
                </a:lnTo>
                <a:lnTo>
                  <a:pt x="1412748" y="1885187"/>
                </a:lnTo>
                <a:lnTo>
                  <a:pt x="1419295" y="1891510"/>
                </a:lnTo>
                <a:lnTo>
                  <a:pt x="1421891" y="1903476"/>
                </a:lnTo>
                <a:lnTo>
                  <a:pt x="1416201" y="1899318"/>
                </a:lnTo>
                <a:lnTo>
                  <a:pt x="1406267" y="1892549"/>
                </a:lnTo>
                <a:lnTo>
                  <a:pt x="1403275" y="1794935"/>
                </a:lnTo>
                <a:close/>
              </a:path>
              <a:path w="1659635" h="2638044">
                <a:moveTo>
                  <a:pt x="1407347" y="1807964"/>
                </a:moveTo>
                <a:lnTo>
                  <a:pt x="1410315" y="1821292"/>
                </a:lnTo>
                <a:lnTo>
                  <a:pt x="1412132" y="1834862"/>
                </a:lnTo>
                <a:lnTo>
                  <a:pt x="1412748" y="1848612"/>
                </a:lnTo>
                <a:lnTo>
                  <a:pt x="1412748" y="1885187"/>
                </a:lnTo>
                <a:lnTo>
                  <a:pt x="1407347" y="1807964"/>
                </a:lnTo>
                <a:close/>
              </a:path>
              <a:path w="1659635" h="2638044">
                <a:moveTo>
                  <a:pt x="1362455" y="1857755"/>
                </a:moveTo>
                <a:lnTo>
                  <a:pt x="1366470" y="1860833"/>
                </a:lnTo>
                <a:lnTo>
                  <a:pt x="1375924" y="1865764"/>
                </a:lnTo>
                <a:lnTo>
                  <a:pt x="1387192" y="1869933"/>
                </a:lnTo>
                <a:lnTo>
                  <a:pt x="1402079" y="1876044"/>
                </a:lnTo>
                <a:lnTo>
                  <a:pt x="1402079" y="1848612"/>
                </a:lnTo>
                <a:lnTo>
                  <a:pt x="1401489" y="1835503"/>
                </a:lnTo>
                <a:lnTo>
                  <a:pt x="1403275" y="1794935"/>
                </a:lnTo>
                <a:lnTo>
                  <a:pt x="1406267" y="1892549"/>
                </a:lnTo>
                <a:lnTo>
                  <a:pt x="1395864" y="1886051"/>
                </a:lnTo>
                <a:lnTo>
                  <a:pt x="1385028" y="1879854"/>
                </a:lnTo>
                <a:lnTo>
                  <a:pt x="1373797" y="1873987"/>
                </a:lnTo>
                <a:lnTo>
                  <a:pt x="1362455" y="1857755"/>
                </a:lnTo>
                <a:close/>
              </a:path>
              <a:path w="1659635" h="2638044">
                <a:moveTo>
                  <a:pt x="1362206" y="1868478"/>
                </a:moveTo>
                <a:lnTo>
                  <a:pt x="1350290" y="1863356"/>
                </a:lnTo>
                <a:lnTo>
                  <a:pt x="1353311" y="1857755"/>
                </a:lnTo>
                <a:lnTo>
                  <a:pt x="1354941" y="1805735"/>
                </a:lnTo>
                <a:lnTo>
                  <a:pt x="1359045" y="1819392"/>
                </a:lnTo>
                <a:lnTo>
                  <a:pt x="1361585" y="1833711"/>
                </a:lnTo>
                <a:lnTo>
                  <a:pt x="1362455" y="1848612"/>
                </a:lnTo>
                <a:lnTo>
                  <a:pt x="1362455" y="1857755"/>
                </a:lnTo>
                <a:lnTo>
                  <a:pt x="1373797" y="1873987"/>
                </a:lnTo>
                <a:lnTo>
                  <a:pt x="1362206" y="1868478"/>
                </a:lnTo>
                <a:close/>
              </a:path>
              <a:path w="1659635" h="2638044">
                <a:moveTo>
                  <a:pt x="1313687" y="1839468"/>
                </a:moveTo>
                <a:lnTo>
                  <a:pt x="1320742" y="1842546"/>
                </a:lnTo>
                <a:lnTo>
                  <a:pt x="1333829" y="1847476"/>
                </a:lnTo>
                <a:lnTo>
                  <a:pt x="1344084" y="1851645"/>
                </a:lnTo>
                <a:lnTo>
                  <a:pt x="1353311" y="1857755"/>
                </a:lnTo>
                <a:lnTo>
                  <a:pt x="1350290" y="1863356"/>
                </a:lnTo>
                <a:lnTo>
                  <a:pt x="1338087" y="1858651"/>
                </a:lnTo>
                <a:lnTo>
                  <a:pt x="1325632" y="1854391"/>
                </a:lnTo>
                <a:lnTo>
                  <a:pt x="1313687" y="1839468"/>
                </a:lnTo>
                <a:close/>
              </a:path>
              <a:path w="1659635" h="2638044">
                <a:moveTo>
                  <a:pt x="1312962" y="1850605"/>
                </a:moveTo>
                <a:lnTo>
                  <a:pt x="1300112" y="1847323"/>
                </a:lnTo>
                <a:lnTo>
                  <a:pt x="1303019" y="1839468"/>
                </a:lnTo>
                <a:lnTo>
                  <a:pt x="1307499" y="1814717"/>
                </a:lnTo>
                <a:lnTo>
                  <a:pt x="1312074" y="1826965"/>
                </a:lnTo>
                <a:lnTo>
                  <a:pt x="1313687" y="1839468"/>
                </a:lnTo>
                <a:lnTo>
                  <a:pt x="1325632" y="1854391"/>
                </a:lnTo>
                <a:lnTo>
                  <a:pt x="1312962" y="1850605"/>
                </a:lnTo>
                <a:close/>
              </a:path>
              <a:path w="1659635" h="2638044">
                <a:moveTo>
                  <a:pt x="1274064" y="1830323"/>
                </a:moveTo>
                <a:lnTo>
                  <a:pt x="1278658" y="1834116"/>
                </a:lnTo>
                <a:lnTo>
                  <a:pt x="1290969" y="1838799"/>
                </a:lnTo>
                <a:lnTo>
                  <a:pt x="1303019" y="1839468"/>
                </a:lnTo>
                <a:lnTo>
                  <a:pt x="1300112" y="1847323"/>
                </a:lnTo>
                <a:lnTo>
                  <a:pt x="1287119" y="1844572"/>
                </a:lnTo>
                <a:lnTo>
                  <a:pt x="1274064" y="1830323"/>
                </a:lnTo>
                <a:close/>
              </a:path>
              <a:path w="1659635" h="2638044">
                <a:moveTo>
                  <a:pt x="1256557" y="1824032"/>
                </a:moveTo>
                <a:lnTo>
                  <a:pt x="1256853" y="1813318"/>
                </a:lnTo>
                <a:lnTo>
                  <a:pt x="1266229" y="1822447"/>
                </a:lnTo>
                <a:lnTo>
                  <a:pt x="1274064" y="1830323"/>
                </a:lnTo>
                <a:lnTo>
                  <a:pt x="1287119" y="1844572"/>
                </a:lnTo>
                <a:lnTo>
                  <a:pt x="1274019" y="1842382"/>
                </a:lnTo>
                <a:lnTo>
                  <a:pt x="1264919" y="1830323"/>
                </a:lnTo>
                <a:lnTo>
                  <a:pt x="1256557" y="1824032"/>
                </a:lnTo>
                <a:close/>
              </a:path>
              <a:path w="1659635" h="2638044">
                <a:moveTo>
                  <a:pt x="1205483" y="1830323"/>
                </a:moveTo>
                <a:lnTo>
                  <a:pt x="1264919" y="1830323"/>
                </a:lnTo>
                <a:lnTo>
                  <a:pt x="1274019" y="1842382"/>
                </a:lnTo>
                <a:lnTo>
                  <a:pt x="1260849" y="1840782"/>
                </a:lnTo>
                <a:lnTo>
                  <a:pt x="1247643" y="1839801"/>
                </a:lnTo>
                <a:lnTo>
                  <a:pt x="1234439" y="1839468"/>
                </a:lnTo>
                <a:lnTo>
                  <a:pt x="1230362" y="1839492"/>
                </a:lnTo>
                <a:lnTo>
                  <a:pt x="1215952" y="1839967"/>
                </a:lnTo>
                <a:lnTo>
                  <a:pt x="1205483" y="1830323"/>
                </a:lnTo>
                <a:close/>
              </a:path>
              <a:path w="1659635" h="2638044">
                <a:moveTo>
                  <a:pt x="1215952" y="1839967"/>
                </a:moveTo>
                <a:lnTo>
                  <a:pt x="1201798" y="1841031"/>
                </a:lnTo>
                <a:lnTo>
                  <a:pt x="1205610" y="1815736"/>
                </a:lnTo>
                <a:lnTo>
                  <a:pt x="1218877" y="1807805"/>
                </a:lnTo>
                <a:lnTo>
                  <a:pt x="1234439" y="1804415"/>
                </a:lnTo>
                <a:lnTo>
                  <a:pt x="1245054" y="1806291"/>
                </a:lnTo>
                <a:lnTo>
                  <a:pt x="1256853" y="1813318"/>
                </a:lnTo>
                <a:lnTo>
                  <a:pt x="1256557" y="1824032"/>
                </a:lnTo>
                <a:lnTo>
                  <a:pt x="1245663" y="1816697"/>
                </a:lnTo>
                <a:lnTo>
                  <a:pt x="1234439" y="1813560"/>
                </a:lnTo>
                <a:lnTo>
                  <a:pt x="1221959" y="1815002"/>
                </a:lnTo>
                <a:lnTo>
                  <a:pt x="1209519" y="1821571"/>
                </a:lnTo>
                <a:lnTo>
                  <a:pt x="1205483" y="1830323"/>
                </a:lnTo>
                <a:lnTo>
                  <a:pt x="1215952" y="1839967"/>
                </a:lnTo>
                <a:close/>
              </a:path>
              <a:path w="1659635" h="2638044">
                <a:moveTo>
                  <a:pt x="1610557" y="1606252"/>
                </a:moveTo>
                <a:lnTo>
                  <a:pt x="1610802" y="1596765"/>
                </a:lnTo>
                <a:lnTo>
                  <a:pt x="1625005" y="1595912"/>
                </a:lnTo>
                <a:lnTo>
                  <a:pt x="1639823" y="1595628"/>
                </a:lnTo>
                <a:lnTo>
                  <a:pt x="1659635" y="1595628"/>
                </a:lnTo>
                <a:lnTo>
                  <a:pt x="1659635" y="1604771"/>
                </a:lnTo>
                <a:lnTo>
                  <a:pt x="1637551" y="1604780"/>
                </a:lnTo>
                <a:lnTo>
                  <a:pt x="1624024" y="1605202"/>
                </a:lnTo>
                <a:lnTo>
                  <a:pt x="1610557" y="1606252"/>
                </a:lnTo>
                <a:close/>
              </a:path>
              <a:path w="1659635" h="2638044">
                <a:moveTo>
                  <a:pt x="1597203" y="1607925"/>
                </a:moveTo>
                <a:lnTo>
                  <a:pt x="1584015" y="1610219"/>
                </a:lnTo>
                <a:lnTo>
                  <a:pt x="1584053" y="1600178"/>
                </a:lnTo>
                <a:lnTo>
                  <a:pt x="1597167" y="1598187"/>
                </a:lnTo>
                <a:lnTo>
                  <a:pt x="1610802" y="1596765"/>
                </a:lnTo>
                <a:lnTo>
                  <a:pt x="1610557" y="1606252"/>
                </a:lnTo>
                <a:lnTo>
                  <a:pt x="1597203" y="1607925"/>
                </a:lnTo>
                <a:close/>
              </a:path>
              <a:path w="1659635" h="2638044">
                <a:moveTo>
                  <a:pt x="1584053" y="1600178"/>
                </a:moveTo>
                <a:lnTo>
                  <a:pt x="1584015" y="1610219"/>
                </a:lnTo>
                <a:lnTo>
                  <a:pt x="1571043" y="1613130"/>
                </a:lnTo>
                <a:lnTo>
                  <a:pt x="1558340" y="1616652"/>
                </a:lnTo>
                <a:lnTo>
                  <a:pt x="1545958" y="1620782"/>
                </a:lnTo>
                <a:lnTo>
                  <a:pt x="1533950" y="1625517"/>
                </a:lnTo>
                <a:lnTo>
                  <a:pt x="1522366" y="1630852"/>
                </a:lnTo>
                <a:lnTo>
                  <a:pt x="1511260" y="1636782"/>
                </a:lnTo>
                <a:lnTo>
                  <a:pt x="1500684" y="1643305"/>
                </a:lnTo>
                <a:lnTo>
                  <a:pt x="1490689" y="1650416"/>
                </a:lnTo>
                <a:lnTo>
                  <a:pt x="1481327" y="1658112"/>
                </a:lnTo>
                <a:lnTo>
                  <a:pt x="1483128" y="1664952"/>
                </a:lnTo>
                <a:lnTo>
                  <a:pt x="1490844" y="1675248"/>
                </a:lnTo>
                <a:lnTo>
                  <a:pt x="1501139" y="1685544"/>
                </a:lnTo>
                <a:lnTo>
                  <a:pt x="1505966" y="1682285"/>
                </a:lnTo>
                <a:lnTo>
                  <a:pt x="1516724" y="1675585"/>
                </a:lnTo>
                <a:lnTo>
                  <a:pt x="1527855" y="1669408"/>
                </a:lnTo>
                <a:lnTo>
                  <a:pt x="1539329" y="1663778"/>
                </a:lnTo>
                <a:lnTo>
                  <a:pt x="1551116" y="1658719"/>
                </a:lnTo>
                <a:lnTo>
                  <a:pt x="1563185" y="1654256"/>
                </a:lnTo>
                <a:lnTo>
                  <a:pt x="1575505" y="1650413"/>
                </a:lnTo>
                <a:lnTo>
                  <a:pt x="1588048" y="1647214"/>
                </a:lnTo>
                <a:lnTo>
                  <a:pt x="1600781" y="1644684"/>
                </a:lnTo>
                <a:lnTo>
                  <a:pt x="1613675" y="1642846"/>
                </a:lnTo>
                <a:lnTo>
                  <a:pt x="1626699" y="1641726"/>
                </a:lnTo>
                <a:lnTo>
                  <a:pt x="1639823" y="1641347"/>
                </a:lnTo>
                <a:lnTo>
                  <a:pt x="1659635" y="1641347"/>
                </a:lnTo>
                <a:lnTo>
                  <a:pt x="1659635" y="1650491"/>
                </a:lnTo>
                <a:lnTo>
                  <a:pt x="1633761" y="1650572"/>
                </a:lnTo>
                <a:lnTo>
                  <a:pt x="1620679" y="1651296"/>
                </a:lnTo>
                <a:lnTo>
                  <a:pt x="1607711" y="1652750"/>
                </a:lnTo>
                <a:lnTo>
                  <a:pt x="1594888" y="1654910"/>
                </a:lnTo>
                <a:lnTo>
                  <a:pt x="1582239" y="1657752"/>
                </a:lnTo>
                <a:lnTo>
                  <a:pt x="1569795" y="1661250"/>
                </a:lnTo>
                <a:lnTo>
                  <a:pt x="1557587" y="1665382"/>
                </a:lnTo>
                <a:lnTo>
                  <a:pt x="1545644" y="1670123"/>
                </a:lnTo>
                <a:lnTo>
                  <a:pt x="1533998" y="1675448"/>
                </a:lnTo>
                <a:lnTo>
                  <a:pt x="1522678" y="1681333"/>
                </a:lnTo>
                <a:lnTo>
                  <a:pt x="1511715" y="1687755"/>
                </a:lnTo>
                <a:lnTo>
                  <a:pt x="1501139" y="1694687"/>
                </a:lnTo>
                <a:lnTo>
                  <a:pt x="1494729" y="1690891"/>
                </a:lnTo>
                <a:lnTo>
                  <a:pt x="1487323" y="1680306"/>
                </a:lnTo>
                <a:lnTo>
                  <a:pt x="1479381" y="1670045"/>
                </a:lnTo>
                <a:lnTo>
                  <a:pt x="1481553" y="1643693"/>
                </a:lnTo>
                <a:lnTo>
                  <a:pt x="1492135" y="1636583"/>
                </a:lnTo>
                <a:lnTo>
                  <a:pt x="1502807" y="1630042"/>
                </a:lnTo>
                <a:lnTo>
                  <a:pt x="1513617" y="1624069"/>
                </a:lnTo>
                <a:lnTo>
                  <a:pt x="1524613" y="1618665"/>
                </a:lnTo>
                <a:lnTo>
                  <a:pt x="1535843" y="1613830"/>
                </a:lnTo>
                <a:lnTo>
                  <a:pt x="1547354" y="1609564"/>
                </a:lnTo>
                <a:lnTo>
                  <a:pt x="1559194" y="1605866"/>
                </a:lnTo>
                <a:lnTo>
                  <a:pt x="1571411" y="1602738"/>
                </a:lnTo>
                <a:lnTo>
                  <a:pt x="1584053" y="1600178"/>
                </a:lnTo>
                <a:close/>
              </a:path>
              <a:path w="1659635" h="2638044">
                <a:moveTo>
                  <a:pt x="1481553" y="1643693"/>
                </a:moveTo>
                <a:lnTo>
                  <a:pt x="1479381" y="1670045"/>
                </a:lnTo>
                <a:lnTo>
                  <a:pt x="1470906" y="1660124"/>
                </a:lnTo>
                <a:lnTo>
                  <a:pt x="1461902" y="1650553"/>
                </a:lnTo>
                <a:lnTo>
                  <a:pt x="1452371" y="1641347"/>
                </a:lnTo>
                <a:lnTo>
                  <a:pt x="1449019" y="1638794"/>
                </a:lnTo>
                <a:lnTo>
                  <a:pt x="1453390" y="1633500"/>
                </a:lnTo>
                <a:lnTo>
                  <a:pt x="1462620" y="1641996"/>
                </a:lnTo>
                <a:lnTo>
                  <a:pt x="1472183" y="1650491"/>
                </a:lnTo>
                <a:lnTo>
                  <a:pt x="1481553" y="1643693"/>
                </a:lnTo>
                <a:close/>
              </a:path>
              <a:path w="1659635" h="2638044">
                <a:moveTo>
                  <a:pt x="1432559" y="1623059"/>
                </a:moveTo>
                <a:lnTo>
                  <a:pt x="1439899" y="1616130"/>
                </a:lnTo>
                <a:lnTo>
                  <a:pt x="1441703" y="1623059"/>
                </a:lnTo>
                <a:lnTo>
                  <a:pt x="1443950" y="1625004"/>
                </a:lnTo>
                <a:lnTo>
                  <a:pt x="1453390" y="1633500"/>
                </a:lnTo>
                <a:lnTo>
                  <a:pt x="1449019" y="1638794"/>
                </a:lnTo>
                <a:lnTo>
                  <a:pt x="1439008" y="1631465"/>
                </a:lnTo>
                <a:lnTo>
                  <a:pt x="1432559" y="1623059"/>
                </a:lnTo>
                <a:close/>
              </a:path>
              <a:path w="1659635" h="2638044">
                <a:moveTo>
                  <a:pt x="1428670" y="1624334"/>
                </a:moveTo>
                <a:lnTo>
                  <a:pt x="1418023" y="1617429"/>
                </a:lnTo>
                <a:lnTo>
                  <a:pt x="1421891" y="1604771"/>
                </a:lnTo>
                <a:lnTo>
                  <a:pt x="1422923" y="1592493"/>
                </a:lnTo>
                <a:lnTo>
                  <a:pt x="1426032" y="1604668"/>
                </a:lnTo>
                <a:lnTo>
                  <a:pt x="1432559" y="1613916"/>
                </a:lnTo>
                <a:lnTo>
                  <a:pt x="1432559" y="1623059"/>
                </a:lnTo>
                <a:lnTo>
                  <a:pt x="1439008" y="1631465"/>
                </a:lnTo>
                <a:lnTo>
                  <a:pt x="1428670" y="1624334"/>
                </a:lnTo>
                <a:close/>
              </a:path>
              <a:path w="1659635" h="2638044">
                <a:moveTo>
                  <a:pt x="1421891" y="1604771"/>
                </a:moveTo>
                <a:lnTo>
                  <a:pt x="1415544" y="1593536"/>
                </a:lnTo>
                <a:lnTo>
                  <a:pt x="1415608" y="1533834"/>
                </a:lnTo>
                <a:lnTo>
                  <a:pt x="1419110" y="1517359"/>
                </a:lnTo>
                <a:lnTo>
                  <a:pt x="1421891" y="1568195"/>
                </a:lnTo>
                <a:lnTo>
                  <a:pt x="1421963" y="1578474"/>
                </a:lnTo>
                <a:lnTo>
                  <a:pt x="1422923" y="1592493"/>
                </a:lnTo>
                <a:lnTo>
                  <a:pt x="1421891" y="1604771"/>
                </a:lnTo>
                <a:close/>
              </a:path>
              <a:path w="1659635" h="2638044">
                <a:moveTo>
                  <a:pt x="1384427" y="1598333"/>
                </a:moveTo>
                <a:lnTo>
                  <a:pt x="1387187" y="1592225"/>
                </a:lnTo>
                <a:lnTo>
                  <a:pt x="1398043" y="1595797"/>
                </a:lnTo>
                <a:lnTo>
                  <a:pt x="1408992" y="1599448"/>
                </a:lnTo>
                <a:lnTo>
                  <a:pt x="1421891" y="1604771"/>
                </a:lnTo>
                <a:lnTo>
                  <a:pt x="1418023" y="1617429"/>
                </a:lnTo>
                <a:lnTo>
                  <a:pt x="1407087" y="1610776"/>
                </a:lnTo>
                <a:lnTo>
                  <a:pt x="1395882" y="1604402"/>
                </a:lnTo>
                <a:lnTo>
                  <a:pt x="1384427" y="1598333"/>
                </a:lnTo>
                <a:close/>
              </a:path>
              <a:path w="1659635" h="2638044">
                <a:moveTo>
                  <a:pt x="1620279" y="1840045"/>
                </a:moveTo>
                <a:lnTo>
                  <a:pt x="1605999" y="1841200"/>
                </a:lnTo>
                <a:lnTo>
                  <a:pt x="1610994" y="1815736"/>
                </a:lnTo>
                <a:lnTo>
                  <a:pt x="1624261" y="1807805"/>
                </a:lnTo>
                <a:lnTo>
                  <a:pt x="1639823" y="1804415"/>
                </a:lnTo>
                <a:lnTo>
                  <a:pt x="1648967" y="1804415"/>
                </a:lnTo>
                <a:lnTo>
                  <a:pt x="1648967" y="1813560"/>
                </a:lnTo>
                <a:lnTo>
                  <a:pt x="1639823" y="1813560"/>
                </a:lnTo>
                <a:lnTo>
                  <a:pt x="1629760" y="1815347"/>
                </a:lnTo>
                <a:lnTo>
                  <a:pt x="1615856" y="1821887"/>
                </a:lnTo>
                <a:lnTo>
                  <a:pt x="1609343" y="1830323"/>
                </a:lnTo>
                <a:lnTo>
                  <a:pt x="1620279" y="1840045"/>
                </a:lnTo>
                <a:close/>
              </a:path>
              <a:path w="1659635" h="2638044">
                <a:moveTo>
                  <a:pt x="1560575" y="1839468"/>
                </a:moveTo>
                <a:lnTo>
                  <a:pt x="1562428" y="1839465"/>
                </a:lnTo>
                <a:lnTo>
                  <a:pt x="1574335" y="1838984"/>
                </a:lnTo>
                <a:lnTo>
                  <a:pt x="1588133" y="1836494"/>
                </a:lnTo>
                <a:lnTo>
                  <a:pt x="1600200" y="1830323"/>
                </a:lnTo>
                <a:lnTo>
                  <a:pt x="1602317" y="1824856"/>
                </a:lnTo>
                <a:lnTo>
                  <a:pt x="1610994" y="1815736"/>
                </a:lnTo>
                <a:lnTo>
                  <a:pt x="1605999" y="1841200"/>
                </a:lnTo>
                <a:lnTo>
                  <a:pt x="1591972" y="1842946"/>
                </a:lnTo>
                <a:lnTo>
                  <a:pt x="1578211" y="1845254"/>
                </a:lnTo>
                <a:lnTo>
                  <a:pt x="1564733" y="1848099"/>
                </a:lnTo>
                <a:lnTo>
                  <a:pt x="1560575" y="1839468"/>
                </a:lnTo>
                <a:close/>
              </a:path>
              <a:path w="1659635" h="2638044">
                <a:moveTo>
                  <a:pt x="1560575" y="1839468"/>
                </a:moveTo>
                <a:lnTo>
                  <a:pt x="1564733" y="1848099"/>
                </a:lnTo>
                <a:lnTo>
                  <a:pt x="1554372" y="1827246"/>
                </a:lnTo>
                <a:lnTo>
                  <a:pt x="1560016" y="1815840"/>
                </a:lnTo>
                <a:lnTo>
                  <a:pt x="1567051" y="1804954"/>
                </a:lnTo>
                <a:lnTo>
                  <a:pt x="1565017" y="1826636"/>
                </a:lnTo>
                <a:lnTo>
                  <a:pt x="1560575" y="1839468"/>
                </a:lnTo>
                <a:close/>
              </a:path>
              <a:path w="1659635" h="2638044">
                <a:moveTo>
                  <a:pt x="1551551" y="1851454"/>
                </a:moveTo>
                <a:lnTo>
                  <a:pt x="1538680" y="1855291"/>
                </a:lnTo>
                <a:lnTo>
                  <a:pt x="1540764" y="1848612"/>
                </a:lnTo>
                <a:lnTo>
                  <a:pt x="1549907" y="1839468"/>
                </a:lnTo>
                <a:lnTo>
                  <a:pt x="1550092" y="1838865"/>
                </a:lnTo>
                <a:lnTo>
                  <a:pt x="1554372" y="1827246"/>
                </a:lnTo>
                <a:lnTo>
                  <a:pt x="1564733" y="1848099"/>
                </a:lnTo>
                <a:lnTo>
                  <a:pt x="1551551" y="1851454"/>
                </a:lnTo>
                <a:close/>
              </a:path>
              <a:path w="1659635" h="2638044">
                <a:moveTo>
                  <a:pt x="1549907" y="1839468"/>
                </a:moveTo>
                <a:lnTo>
                  <a:pt x="1540764" y="1848612"/>
                </a:lnTo>
                <a:lnTo>
                  <a:pt x="1545147" y="1788614"/>
                </a:lnTo>
                <a:lnTo>
                  <a:pt x="1547899" y="1801826"/>
                </a:lnTo>
                <a:lnTo>
                  <a:pt x="1549312" y="1815351"/>
                </a:lnTo>
                <a:lnTo>
                  <a:pt x="1549833" y="1828220"/>
                </a:lnTo>
                <a:lnTo>
                  <a:pt x="1549907" y="1839468"/>
                </a:lnTo>
                <a:close/>
              </a:path>
              <a:path w="1659635" h="2638044">
                <a:moveTo>
                  <a:pt x="1540764" y="1848612"/>
                </a:moveTo>
                <a:lnTo>
                  <a:pt x="1538680" y="1855291"/>
                </a:lnTo>
                <a:lnTo>
                  <a:pt x="1526135" y="1859586"/>
                </a:lnTo>
                <a:lnTo>
                  <a:pt x="1513932" y="1864309"/>
                </a:lnTo>
                <a:lnTo>
                  <a:pt x="1502084" y="1869436"/>
                </a:lnTo>
                <a:lnTo>
                  <a:pt x="1493419" y="1786171"/>
                </a:lnTo>
                <a:lnTo>
                  <a:pt x="1497663" y="1806346"/>
                </a:lnTo>
                <a:lnTo>
                  <a:pt x="1501139" y="1857755"/>
                </a:lnTo>
                <a:lnTo>
                  <a:pt x="1502992" y="1857651"/>
                </a:lnTo>
                <a:lnTo>
                  <a:pt x="1514899" y="1854857"/>
                </a:lnTo>
                <a:lnTo>
                  <a:pt x="1528696" y="1850730"/>
                </a:lnTo>
                <a:lnTo>
                  <a:pt x="1540764" y="1848612"/>
                </a:lnTo>
                <a:close/>
              </a:path>
              <a:path w="1659635" h="2638044">
                <a:moveTo>
                  <a:pt x="1501139" y="1857755"/>
                </a:moveTo>
                <a:lnTo>
                  <a:pt x="1497663" y="1806346"/>
                </a:lnTo>
                <a:lnTo>
                  <a:pt x="1500259" y="1827178"/>
                </a:lnTo>
                <a:lnTo>
                  <a:pt x="1501139" y="1848612"/>
                </a:lnTo>
                <a:lnTo>
                  <a:pt x="1501139" y="1857755"/>
                </a:lnTo>
                <a:close/>
              </a:path>
              <a:path w="1659635" h="2638044">
                <a:moveTo>
                  <a:pt x="1493419" y="1786171"/>
                </a:moveTo>
                <a:lnTo>
                  <a:pt x="1502084" y="1869436"/>
                </a:lnTo>
                <a:lnTo>
                  <a:pt x="1491995" y="1866899"/>
                </a:lnTo>
                <a:lnTo>
                  <a:pt x="1491995" y="1848612"/>
                </a:lnTo>
                <a:lnTo>
                  <a:pt x="1491822" y="1839306"/>
                </a:lnTo>
                <a:lnTo>
                  <a:pt x="1490877" y="1825154"/>
                </a:lnTo>
                <a:lnTo>
                  <a:pt x="1489146" y="1811447"/>
                </a:lnTo>
                <a:lnTo>
                  <a:pt x="1487594" y="1766706"/>
                </a:lnTo>
                <a:lnTo>
                  <a:pt x="1493419" y="1786171"/>
                </a:lnTo>
                <a:close/>
              </a:path>
              <a:path w="1659635" h="2638044">
                <a:moveTo>
                  <a:pt x="1490607" y="1874940"/>
                </a:moveTo>
                <a:lnTo>
                  <a:pt x="1479516" y="1880793"/>
                </a:lnTo>
                <a:lnTo>
                  <a:pt x="1480847" y="1868997"/>
                </a:lnTo>
                <a:lnTo>
                  <a:pt x="1491995" y="1866899"/>
                </a:lnTo>
                <a:lnTo>
                  <a:pt x="1502084" y="1869436"/>
                </a:lnTo>
                <a:lnTo>
                  <a:pt x="1490607" y="1874940"/>
                </a:lnTo>
                <a:close/>
              </a:path>
              <a:path w="1659635" h="2638044">
                <a:moveTo>
                  <a:pt x="1452371" y="1885187"/>
                </a:moveTo>
                <a:lnTo>
                  <a:pt x="1456329" y="1881723"/>
                </a:lnTo>
                <a:lnTo>
                  <a:pt x="1467982" y="1874389"/>
                </a:lnTo>
                <a:lnTo>
                  <a:pt x="1480847" y="1868997"/>
                </a:lnTo>
                <a:lnTo>
                  <a:pt x="1479516" y="1880793"/>
                </a:lnTo>
                <a:lnTo>
                  <a:pt x="1468824" y="1886969"/>
                </a:lnTo>
                <a:lnTo>
                  <a:pt x="1458548" y="1893442"/>
                </a:lnTo>
                <a:lnTo>
                  <a:pt x="1452371" y="1885187"/>
                </a:lnTo>
                <a:close/>
              </a:path>
              <a:path w="1659635" h="2638044">
                <a:moveTo>
                  <a:pt x="1452371" y="1885187"/>
                </a:moveTo>
                <a:lnTo>
                  <a:pt x="1458548" y="1893442"/>
                </a:lnTo>
                <a:lnTo>
                  <a:pt x="1448702" y="1900184"/>
                </a:lnTo>
                <a:lnTo>
                  <a:pt x="1449479" y="1814293"/>
                </a:lnTo>
                <a:lnTo>
                  <a:pt x="1451638" y="1831223"/>
                </a:lnTo>
                <a:lnTo>
                  <a:pt x="1452371" y="1848612"/>
                </a:lnTo>
                <a:lnTo>
                  <a:pt x="1452371" y="1885187"/>
                </a:lnTo>
                <a:close/>
              </a:path>
              <a:path w="1659635" h="2638044">
                <a:moveTo>
                  <a:pt x="1648967" y="1822704"/>
                </a:moveTo>
                <a:lnTo>
                  <a:pt x="1648967" y="1813560"/>
                </a:lnTo>
                <a:lnTo>
                  <a:pt x="1659635" y="1813560"/>
                </a:lnTo>
                <a:lnTo>
                  <a:pt x="1659635" y="1822704"/>
                </a:lnTo>
                <a:lnTo>
                  <a:pt x="1648967" y="1822704"/>
                </a:lnTo>
                <a:close/>
              </a:path>
              <a:path w="1659635" h="2638044">
                <a:moveTo>
                  <a:pt x="1609343" y="1830323"/>
                </a:moveTo>
                <a:lnTo>
                  <a:pt x="1659635" y="1830323"/>
                </a:lnTo>
                <a:lnTo>
                  <a:pt x="1659635" y="1839468"/>
                </a:lnTo>
                <a:lnTo>
                  <a:pt x="1634796" y="1839506"/>
                </a:lnTo>
                <a:lnTo>
                  <a:pt x="1620279" y="1840045"/>
                </a:lnTo>
                <a:lnTo>
                  <a:pt x="1609343" y="1830323"/>
                </a:lnTo>
                <a:close/>
              </a:path>
              <a:path w="1659635" h="2638044">
                <a:moveTo>
                  <a:pt x="1565017" y="1826636"/>
                </a:moveTo>
                <a:lnTo>
                  <a:pt x="1567051" y="1804954"/>
                </a:lnTo>
                <a:lnTo>
                  <a:pt x="1575500" y="1794898"/>
                </a:lnTo>
                <a:lnTo>
                  <a:pt x="1585388" y="1785979"/>
                </a:lnTo>
                <a:lnTo>
                  <a:pt x="1596739" y="1778505"/>
                </a:lnTo>
                <a:lnTo>
                  <a:pt x="1609579" y="1772785"/>
                </a:lnTo>
                <a:lnTo>
                  <a:pt x="1623932" y="1769127"/>
                </a:lnTo>
                <a:lnTo>
                  <a:pt x="1639823" y="1767839"/>
                </a:lnTo>
                <a:lnTo>
                  <a:pt x="1659635" y="1767839"/>
                </a:lnTo>
                <a:lnTo>
                  <a:pt x="1659635" y="1776984"/>
                </a:lnTo>
                <a:lnTo>
                  <a:pt x="1639823" y="1776984"/>
                </a:lnTo>
                <a:lnTo>
                  <a:pt x="1626077" y="1778117"/>
                </a:lnTo>
                <a:lnTo>
                  <a:pt x="1612532" y="1781630"/>
                </a:lnTo>
                <a:lnTo>
                  <a:pt x="1600141" y="1787287"/>
                </a:lnTo>
                <a:lnTo>
                  <a:pt x="1589048" y="1794854"/>
                </a:lnTo>
                <a:lnTo>
                  <a:pt x="1579399" y="1804092"/>
                </a:lnTo>
                <a:lnTo>
                  <a:pt x="1571340" y="1814765"/>
                </a:lnTo>
                <a:lnTo>
                  <a:pt x="1565017" y="1826636"/>
                </a:lnTo>
                <a:close/>
              </a:path>
              <a:path w="1659635" h="2638044">
                <a:moveTo>
                  <a:pt x="1540764" y="1776984"/>
                </a:moveTo>
                <a:lnTo>
                  <a:pt x="1545147" y="1788614"/>
                </a:lnTo>
                <a:lnTo>
                  <a:pt x="1540764" y="1848612"/>
                </a:lnTo>
                <a:lnTo>
                  <a:pt x="1540764" y="1767839"/>
                </a:lnTo>
                <a:lnTo>
                  <a:pt x="1545125" y="1762314"/>
                </a:lnTo>
                <a:lnTo>
                  <a:pt x="1549907" y="1776984"/>
                </a:lnTo>
                <a:lnTo>
                  <a:pt x="1540764" y="1776984"/>
                </a:lnTo>
                <a:close/>
              </a:path>
              <a:path w="1659635" h="2638044">
                <a:moveTo>
                  <a:pt x="1540764" y="1767839"/>
                </a:moveTo>
                <a:lnTo>
                  <a:pt x="1540764" y="1848612"/>
                </a:lnTo>
                <a:lnTo>
                  <a:pt x="1540604" y="1838516"/>
                </a:lnTo>
                <a:lnTo>
                  <a:pt x="1539885" y="1825050"/>
                </a:lnTo>
                <a:lnTo>
                  <a:pt x="1538591" y="1811751"/>
                </a:lnTo>
                <a:lnTo>
                  <a:pt x="1538127" y="1753386"/>
                </a:lnTo>
                <a:lnTo>
                  <a:pt x="1540764" y="1767839"/>
                </a:lnTo>
                <a:close/>
              </a:path>
              <a:path w="1659635" h="2638044">
                <a:moveTo>
                  <a:pt x="1538591" y="1811751"/>
                </a:moveTo>
                <a:lnTo>
                  <a:pt x="1536724" y="1798634"/>
                </a:lnTo>
                <a:lnTo>
                  <a:pt x="1534289" y="1785711"/>
                </a:lnTo>
                <a:lnTo>
                  <a:pt x="1531289" y="1772995"/>
                </a:lnTo>
                <a:lnTo>
                  <a:pt x="1527726" y="1760500"/>
                </a:lnTo>
                <a:lnTo>
                  <a:pt x="1531606" y="1742485"/>
                </a:lnTo>
                <a:lnTo>
                  <a:pt x="1538127" y="1753386"/>
                </a:lnTo>
                <a:lnTo>
                  <a:pt x="1538591" y="1811751"/>
                </a:lnTo>
                <a:close/>
              </a:path>
              <a:path w="1659635" h="2638044">
                <a:moveTo>
                  <a:pt x="1523605" y="1748238"/>
                </a:moveTo>
                <a:lnTo>
                  <a:pt x="1518928" y="1736223"/>
                </a:lnTo>
                <a:lnTo>
                  <a:pt x="1520951" y="1731263"/>
                </a:lnTo>
                <a:lnTo>
                  <a:pt x="1523283" y="1733575"/>
                </a:lnTo>
                <a:lnTo>
                  <a:pt x="1531606" y="1742485"/>
                </a:lnTo>
                <a:lnTo>
                  <a:pt x="1527726" y="1760500"/>
                </a:lnTo>
                <a:lnTo>
                  <a:pt x="1523605" y="1748238"/>
                </a:lnTo>
                <a:close/>
              </a:path>
              <a:path w="1659635" h="2638044">
                <a:moveTo>
                  <a:pt x="1507920" y="1712985"/>
                </a:moveTo>
                <a:lnTo>
                  <a:pt x="1508075" y="1701528"/>
                </a:lnTo>
                <a:lnTo>
                  <a:pt x="1517088" y="1711824"/>
                </a:lnTo>
                <a:lnTo>
                  <a:pt x="1520951" y="1722120"/>
                </a:lnTo>
                <a:lnTo>
                  <a:pt x="1521198" y="1721886"/>
                </a:lnTo>
                <a:lnTo>
                  <a:pt x="1530196" y="1713978"/>
                </a:lnTo>
                <a:lnTo>
                  <a:pt x="1539831" y="1706672"/>
                </a:lnTo>
                <a:lnTo>
                  <a:pt x="1532518" y="1723339"/>
                </a:lnTo>
                <a:lnTo>
                  <a:pt x="1520951" y="1731263"/>
                </a:lnTo>
                <a:lnTo>
                  <a:pt x="1518928" y="1736223"/>
                </a:lnTo>
                <a:lnTo>
                  <a:pt x="1513698" y="1724467"/>
                </a:lnTo>
                <a:lnTo>
                  <a:pt x="1507920" y="1712985"/>
                </a:lnTo>
                <a:close/>
              </a:path>
              <a:path w="1659635" h="2638044">
                <a:moveTo>
                  <a:pt x="1501595" y="1701788"/>
                </a:moveTo>
                <a:lnTo>
                  <a:pt x="1494729" y="1690891"/>
                </a:lnTo>
                <a:lnTo>
                  <a:pt x="1501139" y="1694687"/>
                </a:lnTo>
                <a:lnTo>
                  <a:pt x="1508075" y="1701528"/>
                </a:lnTo>
                <a:lnTo>
                  <a:pt x="1507920" y="1712985"/>
                </a:lnTo>
                <a:lnTo>
                  <a:pt x="1501595" y="1701788"/>
                </a:lnTo>
                <a:close/>
              </a:path>
              <a:path w="1659635" h="2638044">
                <a:moveTo>
                  <a:pt x="1549907" y="1776984"/>
                </a:moveTo>
                <a:lnTo>
                  <a:pt x="1545125" y="1762314"/>
                </a:lnTo>
                <a:lnTo>
                  <a:pt x="1553681" y="1753600"/>
                </a:lnTo>
                <a:lnTo>
                  <a:pt x="1563549" y="1745767"/>
                </a:lnTo>
                <a:lnTo>
                  <a:pt x="1574543" y="1738902"/>
                </a:lnTo>
                <a:lnTo>
                  <a:pt x="1586474" y="1733091"/>
                </a:lnTo>
                <a:lnTo>
                  <a:pt x="1599155" y="1728421"/>
                </a:lnTo>
                <a:lnTo>
                  <a:pt x="1612399" y="1724978"/>
                </a:lnTo>
                <a:lnTo>
                  <a:pt x="1626017" y="1722849"/>
                </a:lnTo>
                <a:lnTo>
                  <a:pt x="1639823" y="1722120"/>
                </a:lnTo>
                <a:lnTo>
                  <a:pt x="1648967" y="1722120"/>
                </a:lnTo>
                <a:lnTo>
                  <a:pt x="1659635" y="1731263"/>
                </a:lnTo>
                <a:lnTo>
                  <a:pt x="1659635" y="1740407"/>
                </a:lnTo>
                <a:lnTo>
                  <a:pt x="1648967" y="1731263"/>
                </a:lnTo>
                <a:lnTo>
                  <a:pt x="1639823" y="1731263"/>
                </a:lnTo>
                <a:lnTo>
                  <a:pt x="1630013" y="1731641"/>
                </a:lnTo>
                <a:lnTo>
                  <a:pt x="1615549" y="1733618"/>
                </a:lnTo>
                <a:lnTo>
                  <a:pt x="1602057" y="1737069"/>
                </a:lnTo>
                <a:lnTo>
                  <a:pt x="1589559" y="1741749"/>
                </a:lnTo>
                <a:lnTo>
                  <a:pt x="1578074" y="1747411"/>
                </a:lnTo>
                <a:lnTo>
                  <a:pt x="1567624" y="1753811"/>
                </a:lnTo>
                <a:lnTo>
                  <a:pt x="1558228" y="1760702"/>
                </a:lnTo>
                <a:lnTo>
                  <a:pt x="1549907" y="1767839"/>
                </a:lnTo>
                <a:lnTo>
                  <a:pt x="1549907" y="1776984"/>
                </a:lnTo>
                <a:close/>
              </a:path>
              <a:path w="1659635" h="2638044">
                <a:moveTo>
                  <a:pt x="1620279" y="2402264"/>
                </a:moveTo>
                <a:lnTo>
                  <a:pt x="1605999" y="2403166"/>
                </a:lnTo>
                <a:lnTo>
                  <a:pt x="1611398" y="2372868"/>
                </a:lnTo>
                <a:lnTo>
                  <a:pt x="1624523" y="2367152"/>
                </a:lnTo>
                <a:lnTo>
                  <a:pt x="1639823" y="2365247"/>
                </a:lnTo>
                <a:lnTo>
                  <a:pt x="1648967" y="2365247"/>
                </a:lnTo>
                <a:lnTo>
                  <a:pt x="1659635" y="2374392"/>
                </a:lnTo>
                <a:lnTo>
                  <a:pt x="1659635" y="2383536"/>
                </a:lnTo>
                <a:lnTo>
                  <a:pt x="1648967" y="2374392"/>
                </a:lnTo>
                <a:lnTo>
                  <a:pt x="1639823" y="2374392"/>
                </a:lnTo>
                <a:lnTo>
                  <a:pt x="1629127" y="2376414"/>
                </a:lnTo>
                <a:lnTo>
                  <a:pt x="1615610" y="2383295"/>
                </a:lnTo>
                <a:lnTo>
                  <a:pt x="1609343" y="2392679"/>
                </a:lnTo>
                <a:lnTo>
                  <a:pt x="1620279" y="2402264"/>
                </a:lnTo>
                <a:close/>
              </a:path>
              <a:path w="1659635" h="2638044">
                <a:moveTo>
                  <a:pt x="1560575" y="2401823"/>
                </a:moveTo>
                <a:lnTo>
                  <a:pt x="1562428" y="2400200"/>
                </a:lnTo>
                <a:lnTo>
                  <a:pt x="1574335" y="2394908"/>
                </a:lnTo>
                <a:lnTo>
                  <a:pt x="1588132" y="2392958"/>
                </a:lnTo>
                <a:lnTo>
                  <a:pt x="1600200" y="2392679"/>
                </a:lnTo>
                <a:lnTo>
                  <a:pt x="1602624" y="2382393"/>
                </a:lnTo>
                <a:lnTo>
                  <a:pt x="1611398" y="2372868"/>
                </a:lnTo>
                <a:lnTo>
                  <a:pt x="1605999" y="2403166"/>
                </a:lnTo>
                <a:lnTo>
                  <a:pt x="1591972" y="2404556"/>
                </a:lnTo>
                <a:lnTo>
                  <a:pt x="1578211" y="2406436"/>
                </a:lnTo>
                <a:lnTo>
                  <a:pt x="1564733" y="2408805"/>
                </a:lnTo>
                <a:lnTo>
                  <a:pt x="1560575" y="2401823"/>
                </a:lnTo>
                <a:close/>
              </a:path>
              <a:path w="1659635" h="2638044">
                <a:moveTo>
                  <a:pt x="1560575" y="2401823"/>
                </a:moveTo>
                <a:lnTo>
                  <a:pt x="1564733" y="2408805"/>
                </a:lnTo>
                <a:lnTo>
                  <a:pt x="1551551" y="2411664"/>
                </a:lnTo>
                <a:lnTo>
                  <a:pt x="1554372" y="2387112"/>
                </a:lnTo>
                <a:lnTo>
                  <a:pt x="1560016" y="2374477"/>
                </a:lnTo>
                <a:lnTo>
                  <a:pt x="1567051" y="2363247"/>
                </a:lnTo>
                <a:lnTo>
                  <a:pt x="1565017" y="2388552"/>
                </a:lnTo>
                <a:lnTo>
                  <a:pt x="1560575" y="2401823"/>
                </a:lnTo>
                <a:close/>
              </a:path>
              <a:path w="1659635" h="2638044">
                <a:moveTo>
                  <a:pt x="1549907" y="2401823"/>
                </a:moveTo>
                <a:lnTo>
                  <a:pt x="1540764" y="2401823"/>
                </a:lnTo>
                <a:lnTo>
                  <a:pt x="1545147" y="2350829"/>
                </a:lnTo>
                <a:lnTo>
                  <a:pt x="1547899" y="2363748"/>
                </a:lnTo>
                <a:lnTo>
                  <a:pt x="1549312" y="2377049"/>
                </a:lnTo>
                <a:lnTo>
                  <a:pt x="1549833" y="2389989"/>
                </a:lnTo>
                <a:lnTo>
                  <a:pt x="1549907" y="2401823"/>
                </a:lnTo>
                <a:close/>
              </a:path>
              <a:path w="1659635" h="2638044">
                <a:moveTo>
                  <a:pt x="1501139" y="2420112"/>
                </a:moveTo>
                <a:lnTo>
                  <a:pt x="1493419" y="2342911"/>
                </a:lnTo>
                <a:lnTo>
                  <a:pt x="1497663" y="2362036"/>
                </a:lnTo>
                <a:lnTo>
                  <a:pt x="1500259" y="2381694"/>
                </a:lnTo>
                <a:lnTo>
                  <a:pt x="1501139" y="2401823"/>
                </a:lnTo>
                <a:lnTo>
                  <a:pt x="1501139" y="2420112"/>
                </a:lnTo>
                <a:close/>
              </a:path>
              <a:path w="1659635" h="2638044">
                <a:moveTo>
                  <a:pt x="1448702" y="2459401"/>
                </a:moveTo>
                <a:lnTo>
                  <a:pt x="1452371" y="2447544"/>
                </a:lnTo>
                <a:lnTo>
                  <a:pt x="1459338" y="2441798"/>
                </a:lnTo>
                <a:lnTo>
                  <a:pt x="1470408" y="2434569"/>
                </a:lnTo>
                <a:lnTo>
                  <a:pt x="1482019" y="2427340"/>
                </a:lnTo>
                <a:lnTo>
                  <a:pt x="1491995" y="2420112"/>
                </a:lnTo>
                <a:lnTo>
                  <a:pt x="1502084" y="2427988"/>
                </a:lnTo>
                <a:lnTo>
                  <a:pt x="1490607" y="2433293"/>
                </a:lnTo>
                <a:lnTo>
                  <a:pt x="1479516" y="2439086"/>
                </a:lnTo>
                <a:lnTo>
                  <a:pt x="1468824" y="2445369"/>
                </a:lnTo>
                <a:lnTo>
                  <a:pt x="1458548" y="2452140"/>
                </a:lnTo>
                <a:lnTo>
                  <a:pt x="1448702" y="2459401"/>
                </a:lnTo>
                <a:close/>
              </a:path>
              <a:path w="1659635" h="2638044">
                <a:moveTo>
                  <a:pt x="1452371" y="2447544"/>
                </a:moveTo>
                <a:lnTo>
                  <a:pt x="1448702" y="2459401"/>
                </a:lnTo>
                <a:lnTo>
                  <a:pt x="1449479" y="2369940"/>
                </a:lnTo>
                <a:lnTo>
                  <a:pt x="1451638" y="2385728"/>
                </a:lnTo>
                <a:lnTo>
                  <a:pt x="1452371" y="2401823"/>
                </a:lnTo>
                <a:lnTo>
                  <a:pt x="1452371" y="2447544"/>
                </a:lnTo>
                <a:close/>
              </a:path>
              <a:path w="1659635" h="2638044">
                <a:moveTo>
                  <a:pt x="1439301" y="2467152"/>
                </a:moveTo>
                <a:lnTo>
                  <a:pt x="1430359" y="2475391"/>
                </a:lnTo>
                <a:lnTo>
                  <a:pt x="1432559" y="2456687"/>
                </a:lnTo>
                <a:lnTo>
                  <a:pt x="1441703" y="2456687"/>
                </a:lnTo>
                <a:lnTo>
                  <a:pt x="1448702" y="2459401"/>
                </a:lnTo>
                <a:lnTo>
                  <a:pt x="1439301" y="2467152"/>
                </a:lnTo>
                <a:close/>
              </a:path>
              <a:path w="1659635" h="2638044">
                <a:moveTo>
                  <a:pt x="1402791" y="2347859"/>
                </a:moveTo>
                <a:lnTo>
                  <a:pt x="1407070" y="2360761"/>
                </a:lnTo>
                <a:lnTo>
                  <a:pt x="1412838" y="2439987"/>
                </a:lnTo>
                <a:lnTo>
                  <a:pt x="1419295" y="2451557"/>
                </a:lnTo>
                <a:lnTo>
                  <a:pt x="1421891" y="2465831"/>
                </a:lnTo>
                <a:lnTo>
                  <a:pt x="1416201" y="2460703"/>
                </a:lnTo>
                <a:lnTo>
                  <a:pt x="1406267" y="2452642"/>
                </a:lnTo>
                <a:lnTo>
                  <a:pt x="1402791" y="2347859"/>
                </a:lnTo>
                <a:close/>
              </a:path>
              <a:path w="1659635" h="2638044">
                <a:moveTo>
                  <a:pt x="1362455" y="2420112"/>
                </a:moveTo>
                <a:lnTo>
                  <a:pt x="1366470" y="2420535"/>
                </a:lnTo>
                <a:lnTo>
                  <a:pt x="1375924" y="2424236"/>
                </a:lnTo>
                <a:lnTo>
                  <a:pt x="1387192" y="2430642"/>
                </a:lnTo>
                <a:lnTo>
                  <a:pt x="1402079" y="2438399"/>
                </a:lnTo>
                <a:lnTo>
                  <a:pt x="1395864" y="2445234"/>
                </a:lnTo>
                <a:lnTo>
                  <a:pt x="1385028" y="2438465"/>
                </a:lnTo>
                <a:lnTo>
                  <a:pt x="1373797" y="2432321"/>
                </a:lnTo>
                <a:lnTo>
                  <a:pt x="1362455" y="2420112"/>
                </a:lnTo>
                <a:close/>
              </a:path>
              <a:path w="1659635" h="2638044">
                <a:moveTo>
                  <a:pt x="1358798" y="2375043"/>
                </a:moveTo>
                <a:lnTo>
                  <a:pt x="1361521" y="2388256"/>
                </a:lnTo>
                <a:lnTo>
                  <a:pt x="1362455" y="2401823"/>
                </a:lnTo>
                <a:lnTo>
                  <a:pt x="1362455" y="2420112"/>
                </a:lnTo>
                <a:lnTo>
                  <a:pt x="1362206" y="2426787"/>
                </a:lnTo>
                <a:lnTo>
                  <a:pt x="1358798" y="2375043"/>
                </a:lnTo>
                <a:close/>
              </a:path>
              <a:path w="1659635" h="2638044">
                <a:moveTo>
                  <a:pt x="1313687" y="2401823"/>
                </a:moveTo>
                <a:lnTo>
                  <a:pt x="1317312" y="2401928"/>
                </a:lnTo>
                <a:lnTo>
                  <a:pt x="1332134" y="2404722"/>
                </a:lnTo>
                <a:lnTo>
                  <a:pt x="1343391" y="2408849"/>
                </a:lnTo>
                <a:lnTo>
                  <a:pt x="1353311" y="2410968"/>
                </a:lnTo>
                <a:lnTo>
                  <a:pt x="1362206" y="2426787"/>
                </a:lnTo>
                <a:lnTo>
                  <a:pt x="1350290" y="2421849"/>
                </a:lnTo>
                <a:lnTo>
                  <a:pt x="1338087" y="2417492"/>
                </a:lnTo>
                <a:lnTo>
                  <a:pt x="1325632" y="2413701"/>
                </a:lnTo>
                <a:lnTo>
                  <a:pt x="1313687" y="2401823"/>
                </a:lnTo>
                <a:close/>
              </a:path>
              <a:path w="1659635" h="2638044">
                <a:moveTo>
                  <a:pt x="1312962" y="2410463"/>
                </a:moveTo>
                <a:lnTo>
                  <a:pt x="1300112" y="2407763"/>
                </a:lnTo>
                <a:lnTo>
                  <a:pt x="1303019" y="2401823"/>
                </a:lnTo>
                <a:lnTo>
                  <a:pt x="1307499" y="2373284"/>
                </a:lnTo>
                <a:lnTo>
                  <a:pt x="1312074" y="2386789"/>
                </a:lnTo>
                <a:lnTo>
                  <a:pt x="1313687" y="2401823"/>
                </a:lnTo>
                <a:lnTo>
                  <a:pt x="1325632" y="2413701"/>
                </a:lnTo>
                <a:lnTo>
                  <a:pt x="1312962" y="2410463"/>
                </a:lnTo>
                <a:close/>
              </a:path>
              <a:path w="1659635" h="2638044">
                <a:moveTo>
                  <a:pt x="1274064" y="2392679"/>
                </a:moveTo>
                <a:lnTo>
                  <a:pt x="1278658" y="2393333"/>
                </a:lnTo>
                <a:lnTo>
                  <a:pt x="1290969" y="2398363"/>
                </a:lnTo>
                <a:lnTo>
                  <a:pt x="1303019" y="2401823"/>
                </a:lnTo>
                <a:lnTo>
                  <a:pt x="1300112" y="2407763"/>
                </a:lnTo>
                <a:lnTo>
                  <a:pt x="1287119" y="2405586"/>
                </a:lnTo>
                <a:lnTo>
                  <a:pt x="1274064" y="2392679"/>
                </a:lnTo>
                <a:close/>
              </a:path>
              <a:path w="1659635" h="2638044">
                <a:moveTo>
                  <a:pt x="1245429" y="2377476"/>
                </a:moveTo>
                <a:lnTo>
                  <a:pt x="1245754" y="2366451"/>
                </a:lnTo>
                <a:lnTo>
                  <a:pt x="1257220" y="2371384"/>
                </a:lnTo>
                <a:lnTo>
                  <a:pt x="1266378" y="2380127"/>
                </a:lnTo>
                <a:lnTo>
                  <a:pt x="1274064" y="2392679"/>
                </a:lnTo>
                <a:lnTo>
                  <a:pt x="1287119" y="2405586"/>
                </a:lnTo>
                <a:lnTo>
                  <a:pt x="1274019" y="2403918"/>
                </a:lnTo>
                <a:lnTo>
                  <a:pt x="1264919" y="2392679"/>
                </a:lnTo>
                <a:lnTo>
                  <a:pt x="1256086" y="2385062"/>
                </a:lnTo>
                <a:lnTo>
                  <a:pt x="1245429" y="2377476"/>
                </a:lnTo>
                <a:close/>
              </a:path>
              <a:path w="1659635" h="2638044">
                <a:moveTo>
                  <a:pt x="1205483" y="2392679"/>
                </a:moveTo>
                <a:lnTo>
                  <a:pt x="1264919" y="2392679"/>
                </a:lnTo>
                <a:lnTo>
                  <a:pt x="1274019" y="2403918"/>
                </a:lnTo>
                <a:lnTo>
                  <a:pt x="1260849" y="2402745"/>
                </a:lnTo>
                <a:lnTo>
                  <a:pt x="1247643" y="2402051"/>
                </a:lnTo>
                <a:lnTo>
                  <a:pt x="1234439" y="2401823"/>
                </a:lnTo>
                <a:lnTo>
                  <a:pt x="1230362" y="2401840"/>
                </a:lnTo>
                <a:lnTo>
                  <a:pt x="1215952" y="2402167"/>
                </a:lnTo>
                <a:lnTo>
                  <a:pt x="1205483" y="2392679"/>
                </a:lnTo>
                <a:close/>
              </a:path>
              <a:path w="1659635" h="2638044">
                <a:moveTo>
                  <a:pt x="1215952" y="2402167"/>
                </a:moveTo>
                <a:lnTo>
                  <a:pt x="1201798" y="2402924"/>
                </a:lnTo>
                <a:lnTo>
                  <a:pt x="1206014" y="2372868"/>
                </a:lnTo>
                <a:lnTo>
                  <a:pt x="1219139" y="2367152"/>
                </a:lnTo>
                <a:lnTo>
                  <a:pt x="1234439" y="2365247"/>
                </a:lnTo>
                <a:lnTo>
                  <a:pt x="1245754" y="2366451"/>
                </a:lnTo>
                <a:lnTo>
                  <a:pt x="1245429" y="2377476"/>
                </a:lnTo>
                <a:lnTo>
                  <a:pt x="1234439" y="2374392"/>
                </a:lnTo>
                <a:lnTo>
                  <a:pt x="1221194" y="2376065"/>
                </a:lnTo>
                <a:lnTo>
                  <a:pt x="1209333" y="2382973"/>
                </a:lnTo>
                <a:lnTo>
                  <a:pt x="1205483" y="2392679"/>
                </a:lnTo>
                <a:lnTo>
                  <a:pt x="1215952" y="2402167"/>
                </a:lnTo>
                <a:close/>
              </a:path>
              <a:path w="1659635" h="2638044">
                <a:moveTo>
                  <a:pt x="1609343" y="2392679"/>
                </a:moveTo>
                <a:lnTo>
                  <a:pt x="1659635" y="2392679"/>
                </a:lnTo>
                <a:lnTo>
                  <a:pt x="1659635" y="2401823"/>
                </a:lnTo>
                <a:lnTo>
                  <a:pt x="1634796" y="2401852"/>
                </a:lnTo>
                <a:lnTo>
                  <a:pt x="1620279" y="2402264"/>
                </a:lnTo>
                <a:lnTo>
                  <a:pt x="1609343" y="2392679"/>
                </a:lnTo>
                <a:close/>
              </a:path>
              <a:path w="1659635" h="2638044">
                <a:moveTo>
                  <a:pt x="1648967" y="298703"/>
                </a:moveTo>
                <a:lnTo>
                  <a:pt x="1648967" y="289560"/>
                </a:lnTo>
                <a:lnTo>
                  <a:pt x="1659635" y="289560"/>
                </a:lnTo>
                <a:lnTo>
                  <a:pt x="1659635" y="298703"/>
                </a:lnTo>
                <a:lnTo>
                  <a:pt x="1648967" y="298703"/>
                </a:lnTo>
                <a:close/>
              </a:path>
              <a:path w="1659635" h="2638044">
                <a:moveTo>
                  <a:pt x="1565017" y="2388552"/>
                </a:moveTo>
                <a:lnTo>
                  <a:pt x="1567051" y="2363247"/>
                </a:lnTo>
                <a:lnTo>
                  <a:pt x="1575500" y="2353507"/>
                </a:lnTo>
                <a:lnTo>
                  <a:pt x="1585388" y="2345345"/>
                </a:lnTo>
                <a:lnTo>
                  <a:pt x="1596739" y="2338847"/>
                </a:lnTo>
                <a:lnTo>
                  <a:pt x="1609579" y="2334098"/>
                </a:lnTo>
                <a:lnTo>
                  <a:pt x="1623932" y="2331186"/>
                </a:lnTo>
                <a:lnTo>
                  <a:pt x="1639823" y="2330195"/>
                </a:lnTo>
                <a:lnTo>
                  <a:pt x="1659635" y="2330195"/>
                </a:lnTo>
                <a:lnTo>
                  <a:pt x="1659635" y="2339339"/>
                </a:lnTo>
                <a:lnTo>
                  <a:pt x="1639823" y="2339339"/>
                </a:lnTo>
                <a:lnTo>
                  <a:pt x="1626077" y="2340416"/>
                </a:lnTo>
                <a:lnTo>
                  <a:pt x="1612532" y="2343778"/>
                </a:lnTo>
                <a:lnTo>
                  <a:pt x="1600141" y="2349248"/>
                </a:lnTo>
                <a:lnTo>
                  <a:pt x="1589048" y="2356642"/>
                </a:lnTo>
                <a:lnTo>
                  <a:pt x="1579399" y="2365779"/>
                </a:lnTo>
                <a:lnTo>
                  <a:pt x="1571340" y="2376476"/>
                </a:lnTo>
                <a:lnTo>
                  <a:pt x="1565017" y="2388552"/>
                </a:lnTo>
                <a:close/>
              </a:path>
              <a:path w="1659635" h="2638044">
                <a:moveTo>
                  <a:pt x="1540764" y="2339339"/>
                </a:moveTo>
                <a:lnTo>
                  <a:pt x="1545147" y="2350829"/>
                </a:lnTo>
                <a:lnTo>
                  <a:pt x="1540764" y="2401823"/>
                </a:lnTo>
                <a:lnTo>
                  <a:pt x="1540764" y="2330195"/>
                </a:lnTo>
                <a:lnTo>
                  <a:pt x="1545125" y="2324670"/>
                </a:lnTo>
                <a:lnTo>
                  <a:pt x="1549907" y="2330195"/>
                </a:lnTo>
                <a:lnTo>
                  <a:pt x="1540764" y="2339339"/>
                </a:lnTo>
                <a:close/>
              </a:path>
              <a:path w="1659635" h="2638044">
                <a:moveTo>
                  <a:pt x="1540764" y="2330195"/>
                </a:moveTo>
                <a:lnTo>
                  <a:pt x="1540764" y="2401823"/>
                </a:lnTo>
                <a:lnTo>
                  <a:pt x="1540752" y="2399425"/>
                </a:lnTo>
                <a:lnTo>
                  <a:pt x="1540325" y="2386911"/>
                </a:lnTo>
                <a:lnTo>
                  <a:pt x="1539284" y="2374394"/>
                </a:lnTo>
                <a:lnTo>
                  <a:pt x="1538886" y="2317691"/>
                </a:lnTo>
                <a:lnTo>
                  <a:pt x="1540764" y="2330195"/>
                </a:lnTo>
                <a:close/>
              </a:path>
              <a:path w="1659635" h="2638044">
                <a:moveTo>
                  <a:pt x="1539284" y="2374394"/>
                </a:moveTo>
                <a:lnTo>
                  <a:pt x="1537631" y="2361897"/>
                </a:lnTo>
                <a:lnTo>
                  <a:pt x="1535371" y="2349444"/>
                </a:lnTo>
                <a:lnTo>
                  <a:pt x="1532508" y="2337058"/>
                </a:lnTo>
                <a:lnTo>
                  <a:pt x="1529045" y="2324763"/>
                </a:lnTo>
                <a:lnTo>
                  <a:pt x="1534062" y="2306934"/>
                </a:lnTo>
                <a:lnTo>
                  <a:pt x="1538886" y="2317691"/>
                </a:lnTo>
                <a:lnTo>
                  <a:pt x="1539284" y="2374394"/>
                </a:lnTo>
                <a:close/>
              </a:path>
              <a:path w="1659635" h="2638044">
                <a:moveTo>
                  <a:pt x="1481546" y="2213813"/>
                </a:moveTo>
                <a:lnTo>
                  <a:pt x="1485460" y="2225085"/>
                </a:lnTo>
                <a:lnTo>
                  <a:pt x="1492685" y="2237488"/>
                </a:lnTo>
                <a:lnTo>
                  <a:pt x="1501139" y="2247899"/>
                </a:lnTo>
                <a:lnTo>
                  <a:pt x="1503471" y="2250211"/>
                </a:lnTo>
                <a:lnTo>
                  <a:pt x="1511794" y="2259121"/>
                </a:lnTo>
                <a:lnTo>
                  <a:pt x="1518315" y="2270022"/>
                </a:lnTo>
                <a:lnTo>
                  <a:pt x="1520951" y="2284476"/>
                </a:lnTo>
                <a:lnTo>
                  <a:pt x="1527502" y="2296108"/>
                </a:lnTo>
                <a:lnTo>
                  <a:pt x="1534062" y="2306934"/>
                </a:lnTo>
                <a:lnTo>
                  <a:pt x="1529045" y="2324763"/>
                </a:lnTo>
                <a:lnTo>
                  <a:pt x="1524985" y="2312581"/>
                </a:lnTo>
                <a:lnTo>
                  <a:pt x="1520332" y="2300537"/>
                </a:lnTo>
                <a:lnTo>
                  <a:pt x="1515090" y="2288654"/>
                </a:lnTo>
                <a:lnTo>
                  <a:pt x="1509262" y="2276955"/>
                </a:lnTo>
                <a:lnTo>
                  <a:pt x="1502852" y="2265463"/>
                </a:lnTo>
                <a:lnTo>
                  <a:pt x="1495864" y="2254202"/>
                </a:lnTo>
                <a:lnTo>
                  <a:pt x="1488301" y="2243195"/>
                </a:lnTo>
                <a:lnTo>
                  <a:pt x="1481546" y="2213813"/>
                </a:lnTo>
                <a:close/>
              </a:path>
              <a:path w="1659635" h="2638044">
                <a:moveTo>
                  <a:pt x="1480166" y="2232466"/>
                </a:moveTo>
                <a:lnTo>
                  <a:pt x="1481327" y="2211323"/>
                </a:lnTo>
                <a:lnTo>
                  <a:pt x="1481546" y="2213813"/>
                </a:lnTo>
                <a:lnTo>
                  <a:pt x="1488301" y="2243195"/>
                </a:lnTo>
                <a:lnTo>
                  <a:pt x="1480166" y="2232466"/>
                </a:lnTo>
                <a:close/>
              </a:path>
              <a:path w="1659635" h="2638044">
                <a:moveTo>
                  <a:pt x="1449426" y="2199571"/>
                </a:moveTo>
                <a:lnTo>
                  <a:pt x="1439405" y="2191199"/>
                </a:lnTo>
                <a:lnTo>
                  <a:pt x="1441703" y="2183892"/>
                </a:lnTo>
                <a:lnTo>
                  <a:pt x="1443950" y="2185836"/>
                </a:lnTo>
                <a:lnTo>
                  <a:pt x="1453389" y="2194332"/>
                </a:lnTo>
                <a:lnTo>
                  <a:pt x="1452371" y="2202179"/>
                </a:lnTo>
                <a:lnTo>
                  <a:pt x="1449426" y="2199571"/>
                </a:lnTo>
                <a:close/>
              </a:path>
              <a:path w="1659635" h="2638044">
                <a:moveTo>
                  <a:pt x="1384746" y="2156362"/>
                </a:moveTo>
                <a:lnTo>
                  <a:pt x="1389523" y="2148449"/>
                </a:lnTo>
                <a:lnTo>
                  <a:pt x="1399510" y="2154675"/>
                </a:lnTo>
                <a:lnTo>
                  <a:pt x="1409800" y="2160901"/>
                </a:lnTo>
                <a:lnTo>
                  <a:pt x="1418395" y="2175856"/>
                </a:lnTo>
                <a:lnTo>
                  <a:pt x="1407443" y="2168887"/>
                </a:lnTo>
                <a:lnTo>
                  <a:pt x="1396221" y="2162388"/>
                </a:lnTo>
                <a:lnTo>
                  <a:pt x="1384746" y="2156362"/>
                </a:lnTo>
                <a:close/>
              </a:path>
              <a:path w="1659635" h="2638044">
                <a:moveTo>
                  <a:pt x="1549907" y="2330195"/>
                </a:moveTo>
                <a:lnTo>
                  <a:pt x="1553681" y="2315956"/>
                </a:lnTo>
                <a:lnTo>
                  <a:pt x="1563549" y="2308123"/>
                </a:lnTo>
                <a:lnTo>
                  <a:pt x="1574543" y="2301258"/>
                </a:lnTo>
                <a:lnTo>
                  <a:pt x="1586474" y="2295447"/>
                </a:lnTo>
                <a:lnTo>
                  <a:pt x="1599155" y="2290777"/>
                </a:lnTo>
                <a:lnTo>
                  <a:pt x="1612399" y="2287334"/>
                </a:lnTo>
                <a:lnTo>
                  <a:pt x="1626017" y="2285205"/>
                </a:lnTo>
                <a:lnTo>
                  <a:pt x="1639823" y="2284476"/>
                </a:lnTo>
                <a:lnTo>
                  <a:pt x="1659635" y="2284476"/>
                </a:lnTo>
                <a:lnTo>
                  <a:pt x="1659635" y="2293620"/>
                </a:lnTo>
                <a:lnTo>
                  <a:pt x="1639823" y="2293620"/>
                </a:lnTo>
                <a:lnTo>
                  <a:pt x="1630013" y="2293819"/>
                </a:lnTo>
                <a:lnTo>
                  <a:pt x="1615549" y="2294978"/>
                </a:lnTo>
                <a:lnTo>
                  <a:pt x="1602057" y="2297279"/>
                </a:lnTo>
                <a:lnTo>
                  <a:pt x="1589559" y="2300843"/>
                </a:lnTo>
                <a:lnTo>
                  <a:pt x="1578074" y="2305794"/>
                </a:lnTo>
                <a:lnTo>
                  <a:pt x="1567624" y="2312254"/>
                </a:lnTo>
                <a:lnTo>
                  <a:pt x="1558228" y="2320347"/>
                </a:lnTo>
                <a:lnTo>
                  <a:pt x="1549907" y="2330195"/>
                </a:lnTo>
                <a:close/>
              </a:path>
              <a:path w="1659635" h="2638044">
                <a:moveTo>
                  <a:pt x="1521198" y="2284243"/>
                </a:moveTo>
                <a:lnTo>
                  <a:pt x="1530196" y="2276334"/>
                </a:lnTo>
                <a:lnTo>
                  <a:pt x="1539831" y="2269028"/>
                </a:lnTo>
                <a:lnTo>
                  <a:pt x="1550103" y="2262377"/>
                </a:lnTo>
                <a:lnTo>
                  <a:pt x="1561011" y="2256436"/>
                </a:lnTo>
                <a:lnTo>
                  <a:pt x="1572555" y="2251261"/>
                </a:lnTo>
                <a:lnTo>
                  <a:pt x="1584736" y="2246904"/>
                </a:lnTo>
                <a:lnTo>
                  <a:pt x="1597553" y="2243420"/>
                </a:lnTo>
                <a:lnTo>
                  <a:pt x="1611007" y="2240865"/>
                </a:lnTo>
                <a:lnTo>
                  <a:pt x="1625097" y="2239292"/>
                </a:lnTo>
                <a:lnTo>
                  <a:pt x="1639823" y="2238755"/>
                </a:lnTo>
                <a:lnTo>
                  <a:pt x="1659635" y="2238755"/>
                </a:lnTo>
                <a:lnTo>
                  <a:pt x="1659635" y="2247899"/>
                </a:lnTo>
                <a:lnTo>
                  <a:pt x="1639823" y="2247899"/>
                </a:lnTo>
                <a:lnTo>
                  <a:pt x="1628008" y="2248249"/>
                </a:lnTo>
                <a:lnTo>
                  <a:pt x="1614148" y="2249626"/>
                </a:lnTo>
                <a:lnTo>
                  <a:pt x="1601257" y="2251938"/>
                </a:lnTo>
                <a:lnTo>
                  <a:pt x="1589129" y="2255067"/>
                </a:lnTo>
                <a:lnTo>
                  <a:pt x="1577560" y="2258898"/>
                </a:lnTo>
                <a:lnTo>
                  <a:pt x="1566346" y="2263312"/>
                </a:lnTo>
                <a:lnTo>
                  <a:pt x="1555283" y="2268194"/>
                </a:lnTo>
                <a:lnTo>
                  <a:pt x="1544166" y="2273427"/>
                </a:lnTo>
                <a:lnTo>
                  <a:pt x="1532790" y="2278893"/>
                </a:lnTo>
                <a:lnTo>
                  <a:pt x="1521198" y="2284243"/>
                </a:lnTo>
                <a:close/>
              </a:path>
              <a:path w="1659635" h="2638044">
                <a:moveTo>
                  <a:pt x="1624989" y="1686111"/>
                </a:moveTo>
                <a:lnTo>
                  <a:pt x="1625097" y="1676936"/>
                </a:lnTo>
                <a:lnTo>
                  <a:pt x="1639823" y="1676400"/>
                </a:lnTo>
                <a:lnTo>
                  <a:pt x="1648967" y="1676400"/>
                </a:lnTo>
                <a:lnTo>
                  <a:pt x="1648967" y="1685544"/>
                </a:lnTo>
                <a:lnTo>
                  <a:pt x="1639396" y="1685544"/>
                </a:lnTo>
                <a:lnTo>
                  <a:pt x="1624989" y="1686111"/>
                </a:lnTo>
                <a:close/>
              </a:path>
              <a:path w="1659635" h="2638044">
                <a:moveTo>
                  <a:pt x="1532518" y="1723339"/>
                </a:moveTo>
                <a:lnTo>
                  <a:pt x="1539831" y="1706672"/>
                </a:lnTo>
                <a:lnTo>
                  <a:pt x="1550103" y="1700021"/>
                </a:lnTo>
                <a:lnTo>
                  <a:pt x="1561011" y="1694080"/>
                </a:lnTo>
                <a:lnTo>
                  <a:pt x="1572555" y="1688905"/>
                </a:lnTo>
                <a:lnTo>
                  <a:pt x="1584736" y="1684548"/>
                </a:lnTo>
                <a:lnTo>
                  <a:pt x="1597553" y="1681065"/>
                </a:lnTo>
                <a:lnTo>
                  <a:pt x="1611007" y="1678509"/>
                </a:lnTo>
                <a:lnTo>
                  <a:pt x="1625097" y="1676936"/>
                </a:lnTo>
                <a:lnTo>
                  <a:pt x="1624989" y="1686111"/>
                </a:lnTo>
                <a:lnTo>
                  <a:pt x="1611660" y="1687712"/>
                </a:lnTo>
                <a:lnTo>
                  <a:pt x="1599217" y="1690295"/>
                </a:lnTo>
                <a:lnTo>
                  <a:pt x="1587470" y="1693804"/>
                </a:lnTo>
                <a:lnTo>
                  <a:pt x="1576230" y="1698185"/>
                </a:lnTo>
                <a:lnTo>
                  <a:pt x="1565305" y="1703383"/>
                </a:lnTo>
                <a:lnTo>
                  <a:pt x="1554505" y="1709344"/>
                </a:lnTo>
                <a:lnTo>
                  <a:pt x="1543639" y="1716014"/>
                </a:lnTo>
                <a:lnTo>
                  <a:pt x="1532518" y="1723339"/>
                </a:lnTo>
                <a:close/>
              </a:path>
              <a:path w="1659635" h="2638044">
                <a:moveTo>
                  <a:pt x="1648967" y="1694687"/>
                </a:moveTo>
                <a:lnTo>
                  <a:pt x="1648967" y="1685544"/>
                </a:lnTo>
                <a:lnTo>
                  <a:pt x="1659635" y="1685544"/>
                </a:lnTo>
                <a:lnTo>
                  <a:pt x="1659635" y="1694687"/>
                </a:lnTo>
                <a:lnTo>
                  <a:pt x="1648967" y="1694687"/>
                </a:lnTo>
                <a:close/>
              </a:path>
              <a:path w="1659635" h="2638044">
                <a:moveTo>
                  <a:pt x="1501139" y="2247899"/>
                </a:moveTo>
                <a:lnTo>
                  <a:pt x="1506340" y="2244387"/>
                </a:lnTo>
                <a:lnTo>
                  <a:pt x="1517076" y="2237663"/>
                </a:lnTo>
                <a:lnTo>
                  <a:pt x="1528183" y="2231408"/>
                </a:lnTo>
                <a:lnTo>
                  <a:pt x="1539629" y="2225659"/>
                </a:lnTo>
                <a:lnTo>
                  <a:pt x="1551385" y="2220451"/>
                </a:lnTo>
                <a:lnTo>
                  <a:pt x="1563420" y="2215820"/>
                </a:lnTo>
                <a:lnTo>
                  <a:pt x="1575706" y="2211802"/>
                </a:lnTo>
                <a:lnTo>
                  <a:pt x="1588210" y="2208434"/>
                </a:lnTo>
                <a:lnTo>
                  <a:pt x="1600905" y="2205752"/>
                </a:lnTo>
                <a:lnTo>
                  <a:pt x="1613758" y="2203791"/>
                </a:lnTo>
                <a:lnTo>
                  <a:pt x="1626741" y="2202588"/>
                </a:lnTo>
                <a:lnTo>
                  <a:pt x="1639823" y="2202179"/>
                </a:lnTo>
                <a:lnTo>
                  <a:pt x="1659635" y="2202179"/>
                </a:lnTo>
                <a:lnTo>
                  <a:pt x="1659635" y="2211323"/>
                </a:lnTo>
                <a:lnTo>
                  <a:pt x="1635907" y="2211342"/>
                </a:lnTo>
                <a:lnTo>
                  <a:pt x="1622615" y="2211697"/>
                </a:lnTo>
                <a:lnTo>
                  <a:pt x="1609437" y="2212531"/>
                </a:lnTo>
                <a:lnTo>
                  <a:pt x="1596403" y="2213883"/>
                </a:lnTo>
                <a:lnTo>
                  <a:pt x="1583545" y="2215791"/>
                </a:lnTo>
                <a:lnTo>
                  <a:pt x="1570895" y="2218292"/>
                </a:lnTo>
                <a:lnTo>
                  <a:pt x="1558484" y="2221425"/>
                </a:lnTo>
                <a:lnTo>
                  <a:pt x="1546345" y="2225227"/>
                </a:lnTo>
                <a:lnTo>
                  <a:pt x="1534510" y="2229738"/>
                </a:lnTo>
                <a:lnTo>
                  <a:pt x="1523009" y="2234995"/>
                </a:lnTo>
                <a:lnTo>
                  <a:pt x="1511875" y="2241036"/>
                </a:lnTo>
                <a:lnTo>
                  <a:pt x="1501139" y="2247899"/>
                </a:lnTo>
                <a:close/>
              </a:path>
              <a:path w="1659635" h="2638044">
                <a:moveTo>
                  <a:pt x="1489146" y="1811447"/>
                </a:moveTo>
                <a:lnTo>
                  <a:pt x="1486669" y="1798171"/>
                </a:lnTo>
                <a:lnTo>
                  <a:pt x="1483488" y="1785311"/>
                </a:lnTo>
                <a:lnTo>
                  <a:pt x="1479643" y="1772853"/>
                </a:lnTo>
                <a:lnTo>
                  <a:pt x="1475175" y="1760782"/>
                </a:lnTo>
                <a:lnTo>
                  <a:pt x="1480256" y="1748004"/>
                </a:lnTo>
                <a:lnTo>
                  <a:pt x="1487594" y="1766706"/>
                </a:lnTo>
                <a:lnTo>
                  <a:pt x="1489146" y="1811447"/>
                </a:lnTo>
                <a:close/>
              </a:path>
              <a:path w="1659635" h="2638044">
                <a:moveTo>
                  <a:pt x="1471472" y="1730119"/>
                </a:moveTo>
                <a:lnTo>
                  <a:pt x="1480256" y="1748004"/>
                </a:lnTo>
                <a:lnTo>
                  <a:pt x="1475175" y="1760782"/>
                </a:lnTo>
                <a:lnTo>
                  <a:pt x="1470124" y="1749083"/>
                </a:lnTo>
                <a:lnTo>
                  <a:pt x="1464532" y="1737743"/>
                </a:lnTo>
                <a:lnTo>
                  <a:pt x="1461309" y="1713105"/>
                </a:lnTo>
                <a:lnTo>
                  <a:pt x="1471472" y="1730119"/>
                </a:lnTo>
                <a:close/>
              </a:path>
              <a:path w="1659635" h="2638044">
                <a:moveTo>
                  <a:pt x="1464532" y="1737743"/>
                </a:moveTo>
                <a:lnTo>
                  <a:pt x="1458439" y="1726745"/>
                </a:lnTo>
                <a:lnTo>
                  <a:pt x="1451886" y="1716077"/>
                </a:lnTo>
                <a:lnTo>
                  <a:pt x="1444914" y="1705723"/>
                </a:lnTo>
                <a:lnTo>
                  <a:pt x="1437564" y="1695668"/>
                </a:lnTo>
                <a:lnTo>
                  <a:pt x="1449835" y="1697016"/>
                </a:lnTo>
                <a:lnTo>
                  <a:pt x="1461309" y="1713105"/>
                </a:lnTo>
                <a:lnTo>
                  <a:pt x="1464532" y="1737743"/>
                </a:lnTo>
                <a:close/>
              </a:path>
              <a:path w="1659635" h="2638044">
                <a:moveTo>
                  <a:pt x="1449835" y="1697016"/>
                </a:moveTo>
                <a:lnTo>
                  <a:pt x="1437564" y="1695668"/>
                </a:lnTo>
                <a:lnTo>
                  <a:pt x="1429876" y="1685898"/>
                </a:lnTo>
                <a:lnTo>
                  <a:pt x="1421891" y="1676400"/>
                </a:lnTo>
                <a:lnTo>
                  <a:pt x="1414314" y="1669810"/>
                </a:lnTo>
                <a:lnTo>
                  <a:pt x="1423225" y="1667827"/>
                </a:lnTo>
                <a:lnTo>
                  <a:pt x="1437118" y="1681905"/>
                </a:lnTo>
                <a:lnTo>
                  <a:pt x="1449835" y="1697016"/>
                </a:lnTo>
                <a:close/>
              </a:path>
              <a:path w="1659635" h="2638044">
                <a:moveTo>
                  <a:pt x="1408223" y="1654834"/>
                </a:moveTo>
                <a:lnTo>
                  <a:pt x="1423225" y="1667827"/>
                </a:lnTo>
                <a:lnTo>
                  <a:pt x="1414314" y="1669810"/>
                </a:lnTo>
                <a:lnTo>
                  <a:pt x="1404419" y="1661957"/>
                </a:lnTo>
                <a:lnTo>
                  <a:pt x="1394074" y="1654537"/>
                </a:lnTo>
                <a:lnTo>
                  <a:pt x="1392179" y="1642981"/>
                </a:lnTo>
                <a:lnTo>
                  <a:pt x="1408223" y="1654834"/>
                </a:lnTo>
                <a:close/>
              </a:path>
              <a:path w="1659635" h="2638044">
                <a:moveTo>
                  <a:pt x="1383313" y="1647564"/>
                </a:moveTo>
                <a:lnTo>
                  <a:pt x="1372171" y="1641057"/>
                </a:lnTo>
                <a:lnTo>
                  <a:pt x="1375162" y="1632321"/>
                </a:lnTo>
                <a:lnTo>
                  <a:pt x="1392179" y="1642981"/>
                </a:lnTo>
                <a:lnTo>
                  <a:pt x="1394074" y="1654537"/>
                </a:lnTo>
                <a:lnTo>
                  <a:pt x="1383313" y="1647564"/>
                </a:lnTo>
                <a:close/>
              </a:path>
              <a:path w="1659635" h="2638044">
                <a:moveTo>
                  <a:pt x="1336811" y="1624483"/>
                </a:moveTo>
                <a:lnTo>
                  <a:pt x="1338476" y="1614797"/>
                </a:lnTo>
                <a:lnTo>
                  <a:pt x="1357239" y="1622909"/>
                </a:lnTo>
                <a:lnTo>
                  <a:pt x="1375162" y="1632321"/>
                </a:lnTo>
                <a:lnTo>
                  <a:pt x="1372171" y="1641057"/>
                </a:lnTo>
                <a:lnTo>
                  <a:pt x="1360684" y="1635030"/>
                </a:lnTo>
                <a:lnTo>
                  <a:pt x="1348886" y="1629500"/>
                </a:lnTo>
                <a:lnTo>
                  <a:pt x="1336811" y="1624483"/>
                </a:lnTo>
                <a:close/>
              </a:path>
              <a:path w="1659635" h="2638044">
                <a:moveTo>
                  <a:pt x="1324495" y="1619995"/>
                </a:moveTo>
                <a:lnTo>
                  <a:pt x="1311972" y="1616054"/>
                </a:lnTo>
                <a:lnTo>
                  <a:pt x="1318942" y="1608039"/>
                </a:lnTo>
                <a:lnTo>
                  <a:pt x="1338476" y="1614797"/>
                </a:lnTo>
                <a:lnTo>
                  <a:pt x="1336811" y="1624483"/>
                </a:lnTo>
                <a:lnTo>
                  <a:pt x="1324495" y="1619995"/>
                </a:lnTo>
                <a:close/>
              </a:path>
              <a:path w="1659635" h="2638044">
                <a:moveTo>
                  <a:pt x="1273510" y="1607665"/>
                </a:moveTo>
                <a:lnTo>
                  <a:pt x="1277829" y="1598802"/>
                </a:lnTo>
                <a:lnTo>
                  <a:pt x="1298704" y="1602690"/>
                </a:lnTo>
                <a:lnTo>
                  <a:pt x="1318942" y="1608039"/>
                </a:lnTo>
                <a:lnTo>
                  <a:pt x="1311972" y="1616054"/>
                </a:lnTo>
                <a:lnTo>
                  <a:pt x="1299277" y="1612674"/>
                </a:lnTo>
                <a:lnTo>
                  <a:pt x="1286445" y="1609872"/>
                </a:lnTo>
                <a:lnTo>
                  <a:pt x="1273510" y="1607665"/>
                </a:lnTo>
                <a:close/>
              </a:path>
              <a:path w="1659635" h="2638044">
                <a:moveTo>
                  <a:pt x="1260508" y="1606068"/>
                </a:moveTo>
                <a:lnTo>
                  <a:pt x="1247473" y="1605098"/>
                </a:lnTo>
                <a:lnTo>
                  <a:pt x="1256385" y="1596430"/>
                </a:lnTo>
                <a:lnTo>
                  <a:pt x="1277829" y="1598802"/>
                </a:lnTo>
                <a:lnTo>
                  <a:pt x="1273510" y="1607665"/>
                </a:lnTo>
                <a:lnTo>
                  <a:pt x="1260508" y="1606068"/>
                </a:lnTo>
                <a:close/>
              </a:path>
              <a:path w="1659635" h="2638044">
                <a:moveTo>
                  <a:pt x="1208102" y="1605825"/>
                </a:moveTo>
                <a:lnTo>
                  <a:pt x="1212427" y="1596430"/>
                </a:lnTo>
                <a:lnTo>
                  <a:pt x="1234439" y="1595628"/>
                </a:lnTo>
                <a:lnTo>
                  <a:pt x="1256385" y="1596430"/>
                </a:lnTo>
                <a:lnTo>
                  <a:pt x="1247473" y="1605098"/>
                </a:lnTo>
                <a:lnTo>
                  <a:pt x="1234439" y="1604771"/>
                </a:lnTo>
                <a:lnTo>
                  <a:pt x="1222541" y="1604981"/>
                </a:lnTo>
                <a:lnTo>
                  <a:pt x="1208102" y="1605825"/>
                </a:lnTo>
                <a:close/>
              </a:path>
              <a:path w="1659635" h="2638044">
                <a:moveTo>
                  <a:pt x="1167435" y="1612069"/>
                </a:moveTo>
                <a:lnTo>
                  <a:pt x="1169619" y="1602690"/>
                </a:lnTo>
                <a:lnTo>
                  <a:pt x="1190793" y="1598802"/>
                </a:lnTo>
                <a:lnTo>
                  <a:pt x="1212427" y="1596430"/>
                </a:lnTo>
                <a:lnTo>
                  <a:pt x="1208102" y="1605825"/>
                </a:lnTo>
                <a:lnTo>
                  <a:pt x="1194113" y="1607298"/>
                </a:lnTo>
                <a:lnTo>
                  <a:pt x="1180562" y="1609385"/>
                </a:lnTo>
                <a:lnTo>
                  <a:pt x="1167435" y="1612069"/>
                </a:lnTo>
                <a:close/>
              </a:path>
              <a:path w="1659635" h="2638044">
                <a:moveTo>
                  <a:pt x="1154716" y="1615335"/>
                </a:moveTo>
                <a:lnTo>
                  <a:pt x="1142393" y="1619166"/>
                </a:lnTo>
                <a:lnTo>
                  <a:pt x="1148985" y="1608039"/>
                </a:lnTo>
                <a:lnTo>
                  <a:pt x="1169619" y="1602690"/>
                </a:lnTo>
                <a:lnTo>
                  <a:pt x="1167435" y="1612069"/>
                </a:lnTo>
                <a:lnTo>
                  <a:pt x="1154716" y="1615335"/>
                </a:lnTo>
                <a:close/>
              </a:path>
              <a:path w="1659635" h="2638044">
                <a:moveTo>
                  <a:pt x="1107658" y="1633888"/>
                </a:moveTo>
                <a:lnTo>
                  <a:pt x="1109665" y="1622909"/>
                </a:lnTo>
                <a:lnTo>
                  <a:pt x="1128974" y="1614797"/>
                </a:lnTo>
                <a:lnTo>
                  <a:pt x="1148985" y="1608039"/>
                </a:lnTo>
                <a:lnTo>
                  <a:pt x="1142393" y="1619166"/>
                </a:lnTo>
                <a:lnTo>
                  <a:pt x="1130452" y="1623546"/>
                </a:lnTo>
                <a:lnTo>
                  <a:pt x="1118878" y="1628459"/>
                </a:lnTo>
                <a:lnTo>
                  <a:pt x="1107658" y="1633888"/>
                </a:lnTo>
                <a:close/>
              </a:path>
              <a:path w="1659635" h="2638044">
                <a:moveTo>
                  <a:pt x="1096778" y="1639817"/>
                </a:moveTo>
                <a:lnTo>
                  <a:pt x="1086224" y="1646231"/>
                </a:lnTo>
                <a:lnTo>
                  <a:pt x="1091140" y="1632321"/>
                </a:lnTo>
                <a:lnTo>
                  <a:pt x="1109665" y="1622909"/>
                </a:lnTo>
                <a:lnTo>
                  <a:pt x="1107658" y="1633888"/>
                </a:lnTo>
                <a:lnTo>
                  <a:pt x="1096778" y="1639817"/>
                </a:lnTo>
                <a:close/>
              </a:path>
              <a:path w="1659635" h="2638044">
                <a:moveTo>
                  <a:pt x="1056377" y="1668212"/>
                </a:moveTo>
                <a:lnTo>
                  <a:pt x="1056767" y="1654834"/>
                </a:lnTo>
                <a:lnTo>
                  <a:pt x="1073480" y="1642981"/>
                </a:lnTo>
                <a:lnTo>
                  <a:pt x="1091140" y="1632321"/>
                </a:lnTo>
                <a:lnTo>
                  <a:pt x="1086224" y="1646231"/>
                </a:lnTo>
                <a:lnTo>
                  <a:pt x="1075981" y="1653112"/>
                </a:lnTo>
                <a:lnTo>
                  <a:pt x="1066037" y="1660444"/>
                </a:lnTo>
                <a:lnTo>
                  <a:pt x="1056377" y="1668212"/>
                </a:lnTo>
                <a:close/>
              </a:path>
              <a:path w="1659635" h="2638044">
                <a:moveTo>
                  <a:pt x="1046987" y="1676400"/>
                </a:moveTo>
                <a:lnTo>
                  <a:pt x="1038117" y="1685024"/>
                </a:lnTo>
                <a:lnTo>
                  <a:pt x="1041082" y="1667827"/>
                </a:lnTo>
                <a:lnTo>
                  <a:pt x="1056767" y="1654834"/>
                </a:lnTo>
                <a:lnTo>
                  <a:pt x="1056377" y="1668212"/>
                </a:lnTo>
                <a:lnTo>
                  <a:pt x="1046987" y="1676400"/>
                </a:lnTo>
                <a:close/>
              </a:path>
              <a:path w="1659635" h="2638044">
                <a:moveTo>
                  <a:pt x="1012518" y="1714520"/>
                </a:moveTo>
                <a:lnTo>
                  <a:pt x="1013118" y="1697016"/>
                </a:lnTo>
                <a:lnTo>
                  <a:pt x="1026505" y="1681905"/>
                </a:lnTo>
                <a:lnTo>
                  <a:pt x="1041082" y="1667827"/>
                </a:lnTo>
                <a:lnTo>
                  <a:pt x="1038117" y="1685024"/>
                </a:lnTo>
                <a:lnTo>
                  <a:pt x="1029042" y="1694579"/>
                </a:lnTo>
                <a:lnTo>
                  <a:pt x="1020501" y="1704406"/>
                </a:lnTo>
                <a:lnTo>
                  <a:pt x="1012518" y="1714520"/>
                </a:lnTo>
                <a:close/>
              </a:path>
              <a:path w="1659635" h="2638044">
                <a:moveTo>
                  <a:pt x="1005113" y="1724934"/>
                </a:moveTo>
                <a:lnTo>
                  <a:pt x="998309" y="1735662"/>
                </a:lnTo>
                <a:lnTo>
                  <a:pt x="1001002" y="1713105"/>
                </a:lnTo>
                <a:lnTo>
                  <a:pt x="1013118" y="1697016"/>
                </a:lnTo>
                <a:lnTo>
                  <a:pt x="1012518" y="1714520"/>
                </a:lnTo>
                <a:lnTo>
                  <a:pt x="1005113" y="1724934"/>
                </a:lnTo>
                <a:close/>
              </a:path>
              <a:path w="1659635" h="2638044">
                <a:moveTo>
                  <a:pt x="992128" y="1746718"/>
                </a:moveTo>
                <a:lnTo>
                  <a:pt x="986591" y="1758115"/>
                </a:lnTo>
                <a:lnTo>
                  <a:pt x="990238" y="1730119"/>
                </a:lnTo>
                <a:lnTo>
                  <a:pt x="1001002" y="1713105"/>
                </a:lnTo>
                <a:lnTo>
                  <a:pt x="998309" y="1735662"/>
                </a:lnTo>
                <a:lnTo>
                  <a:pt x="992128" y="1746718"/>
                </a:lnTo>
                <a:close/>
              </a:path>
              <a:path w="1659635" h="2638044">
                <a:moveTo>
                  <a:pt x="981722" y="1769868"/>
                </a:moveTo>
                <a:lnTo>
                  <a:pt x="977541" y="1781989"/>
                </a:lnTo>
                <a:lnTo>
                  <a:pt x="980907" y="1748004"/>
                </a:lnTo>
                <a:lnTo>
                  <a:pt x="990238" y="1730119"/>
                </a:lnTo>
                <a:lnTo>
                  <a:pt x="986591" y="1758115"/>
                </a:lnTo>
                <a:lnTo>
                  <a:pt x="981722" y="1769868"/>
                </a:lnTo>
                <a:close/>
              </a:path>
              <a:path w="1659635" h="2638044">
                <a:moveTo>
                  <a:pt x="974071" y="1794493"/>
                </a:moveTo>
                <a:lnTo>
                  <a:pt x="971334" y="1807394"/>
                </a:lnTo>
                <a:lnTo>
                  <a:pt x="973091" y="1766706"/>
                </a:lnTo>
                <a:lnTo>
                  <a:pt x="980907" y="1748004"/>
                </a:lnTo>
                <a:lnTo>
                  <a:pt x="977541" y="1781989"/>
                </a:lnTo>
                <a:lnTo>
                  <a:pt x="974071" y="1794493"/>
                </a:lnTo>
                <a:close/>
              </a:path>
              <a:path w="1659635" h="2638044">
                <a:moveTo>
                  <a:pt x="973091" y="1766706"/>
                </a:moveTo>
                <a:lnTo>
                  <a:pt x="971334" y="1807394"/>
                </a:lnTo>
                <a:lnTo>
                  <a:pt x="969352" y="1820704"/>
                </a:lnTo>
                <a:lnTo>
                  <a:pt x="968146" y="1834439"/>
                </a:lnTo>
                <a:lnTo>
                  <a:pt x="966871" y="1786171"/>
                </a:lnTo>
                <a:lnTo>
                  <a:pt x="973091" y="1766706"/>
                </a:lnTo>
                <a:close/>
              </a:path>
              <a:path w="1659635" h="2638044">
                <a:moveTo>
                  <a:pt x="1441662" y="1844411"/>
                </a:moveTo>
                <a:lnTo>
                  <a:pt x="1441018" y="1831401"/>
                </a:lnTo>
                <a:lnTo>
                  <a:pt x="1441118" y="1781994"/>
                </a:lnTo>
                <a:lnTo>
                  <a:pt x="1445952" y="1797867"/>
                </a:lnTo>
                <a:lnTo>
                  <a:pt x="1441703" y="1848612"/>
                </a:lnTo>
                <a:lnTo>
                  <a:pt x="1441662" y="1844411"/>
                </a:lnTo>
                <a:close/>
              </a:path>
              <a:path w="1659635" h="2638044">
                <a:moveTo>
                  <a:pt x="1441018" y="1831401"/>
                </a:moveTo>
                <a:lnTo>
                  <a:pt x="1439591" y="1818414"/>
                </a:lnTo>
                <a:lnTo>
                  <a:pt x="1437381" y="1805514"/>
                </a:lnTo>
                <a:lnTo>
                  <a:pt x="1434388" y="1792766"/>
                </a:lnTo>
                <a:lnTo>
                  <a:pt x="1430613" y="1780232"/>
                </a:lnTo>
                <a:lnTo>
                  <a:pt x="1435036" y="1766720"/>
                </a:lnTo>
                <a:lnTo>
                  <a:pt x="1441118" y="1781994"/>
                </a:lnTo>
                <a:lnTo>
                  <a:pt x="1441018" y="1831401"/>
                </a:lnTo>
                <a:close/>
              </a:path>
              <a:path w="1659635" h="2638044">
                <a:moveTo>
                  <a:pt x="1427765" y="1752092"/>
                </a:moveTo>
                <a:lnTo>
                  <a:pt x="1435036" y="1766720"/>
                </a:lnTo>
                <a:lnTo>
                  <a:pt x="1430613" y="1780232"/>
                </a:lnTo>
                <a:lnTo>
                  <a:pt x="1426055" y="1767975"/>
                </a:lnTo>
                <a:lnTo>
                  <a:pt x="1420714" y="1756061"/>
                </a:lnTo>
                <a:lnTo>
                  <a:pt x="1419364" y="1738156"/>
                </a:lnTo>
                <a:lnTo>
                  <a:pt x="1427765" y="1752092"/>
                </a:lnTo>
                <a:close/>
              </a:path>
              <a:path w="1659635" h="2638044">
                <a:moveTo>
                  <a:pt x="1414590" y="1744551"/>
                </a:moveTo>
                <a:lnTo>
                  <a:pt x="1407683" y="1733509"/>
                </a:lnTo>
                <a:lnTo>
                  <a:pt x="1409894" y="1724960"/>
                </a:lnTo>
                <a:lnTo>
                  <a:pt x="1419364" y="1738156"/>
                </a:lnTo>
                <a:lnTo>
                  <a:pt x="1420714" y="1756061"/>
                </a:lnTo>
                <a:lnTo>
                  <a:pt x="1414590" y="1744551"/>
                </a:lnTo>
                <a:close/>
              </a:path>
              <a:path w="1659635" h="2638044">
                <a:moveTo>
                  <a:pt x="1382267" y="1703831"/>
                </a:moveTo>
                <a:lnTo>
                  <a:pt x="1387982" y="1700974"/>
                </a:lnTo>
                <a:lnTo>
                  <a:pt x="1399414" y="1712550"/>
                </a:lnTo>
                <a:lnTo>
                  <a:pt x="1409894" y="1724960"/>
                </a:lnTo>
                <a:lnTo>
                  <a:pt x="1407683" y="1733509"/>
                </a:lnTo>
                <a:lnTo>
                  <a:pt x="1399994" y="1723000"/>
                </a:lnTo>
                <a:lnTo>
                  <a:pt x="1391522" y="1713086"/>
                </a:lnTo>
                <a:lnTo>
                  <a:pt x="1382267" y="1703831"/>
                </a:lnTo>
                <a:close/>
              </a:path>
              <a:path w="1659635" h="2638044">
                <a:moveTo>
                  <a:pt x="1347780" y="1678267"/>
                </a:moveTo>
                <a:lnTo>
                  <a:pt x="1348576" y="1671713"/>
                </a:lnTo>
                <a:lnTo>
                  <a:pt x="1362504" y="1680508"/>
                </a:lnTo>
                <a:lnTo>
                  <a:pt x="1375659" y="1690278"/>
                </a:lnTo>
                <a:lnTo>
                  <a:pt x="1387982" y="1700974"/>
                </a:lnTo>
                <a:lnTo>
                  <a:pt x="1382267" y="1703831"/>
                </a:lnTo>
                <a:lnTo>
                  <a:pt x="1378644" y="1700564"/>
                </a:lnTo>
                <a:lnTo>
                  <a:pt x="1368722" y="1692372"/>
                </a:lnTo>
                <a:lnTo>
                  <a:pt x="1358436" y="1684943"/>
                </a:lnTo>
                <a:lnTo>
                  <a:pt x="1347780" y="1678267"/>
                </a:lnTo>
                <a:close/>
              </a:path>
              <a:path w="1659635" h="2638044">
                <a:moveTo>
                  <a:pt x="1301361" y="1658903"/>
                </a:moveTo>
                <a:lnTo>
                  <a:pt x="1302751" y="1651637"/>
                </a:lnTo>
                <a:lnTo>
                  <a:pt x="1318640" y="1657230"/>
                </a:lnTo>
                <a:lnTo>
                  <a:pt x="1333935" y="1663938"/>
                </a:lnTo>
                <a:lnTo>
                  <a:pt x="1348576" y="1671713"/>
                </a:lnTo>
                <a:lnTo>
                  <a:pt x="1347780" y="1678267"/>
                </a:lnTo>
                <a:lnTo>
                  <a:pt x="1336749" y="1672334"/>
                </a:lnTo>
                <a:lnTo>
                  <a:pt x="1325339" y="1667136"/>
                </a:lnTo>
                <a:lnTo>
                  <a:pt x="1313544" y="1662662"/>
                </a:lnTo>
                <a:lnTo>
                  <a:pt x="1301361" y="1658903"/>
                </a:lnTo>
                <a:close/>
              </a:path>
              <a:path w="1659635" h="2638044">
                <a:moveTo>
                  <a:pt x="1248640" y="1650822"/>
                </a:moveTo>
                <a:lnTo>
                  <a:pt x="1252112" y="1642014"/>
                </a:lnTo>
                <a:lnTo>
                  <a:pt x="1269427" y="1643982"/>
                </a:lnTo>
                <a:lnTo>
                  <a:pt x="1286327" y="1647206"/>
                </a:lnTo>
                <a:lnTo>
                  <a:pt x="1302751" y="1651637"/>
                </a:lnTo>
                <a:lnTo>
                  <a:pt x="1301361" y="1658903"/>
                </a:lnTo>
                <a:lnTo>
                  <a:pt x="1288784" y="1655849"/>
                </a:lnTo>
                <a:lnTo>
                  <a:pt x="1275808" y="1653491"/>
                </a:lnTo>
                <a:lnTo>
                  <a:pt x="1262428" y="1651818"/>
                </a:lnTo>
                <a:lnTo>
                  <a:pt x="1248640" y="1650822"/>
                </a:lnTo>
                <a:close/>
              </a:path>
              <a:path w="1659635" h="2638044">
                <a:moveTo>
                  <a:pt x="1234439" y="1650491"/>
                </a:moveTo>
                <a:lnTo>
                  <a:pt x="1232167" y="1650500"/>
                </a:lnTo>
                <a:lnTo>
                  <a:pt x="1234439" y="1641347"/>
                </a:lnTo>
                <a:lnTo>
                  <a:pt x="1252112" y="1642014"/>
                </a:lnTo>
                <a:lnTo>
                  <a:pt x="1248640" y="1650822"/>
                </a:lnTo>
                <a:lnTo>
                  <a:pt x="1234439" y="1650491"/>
                </a:lnTo>
                <a:close/>
              </a:path>
              <a:path w="1659635" h="2638044">
                <a:moveTo>
                  <a:pt x="1178631" y="1655626"/>
                </a:moveTo>
                <a:lnTo>
                  <a:pt x="1179023" y="1647206"/>
                </a:lnTo>
                <a:lnTo>
                  <a:pt x="1196973" y="1643982"/>
                </a:lnTo>
                <a:lnTo>
                  <a:pt x="1215463" y="1642014"/>
                </a:lnTo>
                <a:lnTo>
                  <a:pt x="1234439" y="1641347"/>
                </a:lnTo>
                <a:lnTo>
                  <a:pt x="1232167" y="1650500"/>
                </a:lnTo>
                <a:lnTo>
                  <a:pt x="1218640" y="1650889"/>
                </a:lnTo>
                <a:lnTo>
                  <a:pt x="1205173" y="1651868"/>
                </a:lnTo>
                <a:lnTo>
                  <a:pt x="1191819" y="1653445"/>
                </a:lnTo>
                <a:lnTo>
                  <a:pt x="1178631" y="1655626"/>
                </a:lnTo>
                <a:close/>
              </a:path>
              <a:path w="1659635" h="2638044">
                <a:moveTo>
                  <a:pt x="1128566" y="1670569"/>
                </a:moveTo>
                <a:lnTo>
                  <a:pt x="1128936" y="1663938"/>
                </a:lnTo>
                <a:lnTo>
                  <a:pt x="1144952" y="1657230"/>
                </a:lnTo>
                <a:lnTo>
                  <a:pt x="1161665" y="1651637"/>
                </a:lnTo>
                <a:lnTo>
                  <a:pt x="1179023" y="1647206"/>
                </a:lnTo>
                <a:lnTo>
                  <a:pt x="1178631" y="1655626"/>
                </a:lnTo>
                <a:lnTo>
                  <a:pt x="1165659" y="1658422"/>
                </a:lnTo>
                <a:lnTo>
                  <a:pt x="1152956" y="1661839"/>
                </a:lnTo>
                <a:lnTo>
                  <a:pt x="1140574" y="1665885"/>
                </a:lnTo>
                <a:lnTo>
                  <a:pt x="1128566" y="1670569"/>
                </a:lnTo>
                <a:close/>
              </a:path>
              <a:path w="1659635" h="2638044">
                <a:moveTo>
                  <a:pt x="1085305" y="1695840"/>
                </a:moveTo>
                <a:lnTo>
                  <a:pt x="1085597" y="1690278"/>
                </a:lnTo>
                <a:lnTo>
                  <a:pt x="1099206" y="1680508"/>
                </a:lnTo>
                <a:lnTo>
                  <a:pt x="1113670" y="1671713"/>
                </a:lnTo>
                <a:lnTo>
                  <a:pt x="1128936" y="1663938"/>
                </a:lnTo>
                <a:lnTo>
                  <a:pt x="1128566" y="1670569"/>
                </a:lnTo>
                <a:lnTo>
                  <a:pt x="1116982" y="1675898"/>
                </a:lnTo>
                <a:lnTo>
                  <a:pt x="1105877" y="1681881"/>
                </a:lnTo>
                <a:lnTo>
                  <a:pt x="1095300" y="1688526"/>
                </a:lnTo>
                <a:lnTo>
                  <a:pt x="1085305" y="1695840"/>
                </a:lnTo>
                <a:close/>
              </a:path>
              <a:path w="1659635" h="2638044">
                <a:moveTo>
                  <a:pt x="1085305" y="1695840"/>
                </a:moveTo>
                <a:lnTo>
                  <a:pt x="1075943" y="1703831"/>
                </a:lnTo>
                <a:lnTo>
                  <a:pt x="1073975" y="1706345"/>
                </a:lnTo>
                <a:lnTo>
                  <a:pt x="1066933" y="1715826"/>
                </a:lnTo>
                <a:lnTo>
                  <a:pt x="1060010" y="1725953"/>
                </a:lnTo>
                <a:lnTo>
                  <a:pt x="1053301" y="1736662"/>
                </a:lnTo>
                <a:lnTo>
                  <a:pt x="1061154" y="1712550"/>
                </a:lnTo>
                <a:lnTo>
                  <a:pt x="1072895" y="1700974"/>
                </a:lnTo>
                <a:lnTo>
                  <a:pt x="1085597" y="1690278"/>
                </a:lnTo>
                <a:lnTo>
                  <a:pt x="1085305" y="1695840"/>
                </a:lnTo>
                <a:close/>
              </a:path>
              <a:path w="1659635" h="2638044">
                <a:moveTo>
                  <a:pt x="1050426" y="1724960"/>
                </a:moveTo>
                <a:lnTo>
                  <a:pt x="1061154" y="1712550"/>
                </a:lnTo>
                <a:lnTo>
                  <a:pt x="1053301" y="1736662"/>
                </a:lnTo>
                <a:lnTo>
                  <a:pt x="1046900" y="1747888"/>
                </a:lnTo>
                <a:lnTo>
                  <a:pt x="1040901" y="1759566"/>
                </a:lnTo>
                <a:lnTo>
                  <a:pt x="1040762" y="1738156"/>
                </a:lnTo>
                <a:lnTo>
                  <a:pt x="1050426" y="1724960"/>
                </a:lnTo>
                <a:close/>
              </a:path>
              <a:path w="1659635" h="2638044">
                <a:moveTo>
                  <a:pt x="1035397" y="1771634"/>
                </a:moveTo>
                <a:lnTo>
                  <a:pt x="1030482" y="1784027"/>
                </a:lnTo>
                <a:lnTo>
                  <a:pt x="1032217" y="1752092"/>
                </a:lnTo>
                <a:lnTo>
                  <a:pt x="1040762" y="1738156"/>
                </a:lnTo>
                <a:lnTo>
                  <a:pt x="1040901" y="1759566"/>
                </a:lnTo>
                <a:lnTo>
                  <a:pt x="1035397" y="1771634"/>
                </a:lnTo>
                <a:close/>
              </a:path>
              <a:path w="1659635" h="2638044">
                <a:moveTo>
                  <a:pt x="1026250" y="1796680"/>
                </a:moveTo>
                <a:lnTo>
                  <a:pt x="1022795" y="1809529"/>
                </a:lnTo>
                <a:lnTo>
                  <a:pt x="1024842" y="1766720"/>
                </a:lnTo>
                <a:lnTo>
                  <a:pt x="1032217" y="1752092"/>
                </a:lnTo>
                <a:lnTo>
                  <a:pt x="1030482" y="1784027"/>
                </a:lnTo>
                <a:lnTo>
                  <a:pt x="1026250" y="1796680"/>
                </a:lnTo>
                <a:close/>
              </a:path>
              <a:path w="1659635" h="2638044">
                <a:moveTo>
                  <a:pt x="1020211" y="1822510"/>
                </a:moveTo>
                <a:lnTo>
                  <a:pt x="1018592" y="1835559"/>
                </a:lnTo>
                <a:lnTo>
                  <a:pt x="1018690" y="1781994"/>
                </a:lnTo>
                <a:lnTo>
                  <a:pt x="1024842" y="1766720"/>
                </a:lnTo>
                <a:lnTo>
                  <a:pt x="1022795" y="1809529"/>
                </a:lnTo>
                <a:lnTo>
                  <a:pt x="1020211" y="1822510"/>
                </a:lnTo>
                <a:close/>
              </a:path>
              <a:path w="1659635" h="2638044">
                <a:moveTo>
                  <a:pt x="1018032" y="1848612"/>
                </a:moveTo>
                <a:lnTo>
                  <a:pt x="1013814" y="1797867"/>
                </a:lnTo>
                <a:lnTo>
                  <a:pt x="1018690" y="1781994"/>
                </a:lnTo>
                <a:lnTo>
                  <a:pt x="1018592" y="1835559"/>
                </a:lnTo>
                <a:lnTo>
                  <a:pt x="1018032" y="1848612"/>
                </a:lnTo>
                <a:close/>
              </a:path>
              <a:path w="1659635" h="2638044">
                <a:moveTo>
                  <a:pt x="1472183" y="1595628"/>
                </a:moveTo>
                <a:lnTo>
                  <a:pt x="1474935" y="1593175"/>
                </a:lnTo>
                <a:lnTo>
                  <a:pt x="1484243" y="1587888"/>
                </a:lnTo>
                <a:lnTo>
                  <a:pt x="1495695" y="1583602"/>
                </a:lnTo>
                <a:lnTo>
                  <a:pt x="1510283" y="1577340"/>
                </a:lnTo>
                <a:lnTo>
                  <a:pt x="1520951" y="1577340"/>
                </a:lnTo>
                <a:lnTo>
                  <a:pt x="1528291" y="1571768"/>
                </a:lnTo>
                <a:lnTo>
                  <a:pt x="1539261" y="1566384"/>
                </a:lnTo>
                <a:lnTo>
                  <a:pt x="1549907" y="1559051"/>
                </a:lnTo>
                <a:lnTo>
                  <a:pt x="1539806" y="1574114"/>
                </a:lnTo>
                <a:lnTo>
                  <a:pt x="1527508" y="1578171"/>
                </a:lnTo>
                <a:lnTo>
                  <a:pt x="1515535" y="1582632"/>
                </a:lnTo>
                <a:lnTo>
                  <a:pt x="1503897" y="1587471"/>
                </a:lnTo>
                <a:lnTo>
                  <a:pt x="1492606" y="1592664"/>
                </a:lnTo>
                <a:lnTo>
                  <a:pt x="1481671" y="1598185"/>
                </a:lnTo>
                <a:lnTo>
                  <a:pt x="1472183" y="1595628"/>
                </a:lnTo>
                <a:close/>
              </a:path>
              <a:path w="1659635" h="2638044">
                <a:moveTo>
                  <a:pt x="1471598" y="1513902"/>
                </a:moveTo>
                <a:lnTo>
                  <a:pt x="1477010" y="1501487"/>
                </a:lnTo>
                <a:lnTo>
                  <a:pt x="1472851" y="1553835"/>
                </a:lnTo>
                <a:lnTo>
                  <a:pt x="1472183" y="1568195"/>
                </a:lnTo>
                <a:lnTo>
                  <a:pt x="1472183" y="1595628"/>
                </a:lnTo>
                <a:lnTo>
                  <a:pt x="1471103" y="1604011"/>
                </a:lnTo>
                <a:lnTo>
                  <a:pt x="1467290" y="1526793"/>
                </a:lnTo>
                <a:lnTo>
                  <a:pt x="1471598" y="1513902"/>
                </a:lnTo>
                <a:close/>
              </a:path>
              <a:path w="1659635" h="2638044">
                <a:moveTo>
                  <a:pt x="1471103" y="1604011"/>
                </a:moveTo>
                <a:lnTo>
                  <a:pt x="1460912" y="1610115"/>
                </a:lnTo>
                <a:lnTo>
                  <a:pt x="1461516" y="1604771"/>
                </a:lnTo>
                <a:lnTo>
                  <a:pt x="1461516" y="1567828"/>
                </a:lnTo>
                <a:lnTo>
                  <a:pt x="1462197" y="1553805"/>
                </a:lnTo>
                <a:lnTo>
                  <a:pt x="1464139" y="1540110"/>
                </a:lnTo>
                <a:lnTo>
                  <a:pt x="1467290" y="1526793"/>
                </a:lnTo>
                <a:lnTo>
                  <a:pt x="1471103" y="1604011"/>
                </a:lnTo>
                <a:close/>
              </a:path>
              <a:path w="1659635" h="2638044">
                <a:moveTo>
                  <a:pt x="1451109" y="1616472"/>
                </a:moveTo>
                <a:lnTo>
                  <a:pt x="1441703" y="1623059"/>
                </a:lnTo>
                <a:lnTo>
                  <a:pt x="1450870" y="1608077"/>
                </a:lnTo>
                <a:lnTo>
                  <a:pt x="1461516" y="1604771"/>
                </a:lnTo>
                <a:lnTo>
                  <a:pt x="1460912" y="1610115"/>
                </a:lnTo>
                <a:lnTo>
                  <a:pt x="1451109" y="1616472"/>
                </a:lnTo>
                <a:close/>
              </a:path>
              <a:path w="1659635" h="2638044">
                <a:moveTo>
                  <a:pt x="1619844" y="1559635"/>
                </a:moveTo>
                <a:lnTo>
                  <a:pt x="1605813" y="1560749"/>
                </a:lnTo>
                <a:lnTo>
                  <a:pt x="1611398" y="1539240"/>
                </a:lnTo>
                <a:lnTo>
                  <a:pt x="1624523" y="1533525"/>
                </a:lnTo>
                <a:lnTo>
                  <a:pt x="1639823" y="1531620"/>
                </a:lnTo>
                <a:lnTo>
                  <a:pt x="1659635" y="1531620"/>
                </a:lnTo>
                <a:lnTo>
                  <a:pt x="1659635" y="1549908"/>
                </a:lnTo>
                <a:lnTo>
                  <a:pt x="1648967" y="1540763"/>
                </a:lnTo>
                <a:lnTo>
                  <a:pt x="1632485" y="1540839"/>
                </a:lnTo>
                <a:lnTo>
                  <a:pt x="1616969" y="1542748"/>
                </a:lnTo>
                <a:lnTo>
                  <a:pt x="1609343" y="1549908"/>
                </a:lnTo>
                <a:lnTo>
                  <a:pt x="1619844" y="1559635"/>
                </a:lnTo>
                <a:close/>
              </a:path>
              <a:path w="1659635" h="2638044">
                <a:moveTo>
                  <a:pt x="1560575" y="1559051"/>
                </a:moveTo>
                <a:lnTo>
                  <a:pt x="1600200" y="1559051"/>
                </a:lnTo>
                <a:lnTo>
                  <a:pt x="1602624" y="1548765"/>
                </a:lnTo>
                <a:lnTo>
                  <a:pt x="1611398" y="1539240"/>
                </a:lnTo>
                <a:lnTo>
                  <a:pt x="1605813" y="1560749"/>
                </a:lnTo>
                <a:lnTo>
                  <a:pt x="1592044" y="1562416"/>
                </a:lnTo>
                <a:lnTo>
                  <a:pt x="1578548" y="1564611"/>
                </a:lnTo>
                <a:lnTo>
                  <a:pt x="1565337" y="1567309"/>
                </a:lnTo>
                <a:lnTo>
                  <a:pt x="1560575" y="1559051"/>
                </a:lnTo>
                <a:close/>
              </a:path>
              <a:path w="1659635" h="2638044">
                <a:moveTo>
                  <a:pt x="1552419" y="1570485"/>
                </a:moveTo>
                <a:lnTo>
                  <a:pt x="1539806" y="1574114"/>
                </a:lnTo>
                <a:lnTo>
                  <a:pt x="1549907" y="1559051"/>
                </a:lnTo>
                <a:lnTo>
                  <a:pt x="1549930" y="1557523"/>
                </a:lnTo>
                <a:lnTo>
                  <a:pt x="1551665" y="1545570"/>
                </a:lnTo>
                <a:lnTo>
                  <a:pt x="1555997" y="1533942"/>
                </a:lnTo>
                <a:lnTo>
                  <a:pt x="1560575" y="1559051"/>
                </a:lnTo>
                <a:lnTo>
                  <a:pt x="1565337" y="1567309"/>
                </a:lnTo>
                <a:lnTo>
                  <a:pt x="1552419" y="1570485"/>
                </a:lnTo>
                <a:close/>
              </a:path>
              <a:path w="1659635" h="2638044">
                <a:moveTo>
                  <a:pt x="1510283" y="1577340"/>
                </a:moveTo>
                <a:lnTo>
                  <a:pt x="1501139" y="1568195"/>
                </a:lnTo>
                <a:lnTo>
                  <a:pt x="1501220" y="1563561"/>
                </a:lnTo>
                <a:lnTo>
                  <a:pt x="1502592" y="1548914"/>
                </a:lnTo>
                <a:lnTo>
                  <a:pt x="1505602" y="1535157"/>
                </a:lnTo>
                <a:lnTo>
                  <a:pt x="1510167" y="1522321"/>
                </a:lnTo>
                <a:lnTo>
                  <a:pt x="1510283" y="1568195"/>
                </a:lnTo>
                <a:lnTo>
                  <a:pt x="1520951" y="1577340"/>
                </a:lnTo>
                <a:lnTo>
                  <a:pt x="1510283" y="1577340"/>
                </a:lnTo>
                <a:close/>
              </a:path>
              <a:path w="1659635" h="2638044">
                <a:moveTo>
                  <a:pt x="1609343" y="1549908"/>
                </a:moveTo>
                <a:lnTo>
                  <a:pt x="1659635" y="1549908"/>
                </a:lnTo>
                <a:lnTo>
                  <a:pt x="1659635" y="1559051"/>
                </a:lnTo>
                <a:lnTo>
                  <a:pt x="1634129" y="1559099"/>
                </a:lnTo>
                <a:lnTo>
                  <a:pt x="1619844" y="1559635"/>
                </a:lnTo>
                <a:lnTo>
                  <a:pt x="1609343" y="1549908"/>
                </a:lnTo>
                <a:close/>
              </a:path>
              <a:path w="1659635" h="2638044">
                <a:moveTo>
                  <a:pt x="1639510" y="1495044"/>
                </a:moveTo>
                <a:lnTo>
                  <a:pt x="1639823" y="1485900"/>
                </a:lnTo>
                <a:lnTo>
                  <a:pt x="1648967" y="1485900"/>
                </a:lnTo>
                <a:lnTo>
                  <a:pt x="1659635" y="1495044"/>
                </a:lnTo>
                <a:lnTo>
                  <a:pt x="1659635" y="1504187"/>
                </a:lnTo>
                <a:lnTo>
                  <a:pt x="1648967" y="1495044"/>
                </a:lnTo>
                <a:lnTo>
                  <a:pt x="1639510" y="1495044"/>
                </a:lnTo>
                <a:close/>
              </a:path>
              <a:path w="1659635" h="2638044">
                <a:moveTo>
                  <a:pt x="1571206" y="1533681"/>
                </a:moveTo>
                <a:lnTo>
                  <a:pt x="1571536" y="1512816"/>
                </a:lnTo>
                <a:lnTo>
                  <a:pt x="1582285" y="1503896"/>
                </a:lnTo>
                <a:lnTo>
                  <a:pt x="1594718" y="1496455"/>
                </a:lnTo>
                <a:lnTo>
                  <a:pt x="1608604" y="1490783"/>
                </a:lnTo>
                <a:lnTo>
                  <a:pt x="1623715" y="1487169"/>
                </a:lnTo>
                <a:lnTo>
                  <a:pt x="1639823" y="1485900"/>
                </a:lnTo>
                <a:lnTo>
                  <a:pt x="1639510" y="1495044"/>
                </a:lnTo>
                <a:lnTo>
                  <a:pt x="1625160" y="1496340"/>
                </a:lnTo>
                <a:lnTo>
                  <a:pt x="1611807" y="1499976"/>
                </a:lnTo>
                <a:lnTo>
                  <a:pt x="1599593" y="1505741"/>
                </a:lnTo>
                <a:lnTo>
                  <a:pt x="1588661" y="1513422"/>
                </a:lnTo>
                <a:lnTo>
                  <a:pt x="1579151" y="1522806"/>
                </a:lnTo>
                <a:lnTo>
                  <a:pt x="1571206" y="1533681"/>
                </a:lnTo>
                <a:close/>
              </a:path>
              <a:path w="1659635" h="2638044">
                <a:moveTo>
                  <a:pt x="1564966" y="1545833"/>
                </a:moveTo>
                <a:lnTo>
                  <a:pt x="1560575" y="1559051"/>
                </a:lnTo>
                <a:lnTo>
                  <a:pt x="1562697" y="1522928"/>
                </a:lnTo>
                <a:lnTo>
                  <a:pt x="1571536" y="1512816"/>
                </a:lnTo>
                <a:lnTo>
                  <a:pt x="1571206" y="1533681"/>
                </a:lnTo>
                <a:lnTo>
                  <a:pt x="1564966" y="1545833"/>
                </a:lnTo>
                <a:close/>
              </a:path>
              <a:path w="1659635" h="2638044">
                <a:moveTo>
                  <a:pt x="1591363" y="1465578"/>
                </a:moveTo>
                <a:lnTo>
                  <a:pt x="1592943" y="1456538"/>
                </a:lnTo>
                <a:lnTo>
                  <a:pt x="1607853" y="1453398"/>
                </a:lnTo>
                <a:lnTo>
                  <a:pt x="1623507" y="1451490"/>
                </a:lnTo>
                <a:lnTo>
                  <a:pt x="1639823" y="1450847"/>
                </a:lnTo>
                <a:lnTo>
                  <a:pt x="1659635" y="1450847"/>
                </a:lnTo>
                <a:lnTo>
                  <a:pt x="1659635" y="1459991"/>
                </a:lnTo>
                <a:lnTo>
                  <a:pt x="1633954" y="1460060"/>
                </a:lnTo>
                <a:lnTo>
                  <a:pt x="1618708" y="1460927"/>
                </a:lnTo>
                <a:lnTo>
                  <a:pt x="1604503" y="1462774"/>
                </a:lnTo>
                <a:lnTo>
                  <a:pt x="1591363" y="1465578"/>
                </a:lnTo>
                <a:close/>
              </a:path>
              <a:path w="1659635" h="2638044">
                <a:moveTo>
                  <a:pt x="1549907" y="1485900"/>
                </a:moveTo>
                <a:lnTo>
                  <a:pt x="1553484" y="1473049"/>
                </a:lnTo>
                <a:lnTo>
                  <a:pt x="1565677" y="1466396"/>
                </a:lnTo>
                <a:lnTo>
                  <a:pt x="1578857" y="1460882"/>
                </a:lnTo>
                <a:lnTo>
                  <a:pt x="1592943" y="1456538"/>
                </a:lnTo>
                <a:lnTo>
                  <a:pt x="1591363" y="1465578"/>
                </a:lnTo>
                <a:lnTo>
                  <a:pt x="1579310" y="1469315"/>
                </a:lnTo>
                <a:lnTo>
                  <a:pt x="1568368" y="1473963"/>
                </a:lnTo>
                <a:lnTo>
                  <a:pt x="1558560" y="1479499"/>
                </a:lnTo>
                <a:lnTo>
                  <a:pt x="1549907" y="1485900"/>
                </a:lnTo>
                <a:close/>
              </a:path>
              <a:path w="1659635" h="2638044">
                <a:moveTo>
                  <a:pt x="1532353" y="1505169"/>
                </a:moveTo>
                <a:lnTo>
                  <a:pt x="1532384" y="1489651"/>
                </a:lnTo>
                <a:lnTo>
                  <a:pt x="1542359" y="1480812"/>
                </a:lnTo>
                <a:lnTo>
                  <a:pt x="1553484" y="1473049"/>
                </a:lnTo>
                <a:lnTo>
                  <a:pt x="1549907" y="1485900"/>
                </a:lnTo>
                <a:lnTo>
                  <a:pt x="1548321" y="1487384"/>
                </a:lnTo>
                <a:lnTo>
                  <a:pt x="1540147" y="1495746"/>
                </a:lnTo>
                <a:lnTo>
                  <a:pt x="1532353" y="1505169"/>
                </a:lnTo>
                <a:close/>
              </a:path>
              <a:path w="1659635" h="2638044">
                <a:moveTo>
                  <a:pt x="1514454" y="1539803"/>
                </a:moveTo>
                <a:lnTo>
                  <a:pt x="1516207" y="1510437"/>
                </a:lnTo>
                <a:lnTo>
                  <a:pt x="1523639" y="1499537"/>
                </a:lnTo>
                <a:lnTo>
                  <a:pt x="1532384" y="1489651"/>
                </a:lnTo>
                <a:lnTo>
                  <a:pt x="1532353" y="1505169"/>
                </a:lnTo>
                <a:lnTo>
                  <a:pt x="1525260" y="1515653"/>
                </a:lnTo>
                <a:lnTo>
                  <a:pt x="1519187" y="1527198"/>
                </a:lnTo>
                <a:lnTo>
                  <a:pt x="1514454" y="1539803"/>
                </a:lnTo>
                <a:close/>
              </a:path>
              <a:path w="1659635" h="2638044">
                <a:moveTo>
                  <a:pt x="1511379" y="1553469"/>
                </a:moveTo>
                <a:lnTo>
                  <a:pt x="1510283" y="1568195"/>
                </a:lnTo>
                <a:lnTo>
                  <a:pt x="1510167" y="1522321"/>
                </a:lnTo>
                <a:lnTo>
                  <a:pt x="1516207" y="1510437"/>
                </a:lnTo>
                <a:lnTo>
                  <a:pt x="1514454" y="1539803"/>
                </a:lnTo>
                <a:lnTo>
                  <a:pt x="1511379" y="1553469"/>
                </a:lnTo>
                <a:close/>
              </a:path>
              <a:path w="1659635" h="2638044">
                <a:moveTo>
                  <a:pt x="1639396" y="1414272"/>
                </a:moveTo>
                <a:lnTo>
                  <a:pt x="1639823" y="1405128"/>
                </a:lnTo>
                <a:lnTo>
                  <a:pt x="1659635" y="1405128"/>
                </a:lnTo>
                <a:lnTo>
                  <a:pt x="1659635" y="1414271"/>
                </a:lnTo>
                <a:lnTo>
                  <a:pt x="1639396" y="1414272"/>
                </a:lnTo>
                <a:close/>
              </a:path>
              <a:path w="1659635" h="2638044">
                <a:moveTo>
                  <a:pt x="1539549" y="1444743"/>
                </a:moveTo>
                <a:lnTo>
                  <a:pt x="1541491" y="1432026"/>
                </a:lnTo>
                <a:lnTo>
                  <a:pt x="1553880" y="1425184"/>
                </a:lnTo>
                <a:lnTo>
                  <a:pt x="1566908" y="1419260"/>
                </a:lnTo>
                <a:lnTo>
                  <a:pt x="1580524" y="1414304"/>
                </a:lnTo>
                <a:lnTo>
                  <a:pt x="1594675" y="1410363"/>
                </a:lnTo>
                <a:lnTo>
                  <a:pt x="1609310" y="1407487"/>
                </a:lnTo>
                <a:lnTo>
                  <a:pt x="1624376" y="1405726"/>
                </a:lnTo>
                <a:lnTo>
                  <a:pt x="1639823" y="1405128"/>
                </a:lnTo>
                <a:lnTo>
                  <a:pt x="1639396" y="1414272"/>
                </a:lnTo>
                <a:lnTo>
                  <a:pt x="1624687" y="1414839"/>
                </a:lnTo>
                <a:lnTo>
                  <a:pt x="1610615" y="1416440"/>
                </a:lnTo>
                <a:lnTo>
                  <a:pt x="1597180" y="1419023"/>
                </a:lnTo>
                <a:lnTo>
                  <a:pt x="1584381" y="1422532"/>
                </a:lnTo>
                <a:lnTo>
                  <a:pt x="1572218" y="1426913"/>
                </a:lnTo>
                <a:lnTo>
                  <a:pt x="1560692" y="1432111"/>
                </a:lnTo>
                <a:lnTo>
                  <a:pt x="1549802" y="1438072"/>
                </a:lnTo>
                <a:lnTo>
                  <a:pt x="1539549" y="1444743"/>
                </a:lnTo>
                <a:close/>
              </a:path>
              <a:path w="1659635" h="2638044">
                <a:moveTo>
                  <a:pt x="1517779" y="1462908"/>
                </a:moveTo>
                <a:lnTo>
                  <a:pt x="1518837" y="1448265"/>
                </a:lnTo>
                <a:lnTo>
                  <a:pt x="1529793" y="1439736"/>
                </a:lnTo>
                <a:lnTo>
                  <a:pt x="1541491" y="1432026"/>
                </a:lnTo>
                <a:lnTo>
                  <a:pt x="1539549" y="1444743"/>
                </a:lnTo>
                <a:lnTo>
                  <a:pt x="1529932" y="1452067"/>
                </a:lnTo>
                <a:lnTo>
                  <a:pt x="1520951" y="1459991"/>
                </a:lnTo>
                <a:lnTo>
                  <a:pt x="1517779" y="1462908"/>
                </a:lnTo>
                <a:close/>
              </a:path>
              <a:path w="1659635" h="2638044">
                <a:moveTo>
                  <a:pt x="1482236" y="1514633"/>
                </a:moveTo>
                <a:lnTo>
                  <a:pt x="1483476" y="1489597"/>
                </a:lnTo>
                <a:lnTo>
                  <a:pt x="1490943" y="1478280"/>
                </a:lnTo>
                <a:lnTo>
                  <a:pt x="1499361" y="1467587"/>
                </a:lnTo>
                <a:lnTo>
                  <a:pt x="1508676" y="1457566"/>
                </a:lnTo>
                <a:lnTo>
                  <a:pt x="1518837" y="1448265"/>
                </a:lnTo>
                <a:lnTo>
                  <a:pt x="1517779" y="1462908"/>
                </a:lnTo>
                <a:lnTo>
                  <a:pt x="1509046" y="1471839"/>
                </a:lnTo>
                <a:lnTo>
                  <a:pt x="1501047" y="1481489"/>
                </a:lnTo>
                <a:lnTo>
                  <a:pt x="1493860" y="1491846"/>
                </a:lnTo>
                <a:lnTo>
                  <a:pt x="1487563" y="1502897"/>
                </a:lnTo>
                <a:lnTo>
                  <a:pt x="1482236" y="1514633"/>
                </a:lnTo>
                <a:close/>
              </a:path>
              <a:path w="1659635" h="2638044">
                <a:moveTo>
                  <a:pt x="1477955" y="1527042"/>
                </a:moveTo>
                <a:lnTo>
                  <a:pt x="1474801" y="1540113"/>
                </a:lnTo>
                <a:lnTo>
                  <a:pt x="1477010" y="1501487"/>
                </a:lnTo>
                <a:lnTo>
                  <a:pt x="1483476" y="1489597"/>
                </a:lnTo>
                <a:lnTo>
                  <a:pt x="1482236" y="1514633"/>
                </a:lnTo>
                <a:lnTo>
                  <a:pt x="1477955" y="1527042"/>
                </a:lnTo>
                <a:close/>
              </a:path>
              <a:path w="1659635" h="2638044">
                <a:moveTo>
                  <a:pt x="1461516" y="1567828"/>
                </a:moveTo>
                <a:lnTo>
                  <a:pt x="1461516" y="1604771"/>
                </a:lnTo>
                <a:lnTo>
                  <a:pt x="1461516" y="1567828"/>
                </a:lnTo>
                <a:close/>
              </a:path>
              <a:path w="1659635" h="2638044">
                <a:moveTo>
                  <a:pt x="1413471" y="1550796"/>
                </a:moveTo>
                <a:lnTo>
                  <a:pt x="1415608" y="1533834"/>
                </a:lnTo>
                <a:lnTo>
                  <a:pt x="1415544" y="1593536"/>
                </a:lnTo>
                <a:lnTo>
                  <a:pt x="1413097" y="1579850"/>
                </a:lnTo>
                <a:lnTo>
                  <a:pt x="1412748" y="1568195"/>
                </a:lnTo>
                <a:lnTo>
                  <a:pt x="1413471" y="1550796"/>
                </a:lnTo>
                <a:close/>
              </a:path>
              <a:path w="1659635" h="2638044">
                <a:moveTo>
                  <a:pt x="1616218" y="1369960"/>
                </a:moveTo>
                <a:lnTo>
                  <a:pt x="1620640" y="1360085"/>
                </a:lnTo>
                <a:lnTo>
                  <a:pt x="1639823" y="1359408"/>
                </a:lnTo>
                <a:lnTo>
                  <a:pt x="1659635" y="1359408"/>
                </a:lnTo>
                <a:lnTo>
                  <a:pt x="1659635" y="1368551"/>
                </a:lnTo>
                <a:lnTo>
                  <a:pt x="1639823" y="1368551"/>
                </a:lnTo>
                <a:lnTo>
                  <a:pt x="1630209" y="1368788"/>
                </a:lnTo>
                <a:lnTo>
                  <a:pt x="1616218" y="1369960"/>
                </a:lnTo>
                <a:close/>
              </a:path>
              <a:path w="1659635" h="2638044">
                <a:moveTo>
                  <a:pt x="1562660" y="1383433"/>
                </a:moveTo>
                <a:lnTo>
                  <a:pt x="1566464" y="1369856"/>
                </a:lnTo>
                <a:lnTo>
                  <a:pt x="1583912" y="1365359"/>
                </a:lnTo>
                <a:lnTo>
                  <a:pt x="1601987" y="1362085"/>
                </a:lnTo>
                <a:lnTo>
                  <a:pt x="1620640" y="1360085"/>
                </a:lnTo>
                <a:lnTo>
                  <a:pt x="1616218" y="1369960"/>
                </a:lnTo>
                <a:lnTo>
                  <a:pt x="1602378" y="1372064"/>
                </a:lnTo>
                <a:lnTo>
                  <a:pt x="1588779" y="1375046"/>
                </a:lnTo>
                <a:lnTo>
                  <a:pt x="1575509" y="1378854"/>
                </a:lnTo>
                <a:lnTo>
                  <a:pt x="1562660" y="1383433"/>
                </a:lnTo>
                <a:close/>
              </a:path>
              <a:path w="1659635" h="2638044">
                <a:moveTo>
                  <a:pt x="1517252" y="1408384"/>
                </a:moveTo>
                <a:lnTo>
                  <a:pt x="1518378" y="1390202"/>
                </a:lnTo>
                <a:lnTo>
                  <a:pt x="1533648" y="1382327"/>
                </a:lnTo>
                <a:lnTo>
                  <a:pt x="1549693" y="1375529"/>
                </a:lnTo>
                <a:lnTo>
                  <a:pt x="1566464" y="1369856"/>
                </a:lnTo>
                <a:lnTo>
                  <a:pt x="1562660" y="1383433"/>
                </a:lnTo>
                <a:lnTo>
                  <a:pt x="1550320" y="1388729"/>
                </a:lnTo>
                <a:lnTo>
                  <a:pt x="1538579" y="1394689"/>
                </a:lnTo>
                <a:lnTo>
                  <a:pt x="1527527" y="1401258"/>
                </a:lnTo>
                <a:lnTo>
                  <a:pt x="1517252" y="1408384"/>
                </a:lnTo>
                <a:close/>
              </a:path>
              <a:path w="1659635" h="2638044">
                <a:moveTo>
                  <a:pt x="1507846" y="1416012"/>
                </a:moveTo>
                <a:lnTo>
                  <a:pt x="1499397" y="1424088"/>
                </a:lnTo>
                <a:lnTo>
                  <a:pt x="1503931" y="1399105"/>
                </a:lnTo>
                <a:lnTo>
                  <a:pt x="1518378" y="1390202"/>
                </a:lnTo>
                <a:lnTo>
                  <a:pt x="1517252" y="1408384"/>
                </a:lnTo>
                <a:lnTo>
                  <a:pt x="1507846" y="1416012"/>
                </a:lnTo>
                <a:close/>
              </a:path>
              <a:path w="1659635" h="2638044">
                <a:moveTo>
                  <a:pt x="1499397" y="1424088"/>
                </a:moveTo>
                <a:lnTo>
                  <a:pt x="1491995" y="1432559"/>
                </a:lnTo>
                <a:lnTo>
                  <a:pt x="1491776" y="1432712"/>
                </a:lnTo>
                <a:lnTo>
                  <a:pt x="1482100" y="1440104"/>
                </a:lnTo>
                <a:lnTo>
                  <a:pt x="1472878" y="1448485"/>
                </a:lnTo>
                <a:lnTo>
                  <a:pt x="1464185" y="1457772"/>
                </a:lnTo>
                <a:lnTo>
                  <a:pt x="1456095" y="1467879"/>
                </a:lnTo>
                <a:lnTo>
                  <a:pt x="1466029" y="1431486"/>
                </a:lnTo>
                <a:lnTo>
                  <a:pt x="1477708" y="1419796"/>
                </a:lnTo>
                <a:lnTo>
                  <a:pt x="1490359" y="1408986"/>
                </a:lnTo>
                <a:lnTo>
                  <a:pt x="1503931" y="1399105"/>
                </a:lnTo>
                <a:lnTo>
                  <a:pt x="1499397" y="1424088"/>
                </a:lnTo>
                <a:close/>
              </a:path>
              <a:path w="1659635" h="2638044">
                <a:moveTo>
                  <a:pt x="1466029" y="1431486"/>
                </a:moveTo>
                <a:lnTo>
                  <a:pt x="1456095" y="1467879"/>
                </a:lnTo>
                <a:lnTo>
                  <a:pt x="1448680" y="1478724"/>
                </a:lnTo>
                <a:lnTo>
                  <a:pt x="1442015" y="1490221"/>
                </a:lnTo>
                <a:lnTo>
                  <a:pt x="1436173" y="1502287"/>
                </a:lnTo>
                <a:lnTo>
                  <a:pt x="1431228" y="1514837"/>
                </a:lnTo>
                <a:lnTo>
                  <a:pt x="1437313" y="1471347"/>
                </a:lnTo>
                <a:lnTo>
                  <a:pt x="1445782" y="1457311"/>
                </a:lnTo>
                <a:lnTo>
                  <a:pt x="1455371" y="1444008"/>
                </a:lnTo>
                <a:lnTo>
                  <a:pt x="1466029" y="1431486"/>
                </a:lnTo>
                <a:close/>
              </a:path>
              <a:path w="1659635" h="2638044">
                <a:moveTo>
                  <a:pt x="1430012" y="1486066"/>
                </a:moveTo>
                <a:lnTo>
                  <a:pt x="1437313" y="1471347"/>
                </a:lnTo>
                <a:lnTo>
                  <a:pt x="1431228" y="1514837"/>
                </a:lnTo>
                <a:lnTo>
                  <a:pt x="1427254" y="1527787"/>
                </a:lnTo>
                <a:lnTo>
                  <a:pt x="1424324" y="1541053"/>
                </a:lnTo>
                <a:lnTo>
                  <a:pt x="1423928" y="1501420"/>
                </a:lnTo>
                <a:lnTo>
                  <a:pt x="1430012" y="1486066"/>
                </a:lnTo>
                <a:close/>
              </a:path>
              <a:path w="1659635" h="2638044">
                <a:moveTo>
                  <a:pt x="1423928" y="1501420"/>
                </a:moveTo>
                <a:lnTo>
                  <a:pt x="1424324" y="1541053"/>
                </a:lnTo>
                <a:lnTo>
                  <a:pt x="1422512" y="1554550"/>
                </a:lnTo>
                <a:lnTo>
                  <a:pt x="1421891" y="1568195"/>
                </a:lnTo>
                <a:lnTo>
                  <a:pt x="1419110" y="1517359"/>
                </a:lnTo>
                <a:lnTo>
                  <a:pt x="1423928" y="1501420"/>
                </a:lnTo>
                <a:close/>
              </a:path>
              <a:path w="1659635" h="2638044">
                <a:moveTo>
                  <a:pt x="1399776" y="1822886"/>
                </a:moveTo>
                <a:lnTo>
                  <a:pt x="1397004" y="1810635"/>
                </a:lnTo>
                <a:lnTo>
                  <a:pt x="1398146" y="1782268"/>
                </a:lnTo>
                <a:lnTo>
                  <a:pt x="1403275" y="1794935"/>
                </a:lnTo>
                <a:lnTo>
                  <a:pt x="1401489" y="1835503"/>
                </a:lnTo>
                <a:lnTo>
                  <a:pt x="1399776" y="1822886"/>
                </a:lnTo>
                <a:close/>
              </a:path>
              <a:path w="1659635" h="2638044">
                <a:moveTo>
                  <a:pt x="1376602" y="1764367"/>
                </a:moveTo>
                <a:lnTo>
                  <a:pt x="1376903" y="1747035"/>
                </a:lnTo>
                <a:lnTo>
                  <a:pt x="1384913" y="1758258"/>
                </a:lnTo>
                <a:lnTo>
                  <a:pt x="1392010" y="1770022"/>
                </a:lnTo>
                <a:lnTo>
                  <a:pt x="1398146" y="1782268"/>
                </a:lnTo>
                <a:lnTo>
                  <a:pt x="1397004" y="1810635"/>
                </a:lnTo>
                <a:lnTo>
                  <a:pt x="1393236" y="1798703"/>
                </a:lnTo>
                <a:lnTo>
                  <a:pt x="1388538" y="1787044"/>
                </a:lnTo>
                <a:lnTo>
                  <a:pt x="1382972" y="1775614"/>
                </a:lnTo>
                <a:lnTo>
                  <a:pt x="1376602" y="1764367"/>
                </a:lnTo>
                <a:close/>
              </a:path>
              <a:path w="1659635" h="2638044">
                <a:moveTo>
                  <a:pt x="1353311" y="1731263"/>
                </a:moveTo>
                <a:lnTo>
                  <a:pt x="1358339" y="1726456"/>
                </a:lnTo>
                <a:lnTo>
                  <a:pt x="1368029" y="1736415"/>
                </a:lnTo>
                <a:lnTo>
                  <a:pt x="1376903" y="1747035"/>
                </a:lnTo>
                <a:lnTo>
                  <a:pt x="1376602" y="1764367"/>
                </a:lnTo>
                <a:lnTo>
                  <a:pt x="1369493" y="1753256"/>
                </a:lnTo>
                <a:lnTo>
                  <a:pt x="1361708" y="1742237"/>
                </a:lnTo>
                <a:lnTo>
                  <a:pt x="1353311" y="1731263"/>
                </a:lnTo>
                <a:close/>
              </a:path>
              <a:path w="1659635" h="2638044">
                <a:moveTo>
                  <a:pt x="1312153" y="1703224"/>
                </a:moveTo>
                <a:lnTo>
                  <a:pt x="1312373" y="1694450"/>
                </a:lnTo>
                <a:lnTo>
                  <a:pt x="1324849" y="1701157"/>
                </a:lnTo>
                <a:lnTo>
                  <a:pt x="1336701" y="1708767"/>
                </a:lnTo>
                <a:lnTo>
                  <a:pt x="1347880" y="1717220"/>
                </a:lnTo>
                <a:lnTo>
                  <a:pt x="1358339" y="1726456"/>
                </a:lnTo>
                <a:lnTo>
                  <a:pt x="1353311" y="1731263"/>
                </a:lnTo>
                <a:lnTo>
                  <a:pt x="1353052" y="1731030"/>
                </a:lnTo>
                <a:lnTo>
                  <a:pt x="1343645" y="1723122"/>
                </a:lnTo>
                <a:lnTo>
                  <a:pt x="1333694" y="1715816"/>
                </a:lnTo>
                <a:lnTo>
                  <a:pt x="1323196" y="1709165"/>
                </a:lnTo>
                <a:lnTo>
                  <a:pt x="1312153" y="1703224"/>
                </a:lnTo>
                <a:close/>
              </a:path>
              <a:path w="1659635" h="2638044">
                <a:moveTo>
                  <a:pt x="1234025" y="1685544"/>
                </a:moveTo>
                <a:lnTo>
                  <a:pt x="1234439" y="1676400"/>
                </a:lnTo>
                <a:lnTo>
                  <a:pt x="1242300" y="1676573"/>
                </a:lnTo>
                <a:lnTo>
                  <a:pt x="1257180" y="1677860"/>
                </a:lnTo>
                <a:lnTo>
                  <a:pt x="1271675" y="1680351"/>
                </a:lnTo>
                <a:lnTo>
                  <a:pt x="1285738" y="1683987"/>
                </a:lnTo>
                <a:lnTo>
                  <a:pt x="1299320" y="1688707"/>
                </a:lnTo>
                <a:lnTo>
                  <a:pt x="1312373" y="1694450"/>
                </a:lnTo>
                <a:lnTo>
                  <a:pt x="1312153" y="1703224"/>
                </a:lnTo>
                <a:lnTo>
                  <a:pt x="1300565" y="1698049"/>
                </a:lnTo>
                <a:lnTo>
                  <a:pt x="1288431" y="1693692"/>
                </a:lnTo>
                <a:lnTo>
                  <a:pt x="1275751" y="1690209"/>
                </a:lnTo>
                <a:lnTo>
                  <a:pt x="1262526" y="1687653"/>
                </a:lnTo>
                <a:lnTo>
                  <a:pt x="1248755" y="1686080"/>
                </a:lnTo>
                <a:lnTo>
                  <a:pt x="1234439" y="1685544"/>
                </a:lnTo>
                <a:lnTo>
                  <a:pt x="1234025" y="1685544"/>
                </a:lnTo>
                <a:close/>
              </a:path>
              <a:path w="1659635" h="2638044">
                <a:moveTo>
                  <a:pt x="1087529" y="1764436"/>
                </a:moveTo>
                <a:lnTo>
                  <a:pt x="1088613" y="1752958"/>
                </a:lnTo>
                <a:lnTo>
                  <a:pt x="1096957" y="1741961"/>
                </a:lnTo>
                <a:lnTo>
                  <a:pt x="1106147" y="1731600"/>
                </a:lnTo>
                <a:lnTo>
                  <a:pt x="1116136" y="1721936"/>
                </a:lnTo>
                <a:lnTo>
                  <a:pt x="1126880" y="1713031"/>
                </a:lnTo>
                <a:lnTo>
                  <a:pt x="1138332" y="1704944"/>
                </a:lnTo>
                <a:lnTo>
                  <a:pt x="1150445" y="1697737"/>
                </a:lnTo>
                <a:lnTo>
                  <a:pt x="1163174" y="1691472"/>
                </a:lnTo>
                <a:lnTo>
                  <a:pt x="1176473" y="1686209"/>
                </a:lnTo>
                <a:lnTo>
                  <a:pt x="1190294" y="1682009"/>
                </a:lnTo>
                <a:lnTo>
                  <a:pt x="1204594" y="1678933"/>
                </a:lnTo>
                <a:lnTo>
                  <a:pt x="1219324" y="1677043"/>
                </a:lnTo>
                <a:lnTo>
                  <a:pt x="1234439" y="1676400"/>
                </a:lnTo>
                <a:lnTo>
                  <a:pt x="1234025" y="1685544"/>
                </a:lnTo>
                <a:lnTo>
                  <a:pt x="1219724" y="1686111"/>
                </a:lnTo>
                <a:lnTo>
                  <a:pt x="1205969" y="1687712"/>
                </a:lnTo>
                <a:lnTo>
                  <a:pt x="1192760" y="1690295"/>
                </a:lnTo>
                <a:lnTo>
                  <a:pt x="1180096" y="1693804"/>
                </a:lnTo>
                <a:lnTo>
                  <a:pt x="1167977" y="1698185"/>
                </a:lnTo>
                <a:lnTo>
                  <a:pt x="1156404" y="1703383"/>
                </a:lnTo>
                <a:lnTo>
                  <a:pt x="1145377" y="1709344"/>
                </a:lnTo>
                <a:lnTo>
                  <a:pt x="1134895" y="1716014"/>
                </a:lnTo>
                <a:lnTo>
                  <a:pt x="1124958" y="1723339"/>
                </a:lnTo>
                <a:lnTo>
                  <a:pt x="1115567" y="1731263"/>
                </a:lnTo>
                <a:lnTo>
                  <a:pt x="1104517" y="1742305"/>
                </a:lnTo>
                <a:lnTo>
                  <a:pt x="1095238" y="1753324"/>
                </a:lnTo>
                <a:lnTo>
                  <a:pt x="1087529" y="1764436"/>
                </a:lnTo>
                <a:close/>
              </a:path>
              <a:path w="1659635" h="2638044">
                <a:moveTo>
                  <a:pt x="1072546" y="1798775"/>
                </a:moveTo>
                <a:lnTo>
                  <a:pt x="1074648" y="1776615"/>
                </a:lnTo>
                <a:lnTo>
                  <a:pt x="1081161" y="1764530"/>
                </a:lnTo>
                <a:lnTo>
                  <a:pt x="1088613" y="1752958"/>
                </a:lnTo>
                <a:lnTo>
                  <a:pt x="1087529" y="1764436"/>
                </a:lnTo>
                <a:lnTo>
                  <a:pt x="1081263" y="1775684"/>
                </a:lnTo>
                <a:lnTo>
                  <a:pt x="1076311" y="1787115"/>
                </a:lnTo>
                <a:lnTo>
                  <a:pt x="1072546" y="1798775"/>
                </a:lnTo>
                <a:close/>
              </a:path>
              <a:path w="1659635" h="2638044">
                <a:moveTo>
                  <a:pt x="1069840" y="1810709"/>
                </a:moveTo>
                <a:lnTo>
                  <a:pt x="1068066" y="1822963"/>
                </a:lnTo>
                <a:lnTo>
                  <a:pt x="1069119" y="1789154"/>
                </a:lnTo>
                <a:lnTo>
                  <a:pt x="1074648" y="1776615"/>
                </a:lnTo>
                <a:lnTo>
                  <a:pt x="1072546" y="1798775"/>
                </a:lnTo>
                <a:lnTo>
                  <a:pt x="1069840" y="1810709"/>
                </a:lnTo>
                <a:close/>
              </a:path>
              <a:path w="1659635" h="2638044">
                <a:moveTo>
                  <a:pt x="1066800" y="1863343"/>
                </a:moveTo>
                <a:lnTo>
                  <a:pt x="1066765" y="1884301"/>
                </a:lnTo>
                <a:lnTo>
                  <a:pt x="1064621" y="1802084"/>
                </a:lnTo>
                <a:lnTo>
                  <a:pt x="1069119" y="1789154"/>
                </a:lnTo>
                <a:lnTo>
                  <a:pt x="1068066" y="1822963"/>
                </a:lnTo>
                <a:lnTo>
                  <a:pt x="1067095" y="1835582"/>
                </a:lnTo>
                <a:lnTo>
                  <a:pt x="1066800" y="1848612"/>
                </a:lnTo>
                <a:lnTo>
                  <a:pt x="1066800" y="1863343"/>
                </a:lnTo>
                <a:close/>
              </a:path>
              <a:path w="1659635" h="2638044">
                <a:moveTo>
                  <a:pt x="1066765" y="1884301"/>
                </a:moveTo>
                <a:lnTo>
                  <a:pt x="1057770" y="1842614"/>
                </a:lnTo>
                <a:lnTo>
                  <a:pt x="1058901" y="1828875"/>
                </a:lnTo>
                <a:lnTo>
                  <a:pt x="1061199" y="1815345"/>
                </a:lnTo>
                <a:lnTo>
                  <a:pt x="1064621" y="1802084"/>
                </a:lnTo>
                <a:lnTo>
                  <a:pt x="1066765" y="1884301"/>
                </a:lnTo>
                <a:close/>
              </a:path>
              <a:path w="1659635" h="2638044">
                <a:moveTo>
                  <a:pt x="1021554" y="1885009"/>
                </a:moveTo>
                <a:lnTo>
                  <a:pt x="1027175" y="1894331"/>
                </a:lnTo>
                <a:lnTo>
                  <a:pt x="1027175" y="1903476"/>
                </a:lnTo>
                <a:lnTo>
                  <a:pt x="1029422" y="1901531"/>
                </a:lnTo>
                <a:lnTo>
                  <a:pt x="1038861" y="1893035"/>
                </a:lnTo>
                <a:lnTo>
                  <a:pt x="1034688" y="1912639"/>
                </a:lnTo>
                <a:lnTo>
                  <a:pt x="1024320" y="1905443"/>
                </a:lnTo>
                <a:lnTo>
                  <a:pt x="1021554" y="1885009"/>
                </a:lnTo>
                <a:close/>
              </a:path>
              <a:path w="1659635" h="2638044">
                <a:moveTo>
                  <a:pt x="968249" y="1873390"/>
                </a:moveTo>
                <a:lnTo>
                  <a:pt x="970686" y="1866969"/>
                </a:lnTo>
                <a:lnTo>
                  <a:pt x="983020" y="1868957"/>
                </a:lnTo>
                <a:lnTo>
                  <a:pt x="994045" y="1873145"/>
                </a:lnTo>
                <a:lnTo>
                  <a:pt x="1005227" y="1878800"/>
                </a:lnTo>
                <a:lnTo>
                  <a:pt x="1013643" y="1898472"/>
                </a:lnTo>
                <a:lnTo>
                  <a:pt x="1002676" y="1891754"/>
                </a:lnTo>
                <a:lnTo>
                  <a:pt x="991440" y="1885317"/>
                </a:lnTo>
                <a:lnTo>
                  <a:pt x="979958" y="1879186"/>
                </a:lnTo>
                <a:lnTo>
                  <a:pt x="968249" y="1873390"/>
                </a:lnTo>
                <a:close/>
              </a:path>
              <a:path w="1659635" h="2638044">
                <a:moveTo>
                  <a:pt x="919577" y="1854092"/>
                </a:moveTo>
                <a:lnTo>
                  <a:pt x="922596" y="1848716"/>
                </a:lnTo>
                <a:lnTo>
                  <a:pt x="937418" y="1851510"/>
                </a:lnTo>
                <a:lnTo>
                  <a:pt x="948675" y="1855637"/>
                </a:lnTo>
                <a:lnTo>
                  <a:pt x="958595" y="1857755"/>
                </a:lnTo>
                <a:lnTo>
                  <a:pt x="968249" y="1873390"/>
                </a:lnTo>
                <a:lnTo>
                  <a:pt x="956335" y="1867956"/>
                </a:lnTo>
                <a:lnTo>
                  <a:pt x="944238" y="1862910"/>
                </a:lnTo>
                <a:lnTo>
                  <a:pt x="931978" y="1858279"/>
                </a:lnTo>
                <a:lnTo>
                  <a:pt x="919577" y="1854092"/>
                </a:lnTo>
                <a:close/>
              </a:path>
              <a:path w="1659635" h="2638044">
                <a:moveTo>
                  <a:pt x="902010" y="1814462"/>
                </a:moveTo>
                <a:lnTo>
                  <a:pt x="906659" y="1826833"/>
                </a:lnTo>
                <a:lnTo>
                  <a:pt x="908303" y="1839468"/>
                </a:lnTo>
                <a:lnTo>
                  <a:pt x="909398" y="1828373"/>
                </a:lnTo>
                <a:lnTo>
                  <a:pt x="912042" y="1815568"/>
                </a:lnTo>
                <a:lnTo>
                  <a:pt x="919577" y="1854092"/>
                </a:lnTo>
                <a:lnTo>
                  <a:pt x="907055" y="1850375"/>
                </a:lnTo>
                <a:lnTo>
                  <a:pt x="902010" y="1814462"/>
                </a:lnTo>
                <a:close/>
              </a:path>
              <a:path w="1659635" h="2638044">
                <a:moveTo>
                  <a:pt x="860894" y="1822197"/>
                </a:moveTo>
                <a:lnTo>
                  <a:pt x="868679" y="1830323"/>
                </a:lnTo>
                <a:lnTo>
                  <a:pt x="874977" y="1834818"/>
                </a:lnTo>
                <a:lnTo>
                  <a:pt x="886921" y="1838886"/>
                </a:lnTo>
                <a:lnTo>
                  <a:pt x="899159" y="1839468"/>
                </a:lnTo>
                <a:lnTo>
                  <a:pt x="902010" y="1814462"/>
                </a:lnTo>
                <a:lnTo>
                  <a:pt x="907055" y="1850375"/>
                </a:lnTo>
                <a:lnTo>
                  <a:pt x="894434" y="1847156"/>
                </a:lnTo>
                <a:lnTo>
                  <a:pt x="881735" y="1844460"/>
                </a:lnTo>
                <a:lnTo>
                  <a:pt x="868978" y="1842317"/>
                </a:lnTo>
                <a:lnTo>
                  <a:pt x="860894" y="1822197"/>
                </a:lnTo>
                <a:close/>
              </a:path>
              <a:path w="1659635" h="2638044">
                <a:moveTo>
                  <a:pt x="859535" y="1830323"/>
                </a:moveTo>
                <a:lnTo>
                  <a:pt x="856186" y="1840752"/>
                </a:lnTo>
                <a:lnTo>
                  <a:pt x="843380" y="1839793"/>
                </a:lnTo>
                <a:lnTo>
                  <a:pt x="830579" y="1839468"/>
                </a:lnTo>
                <a:lnTo>
                  <a:pt x="830324" y="1839468"/>
                </a:lnTo>
                <a:lnTo>
                  <a:pt x="816234" y="1839778"/>
                </a:lnTo>
                <a:lnTo>
                  <a:pt x="802330" y="1840670"/>
                </a:lnTo>
                <a:lnTo>
                  <a:pt x="800100" y="1830323"/>
                </a:lnTo>
                <a:lnTo>
                  <a:pt x="859535" y="1830323"/>
                </a:lnTo>
                <a:close/>
              </a:path>
              <a:path w="1659635" h="2638044">
                <a:moveTo>
                  <a:pt x="775118" y="1844107"/>
                </a:moveTo>
                <a:lnTo>
                  <a:pt x="761829" y="1846603"/>
                </a:lnTo>
                <a:lnTo>
                  <a:pt x="762676" y="1838984"/>
                </a:lnTo>
                <a:lnTo>
                  <a:pt x="774836" y="1836494"/>
                </a:lnTo>
                <a:lnTo>
                  <a:pt x="790955" y="1830323"/>
                </a:lnTo>
                <a:lnTo>
                  <a:pt x="788621" y="1842121"/>
                </a:lnTo>
                <a:lnTo>
                  <a:pt x="775118" y="1844107"/>
                </a:lnTo>
                <a:close/>
              </a:path>
              <a:path w="1659635" h="2638044">
                <a:moveTo>
                  <a:pt x="761829" y="1846603"/>
                </a:moveTo>
                <a:lnTo>
                  <a:pt x="748764" y="1849586"/>
                </a:lnTo>
                <a:lnTo>
                  <a:pt x="751332" y="1839468"/>
                </a:lnTo>
                <a:lnTo>
                  <a:pt x="753082" y="1839465"/>
                </a:lnTo>
                <a:lnTo>
                  <a:pt x="762676" y="1838984"/>
                </a:lnTo>
                <a:lnTo>
                  <a:pt x="761829" y="1846603"/>
                </a:lnTo>
                <a:close/>
              </a:path>
              <a:path w="1659635" h="2638044">
                <a:moveTo>
                  <a:pt x="1362551" y="1960540"/>
                </a:moveTo>
                <a:lnTo>
                  <a:pt x="1354639" y="1971339"/>
                </a:lnTo>
                <a:lnTo>
                  <a:pt x="1343499" y="1964261"/>
                </a:lnTo>
                <a:lnTo>
                  <a:pt x="1332283" y="1957738"/>
                </a:lnTo>
                <a:lnTo>
                  <a:pt x="1320945" y="1951815"/>
                </a:lnTo>
                <a:lnTo>
                  <a:pt x="1309442" y="1946537"/>
                </a:lnTo>
                <a:lnTo>
                  <a:pt x="1297729" y="1941947"/>
                </a:lnTo>
                <a:lnTo>
                  <a:pt x="1285760" y="1938092"/>
                </a:lnTo>
                <a:lnTo>
                  <a:pt x="1273492" y="1935016"/>
                </a:lnTo>
                <a:lnTo>
                  <a:pt x="1260879" y="1932763"/>
                </a:lnTo>
                <a:lnTo>
                  <a:pt x="1247876" y="1931379"/>
                </a:lnTo>
                <a:lnTo>
                  <a:pt x="1234439" y="1930907"/>
                </a:lnTo>
                <a:lnTo>
                  <a:pt x="1228094" y="1931010"/>
                </a:lnTo>
                <a:lnTo>
                  <a:pt x="1215326" y="1931819"/>
                </a:lnTo>
                <a:lnTo>
                  <a:pt x="1202562" y="1933403"/>
                </a:lnTo>
                <a:lnTo>
                  <a:pt x="1189849" y="1935728"/>
                </a:lnTo>
                <a:lnTo>
                  <a:pt x="1177235" y="1938756"/>
                </a:lnTo>
                <a:lnTo>
                  <a:pt x="1164768" y="1942452"/>
                </a:lnTo>
                <a:lnTo>
                  <a:pt x="1152497" y="1946780"/>
                </a:lnTo>
                <a:lnTo>
                  <a:pt x="1140469" y="1951703"/>
                </a:lnTo>
                <a:lnTo>
                  <a:pt x="1128733" y="1957185"/>
                </a:lnTo>
                <a:lnTo>
                  <a:pt x="1117336" y="1963191"/>
                </a:lnTo>
                <a:lnTo>
                  <a:pt x="1106328" y="1969684"/>
                </a:lnTo>
                <a:lnTo>
                  <a:pt x="1095755" y="1976628"/>
                </a:lnTo>
                <a:lnTo>
                  <a:pt x="1095755" y="1967484"/>
                </a:lnTo>
                <a:lnTo>
                  <a:pt x="1111287" y="1957247"/>
                </a:lnTo>
                <a:lnTo>
                  <a:pt x="1121785" y="1950992"/>
                </a:lnTo>
                <a:lnTo>
                  <a:pt x="1132478" y="1945243"/>
                </a:lnTo>
                <a:lnTo>
                  <a:pt x="1143445" y="1940035"/>
                </a:lnTo>
                <a:lnTo>
                  <a:pt x="1154763" y="1935404"/>
                </a:lnTo>
                <a:lnTo>
                  <a:pt x="1166511" y="1931386"/>
                </a:lnTo>
                <a:lnTo>
                  <a:pt x="1178768" y="1928018"/>
                </a:lnTo>
                <a:lnTo>
                  <a:pt x="1191611" y="1925336"/>
                </a:lnTo>
                <a:lnTo>
                  <a:pt x="1205118" y="1923375"/>
                </a:lnTo>
                <a:lnTo>
                  <a:pt x="1219368" y="1922172"/>
                </a:lnTo>
                <a:lnTo>
                  <a:pt x="1234439" y="1921763"/>
                </a:lnTo>
                <a:lnTo>
                  <a:pt x="1240785" y="1921866"/>
                </a:lnTo>
                <a:lnTo>
                  <a:pt x="1253552" y="1922675"/>
                </a:lnTo>
                <a:lnTo>
                  <a:pt x="1266316" y="1924259"/>
                </a:lnTo>
                <a:lnTo>
                  <a:pt x="1279030" y="1926584"/>
                </a:lnTo>
                <a:lnTo>
                  <a:pt x="1291644" y="1929612"/>
                </a:lnTo>
                <a:lnTo>
                  <a:pt x="1304111" y="1933308"/>
                </a:lnTo>
                <a:lnTo>
                  <a:pt x="1316382" y="1937636"/>
                </a:lnTo>
                <a:lnTo>
                  <a:pt x="1328410" y="1942559"/>
                </a:lnTo>
                <a:lnTo>
                  <a:pt x="1340146" y="1948041"/>
                </a:lnTo>
                <a:lnTo>
                  <a:pt x="1351542" y="1954047"/>
                </a:lnTo>
                <a:lnTo>
                  <a:pt x="1362551" y="1960540"/>
                </a:lnTo>
                <a:close/>
              </a:path>
              <a:path w="1659635" h="2638044">
                <a:moveTo>
                  <a:pt x="1354941" y="1805735"/>
                </a:moveTo>
                <a:lnTo>
                  <a:pt x="1353311" y="1857755"/>
                </a:lnTo>
                <a:lnTo>
                  <a:pt x="1353307" y="1847367"/>
                </a:lnTo>
                <a:lnTo>
                  <a:pt x="1352534" y="1833060"/>
                </a:lnTo>
                <a:lnTo>
                  <a:pt x="1350347" y="1819693"/>
                </a:lnTo>
                <a:lnTo>
                  <a:pt x="1349379" y="1792820"/>
                </a:lnTo>
                <a:lnTo>
                  <a:pt x="1354941" y="1805735"/>
                </a:lnTo>
                <a:close/>
              </a:path>
              <a:path w="1659635" h="2638044">
                <a:moveTo>
                  <a:pt x="1313687" y="1767839"/>
                </a:moveTo>
                <a:lnTo>
                  <a:pt x="1314675" y="1750184"/>
                </a:lnTo>
                <a:lnTo>
                  <a:pt x="1325008" y="1759328"/>
                </a:lnTo>
                <a:lnTo>
                  <a:pt x="1334307" y="1769536"/>
                </a:lnTo>
                <a:lnTo>
                  <a:pt x="1342466" y="1780726"/>
                </a:lnTo>
                <a:lnTo>
                  <a:pt x="1349379" y="1792820"/>
                </a:lnTo>
                <a:lnTo>
                  <a:pt x="1350347" y="1819693"/>
                </a:lnTo>
                <a:lnTo>
                  <a:pt x="1346617" y="1807290"/>
                </a:lnTo>
                <a:lnTo>
                  <a:pt x="1341214" y="1795878"/>
                </a:lnTo>
                <a:lnTo>
                  <a:pt x="1334011" y="1785481"/>
                </a:lnTo>
                <a:lnTo>
                  <a:pt x="1324878" y="1776127"/>
                </a:lnTo>
                <a:lnTo>
                  <a:pt x="1313687" y="1767839"/>
                </a:lnTo>
                <a:close/>
              </a:path>
              <a:path w="1659635" h="2638044">
                <a:moveTo>
                  <a:pt x="1174168" y="1747143"/>
                </a:moveTo>
                <a:lnTo>
                  <a:pt x="1175236" y="1733420"/>
                </a:lnTo>
                <a:lnTo>
                  <a:pt x="1188963" y="1728582"/>
                </a:lnTo>
                <a:lnTo>
                  <a:pt x="1203455" y="1725039"/>
                </a:lnTo>
                <a:lnTo>
                  <a:pt x="1218638" y="1722861"/>
                </a:lnTo>
                <a:lnTo>
                  <a:pt x="1234439" y="1722120"/>
                </a:lnTo>
                <a:lnTo>
                  <a:pt x="1236913" y="1722143"/>
                </a:lnTo>
                <a:lnTo>
                  <a:pt x="1251220" y="1723221"/>
                </a:lnTo>
                <a:lnTo>
                  <a:pt x="1265130" y="1725845"/>
                </a:lnTo>
                <a:lnTo>
                  <a:pt x="1278537" y="1729933"/>
                </a:lnTo>
                <a:lnTo>
                  <a:pt x="1291334" y="1735406"/>
                </a:lnTo>
                <a:lnTo>
                  <a:pt x="1303415" y="1742183"/>
                </a:lnTo>
                <a:lnTo>
                  <a:pt x="1314675" y="1750184"/>
                </a:lnTo>
                <a:lnTo>
                  <a:pt x="1313687" y="1767839"/>
                </a:lnTo>
                <a:lnTo>
                  <a:pt x="1305715" y="1760911"/>
                </a:lnTo>
                <a:lnTo>
                  <a:pt x="1295610" y="1753261"/>
                </a:lnTo>
                <a:lnTo>
                  <a:pt x="1284608" y="1746243"/>
                </a:lnTo>
                <a:lnTo>
                  <a:pt x="1272850" y="1740197"/>
                </a:lnTo>
                <a:lnTo>
                  <a:pt x="1260474" y="1735459"/>
                </a:lnTo>
                <a:lnTo>
                  <a:pt x="1247624" y="1732369"/>
                </a:lnTo>
                <a:lnTo>
                  <a:pt x="1234439" y="1731263"/>
                </a:lnTo>
                <a:lnTo>
                  <a:pt x="1226198" y="1731531"/>
                </a:lnTo>
                <a:lnTo>
                  <a:pt x="1211569" y="1733380"/>
                </a:lnTo>
                <a:lnTo>
                  <a:pt x="1198035" y="1736770"/>
                </a:lnTo>
                <a:lnTo>
                  <a:pt x="1185575" y="1741443"/>
                </a:lnTo>
                <a:lnTo>
                  <a:pt x="1174168" y="1747143"/>
                </a:lnTo>
                <a:close/>
              </a:path>
              <a:path w="1659635" h="2638044">
                <a:moveTo>
                  <a:pt x="1146048" y="1767839"/>
                </a:moveTo>
                <a:lnTo>
                  <a:pt x="1150372" y="1746695"/>
                </a:lnTo>
                <a:lnTo>
                  <a:pt x="1162348" y="1739481"/>
                </a:lnTo>
                <a:lnTo>
                  <a:pt x="1175236" y="1733420"/>
                </a:lnTo>
                <a:lnTo>
                  <a:pt x="1174168" y="1747143"/>
                </a:lnTo>
                <a:lnTo>
                  <a:pt x="1163792" y="1753614"/>
                </a:lnTo>
                <a:lnTo>
                  <a:pt x="1154425" y="1760598"/>
                </a:lnTo>
                <a:lnTo>
                  <a:pt x="1146048" y="1767839"/>
                </a:lnTo>
                <a:close/>
              </a:path>
              <a:path w="1659635" h="2638044">
                <a:moveTo>
                  <a:pt x="1129066" y="1786315"/>
                </a:moveTo>
                <a:lnTo>
                  <a:pt x="1129452" y="1764299"/>
                </a:lnTo>
                <a:lnTo>
                  <a:pt x="1139382" y="1754992"/>
                </a:lnTo>
                <a:lnTo>
                  <a:pt x="1150372" y="1746695"/>
                </a:lnTo>
                <a:lnTo>
                  <a:pt x="1146048" y="1767839"/>
                </a:lnTo>
                <a:lnTo>
                  <a:pt x="1145342" y="1768494"/>
                </a:lnTo>
                <a:lnTo>
                  <a:pt x="1137023" y="1776872"/>
                </a:lnTo>
                <a:lnTo>
                  <a:pt x="1129066" y="1786315"/>
                </a:lnTo>
                <a:close/>
              </a:path>
              <a:path w="1659635" h="2638044">
                <a:moveTo>
                  <a:pt x="1121806" y="1796798"/>
                </a:moveTo>
                <a:lnTo>
                  <a:pt x="1115578" y="1808295"/>
                </a:lnTo>
                <a:lnTo>
                  <a:pt x="1120655" y="1774547"/>
                </a:lnTo>
                <a:lnTo>
                  <a:pt x="1129452" y="1764299"/>
                </a:lnTo>
                <a:lnTo>
                  <a:pt x="1129066" y="1786315"/>
                </a:lnTo>
                <a:lnTo>
                  <a:pt x="1121806" y="1796798"/>
                </a:lnTo>
                <a:close/>
              </a:path>
              <a:path w="1659635" h="2638044">
                <a:moveTo>
                  <a:pt x="1357765" y="1440721"/>
                </a:moveTo>
                <a:lnTo>
                  <a:pt x="1351425" y="1452051"/>
                </a:lnTo>
                <a:lnTo>
                  <a:pt x="1345658" y="1463741"/>
                </a:lnTo>
                <a:lnTo>
                  <a:pt x="1340488" y="1475774"/>
                </a:lnTo>
                <a:lnTo>
                  <a:pt x="1335936" y="1488134"/>
                </a:lnTo>
                <a:lnTo>
                  <a:pt x="1333500" y="1485900"/>
                </a:lnTo>
                <a:lnTo>
                  <a:pt x="1335461" y="1476739"/>
                </a:lnTo>
                <a:lnTo>
                  <a:pt x="1340060" y="1462983"/>
                </a:lnTo>
                <a:lnTo>
                  <a:pt x="1342643" y="1450847"/>
                </a:lnTo>
                <a:lnTo>
                  <a:pt x="1353311" y="1441703"/>
                </a:lnTo>
                <a:lnTo>
                  <a:pt x="1357765" y="1440721"/>
                </a:lnTo>
                <a:close/>
              </a:path>
              <a:path w="1659635" h="2638044">
                <a:moveTo>
                  <a:pt x="1333500" y="1485900"/>
                </a:moveTo>
                <a:lnTo>
                  <a:pt x="1335936" y="1488134"/>
                </a:lnTo>
                <a:lnTo>
                  <a:pt x="1332023" y="1500803"/>
                </a:lnTo>
                <a:lnTo>
                  <a:pt x="1328773" y="1513764"/>
                </a:lnTo>
                <a:lnTo>
                  <a:pt x="1326207" y="1527001"/>
                </a:lnTo>
                <a:lnTo>
                  <a:pt x="1333500" y="1485900"/>
                </a:lnTo>
                <a:close/>
              </a:path>
              <a:path w="1659635" h="2638044">
                <a:moveTo>
                  <a:pt x="1333500" y="1485900"/>
                </a:moveTo>
                <a:lnTo>
                  <a:pt x="1313687" y="1485900"/>
                </a:lnTo>
                <a:lnTo>
                  <a:pt x="1308374" y="1481742"/>
                </a:lnTo>
                <a:lnTo>
                  <a:pt x="1298063" y="1475230"/>
                </a:lnTo>
                <a:lnTo>
                  <a:pt x="1286732" y="1469831"/>
                </a:lnTo>
                <a:lnTo>
                  <a:pt x="1274543" y="1465574"/>
                </a:lnTo>
                <a:lnTo>
                  <a:pt x="1261656" y="1462494"/>
                </a:lnTo>
                <a:lnTo>
                  <a:pt x="1248235" y="1460623"/>
                </a:lnTo>
                <a:lnTo>
                  <a:pt x="1234439" y="1459991"/>
                </a:lnTo>
                <a:lnTo>
                  <a:pt x="1230335" y="1460025"/>
                </a:lnTo>
                <a:lnTo>
                  <a:pt x="1214853" y="1460802"/>
                </a:lnTo>
                <a:lnTo>
                  <a:pt x="1200559" y="1462592"/>
                </a:lnTo>
                <a:lnTo>
                  <a:pt x="1187427" y="1465372"/>
                </a:lnTo>
                <a:lnTo>
                  <a:pt x="1175433" y="1469116"/>
                </a:lnTo>
                <a:lnTo>
                  <a:pt x="1164555" y="1473801"/>
                </a:lnTo>
                <a:lnTo>
                  <a:pt x="1154768" y="1479404"/>
                </a:lnTo>
                <a:lnTo>
                  <a:pt x="1146048" y="1485900"/>
                </a:lnTo>
                <a:lnTo>
                  <a:pt x="1155792" y="1468179"/>
                </a:lnTo>
                <a:lnTo>
                  <a:pt x="1166976" y="1462547"/>
                </a:lnTo>
                <a:lnTo>
                  <a:pt x="1179210" y="1458120"/>
                </a:lnTo>
                <a:lnTo>
                  <a:pt x="1192283" y="1454817"/>
                </a:lnTo>
                <a:lnTo>
                  <a:pt x="1205985" y="1452558"/>
                </a:lnTo>
                <a:lnTo>
                  <a:pt x="1220107" y="1451262"/>
                </a:lnTo>
                <a:lnTo>
                  <a:pt x="1234439" y="1450847"/>
                </a:lnTo>
                <a:lnTo>
                  <a:pt x="1238340" y="1450878"/>
                </a:lnTo>
                <a:lnTo>
                  <a:pt x="1252028" y="1451526"/>
                </a:lnTo>
                <a:lnTo>
                  <a:pt x="1264945" y="1453078"/>
                </a:lnTo>
                <a:lnTo>
                  <a:pt x="1277221" y="1455615"/>
                </a:lnTo>
                <a:lnTo>
                  <a:pt x="1288984" y="1459217"/>
                </a:lnTo>
                <a:lnTo>
                  <a:pt x="1300365" y="1463966"/>
                </a:lnTo>
                <a:lnTo>
                  <a:pt x="1311491" y="1469943"/>
                </a:lnTo>
                <a:lnTo>
                  <a:pt x="1322493" y="1477227"/>
                </a:lnTo>
                <a:lnTo>
                  <a:pt x="1333500" y="1485900"/>
                </a:lnTo>
                <a:close/>
              </a:path>
              <a:path w="1659635" h="2638044">
                <a:moveTo>
                  <a:pt x="1146048" y="1485900"/>
                </a:moveTo>
                <a:lnTo>
                  <a:pt x="1135379" y="1495044"/>
                </a:lnTo>
                <a:lnTo>
                  <a:pt x="1137411" y="1483381"/>
                </a:lnTo>
                <a:lnTo>
                  <a:pt x="1145867" y="1475097"/>
                </a:lnTo>
                <a:lnTo>
                  <a:pt x="1155792" y="1468179"/>
                </a:lnTo>
                <a:lnTo>
                  <a:pt x="1146048" y="1485900"/>
                </a:lnTo>
                <a:close/>
              </a:path>
              <a:path w="1659635" h="2638044">
                <a:moveTo>
                  <a:pt x="1613486" y="772144"/>
                </a:moveTo>
                <a:lnTo>
                  <a:pt x="1617800" y="762801"/>
                </a:lnTo>
                <a:lnTo>
                  <a:pt x="1639823" y="762000"/>
                </a:lnTo>
                <a:lnTo>
                  <a:pt x="1659635" y="762000"/>
                </a:lnTo>
                <a:lnTo>
                  <a:pt x="1659635" y="771144"/>
                </a:lnTo>
                <a:lnTo>
                  <a:pt x="1639823" y="771144"/>
                </a:lnTo>
                <a:lnTo>
                  <a:pt x="1627925" y="771342"/>
                </a:lnTo>
                <a:lnTo>
                  <a:pt x="1613486" y="772144"/>
                </a:lnTo>
                <a:close/>
              </a:path>
              <a:path w="1659635" h="2638044">
                <a:moveTo>
                  <a:pt x="1572819" y="778148"/>
                </a:moveTo>
                <a:lnTo>
                  <a:pt x="1574910" y="769031"/>
                </a:lnTo>
                <a:lnTo>
                  <a:pt x="1596135" y="765165"/>
                </a:lnTo>
                <a:lnTo>
                  <a:pt x="1617800" y="762801"/>
                </a:lnTo>
                <a:lnTo>
                  <a:pt x="1613486" y="772144"/>
                </a:lnTo>
                <a:lnTo>
                  <a:pt x="1599497" y="773552"/>
                </a:lnTo>
                <a:lnTo>
                  <a:pt x="1585946" y="775556"/>
                </a:lnTo>
                <a:lnTo>
                  <a:pt x="1572819" y="778148"/>
                </a:lnTo>
                <a:close/>
              </a:path>
              <a:path w="1659635" h="2638044">
                <a:moveTo>
                  <a:pt x="1560100" y="781317"/>
                </a:moveTo>
                <a:lnTo>
                  <a:pt x="1547777" y="785056"/>
                </a:lnTo>
                <a:lnTo>
                  <a:pt x="1554211" y="774338"/>
                </a:lnTo>
                <a:lnTo>
                  <a:pt x="1574910" y="769031"/>
                </a:lnTo>
                <a:lnTo>
                  <a:pt x="1572819" y="778148"/>
                </a:lnTo>
                <a:lnTo>
                  <a:pt x="1560100" y="781317"/>
                </a:lnTo>
                <a:close/>
              </a:path>
              <a:path w="1659635" h="2638044">
                <a:moveTo>
                  <a:pt x="1513042" y="799592"/>
                </a:moveTo>
                <a:lnTo>
                  <a:pt x="1514720" y="789034"/>
                </a:lnTo>
                <a:lnTo>
                  <a:pt x="1534119" y="781026"/>
                </a:lnTo>
                <a:lnTo>
                  <a:pt x="1554211" y="774338"/>
                </a:lnTo>
                <a:lnTo>
                  <a:pt x="1547777" y="785056"/>
                </a:lnTo>
                <a:lnTo>
                  <a:pt x="1535836" y="789354"/>
                </a:lnTo>
                <a:lnTo>
                  <a:pt x="1524262" y="794203"/>
                </a:lnTo>
                <a:lnTo>
                  <a:pt x="1513042" y="799592"/>
                </a:lnTo>
                <a:close/>
              </a:path>
              <a:path w="1659635" h="2638044">
                <a:moveTo>
                  <a:pt x="1502162" y="805513"/>
                </a:moveTo>
                <a:lnTo>
                  <a:pt x="1491608" y="811957"/>
                </a:lnTo>
                <a:lnTo>
                  <a:pt x="1496095" y="798301"/>
                </a:lnTo>
                <a:lnTo>
                  <a:pt x="1514720" y="789034"/>
                </a:lnTo>
                <a:lnTo>
                  <a:pt x="1513042" y="799592"/>
                </a:lnTo>
                <a:lnTo>
                  <a:pt x="1502162" y="805513"/>
                </a:lnTo>
                <a:close/>
              </a:path>
              <a:path w="1659635" h="2638044">
                <a:moveTo>
                  <a:pt x="1481365" y="818914"/>
                </a:moveTo>
                <a:lnTo>
                  <a:pt x="1471421" y="826375"/>
                </a:lnTo>
                <a:lnTo>
                  <a:pt x="1478328" y="808768"/>
                </a:lnTo>
                <a:lnTo>
                  <a:pt x="1496095" y="798301"/>
                </a:lnTo>
                <a:lnTo>
                  <a:pt x="1491608" y="811957"/>
                </a:lnTo>
                <a:lnTo>
                  <a:pt x="1481365" y="818914"/>
                </a:lnTo>
                <a:close/>
              </a:path>
              <a:path w="1659635" h="2638044">
                <a:moveTo>
                  <a:pt x="1461761" y="834331"/>
                </a:moveTo>
                <a:lnTo>
                  <a:pt x="1452371" y="842771"/>
                </a:lnTo>
                <a:lnTo>
                  <a:pt x="1461503" y="820373"/>
                </a:lnTo>
                <a:lnTo>
                  <a:pt x="1478328" y="808768"/>
                </a:lnTo>
                <a:lnTo>
                  <a:pt x="1471421" y="826375"/>
                </a:lnTo>
                <a:lnTo>
                  <a:pt x="1461761" y="834331"/>
                </a:lnTo>
                <a:close/>
              </a:path>
              <a:path w="1659635" h="2638044">
                <a:moveTo>
                  <a:pt x="1429975" y="862239"/>
                </a:moveTo>
                <a:lnTo>
                  <a:pt x="1431013" y="846756"/>
                </a:lnTo>
                <a:lnTo>
                  <a:pt x="1445704" y="833056"/>
                </a:lnTo>
                <a:lnTo>
                  <a:pt x="1461503" y="820373"/>
                </a:lnTo>
                <a:lnTo>
                  <a:pt x="1452371" y="842771"/>
                </a:lnTo>
                <a:lnTo>
                  <a:pt x="1449479" y="844923"/>
                </a:lnTo>
                <a:lnTo>
                  <a:pt x="1439403" y="853216"/>
                </a:lnTo>
                <a:lnTo>
                  <a:pt x="1429975" y="862239"/>
                </a:lnTo>
                <a:close/>
              </a:path>
              <a:path w="1659635" h="2638044">
                <a:moveTo>
                  <a:pt x="1421212" y="871935"/>
                </a:moveTo>
                <a:lnTo>
                  <a:pt x="1413128" y="882242"/>
                </a:lnTo>
                <a:lnTo>
                  <a:pt x="1417514" y="861413"/>
                </a:lnTo>
                <a:lnTo>
                  <a:pt x="1431013" y="846756"/>
                </a:lnTo>
                <a:lnTo>
                  <a:pt x="1429975" y="862239"/>
                </a:lnTo>
                <a:lnTo>
                  <a:pt x="1421212" y="871935"/>
                </a:lnTo>
                <a:close/>
              </a:path>
              <a:path w="1659635" h="2638044">
                <a:moveTo>
                  <a:pt x="1393110" y="916240"/>
                </a:moveTo>
                <a:lnTo>
                  <a:pt x="1394427" y="893355"/>
                </a:lnTo>
                <a:lnTo>
                  <a:pt x="1405291" y="876966"/>
                </a:lnTo>
                <a:lnTo>
                  <a:pt x="1417514" y="861413"/>
                </a:lnTo>
                <a:lnTo>
                  <a:pt x="1413128" y="882242"/>
                </a:lnTo>
                <a:lnTo>
                  <a:pt x="1405739" y="893102"/>
                </a:lnTo>
                <a:lnTo>
                  <a:pt x="1399061" y="904455"/>
                </a:lnTo>
                <a:lnTo>
                  <a:pt x="1393110" y="916240"/>
                </a:lnTo>
                <a:close/>
              </a:path>
              <a:path w="1659635" h="2638044">
                <a:moveTo>
                  <a:pt x="1387902" y="928398"/>
                </a:moveTo>
                <a:lnTo>
                  <a:pt x="1383452" y="940870"/>
                </a:lnTo>
                <a:lnTo>
                  <a:pt x="1385006" y="910518"/>
                </a:lnTo>
                <a:lnTo>
                  <a:pt x="1394427" y="893355"/>
                </a:lnTo>
                <a:lnTo>
                  <a:pt x="1393110" y="916240"/>
                </a:lnTo>
                <a:lnTo>
                  <a:pt x="1387902" y="928398"/>
                </a:lnTo>
                <a:close/>
              </a:path>
              <a:path w="1659635" h="2638044">
                <a:moveTo>
                  <a:pt x="1379775" y="953595"/>
                </a:moveTo>
                <a:lnTo>
                  <a:pt x="1376889" y="966515"/>
                </a:lnTo>
                <a:lnTo>
                  <a:pt x="1377110" y="928396"/>
                </a:lnTo>
                <a:lnTo>
                  <a:pt x="1385006" y="910518"/>
                </a:lnTo>
                <a:lnTo>
                  <a:pt x="1383452" y="940870"/>
                </a:lnTo>
                <a:lnTo>
                  <a:pt x="1379775" y="953595"/>
                </a:lnTo>
                <a:close/>
              </a:path>
              <a:path w="1659635" h="2638044">
                <a:moveTo>
                  <a:pt x="1376889" y="966515"/>
                </a:moveTo>
                <a:lnTo>
                  <a:pt x="1374807" y="979568"/>
                </a:lnTo>
                <a:lnTo>
                  <a:pt x="1373547" y="992696"/>
                </a:lnTo>
                <a:lnTo>
                  <a:pt x="1373123" y="1005840"/>
                </a:lnTo>
                <a:lnTo>
                  <a:pt x="1373123" y="1024128"/>
                </a:lnTo>
                <a:lnTo>
                  <a:pt x="1378343" y="1026654"/>
                </a:lnTo>
                <a:lnTo>
                  <a:pt x="1389523" y="1032881"/>
                </a:lnTo>
                <a:lnTo>
                  <a:pt x="1384427" y="1041061"/>
                </a:lnTo>
                <a:lnTo>
                  <a:pt x="1372740" y="1035436"/>
                </a:lnTo>
                <a:lnTo>
                  <a:pt x="1370824" y="946928"/>
                </a:lnTo>
                <a:lnTo>
                  <a:pt x="1377110" y="928396"/>
                </a:lnTo>
                <a:lnTo>
                  <a:pt x="1376889" y="966515"/>
                </a:lnTo>
                <a:close/>
              </a:path>
              <a:path w="1659635" h="2638044">
                <a:moveTo>
                  <a:pt x="1372740" y="1035436"/>
                </a:moveTo>
                <a:lnTo>
                  <a:pt x="1360841" y="1030299"/>
                </a:lnTo>
                <a:lnTo>
                  <a:pt x="1362455" y="1024128"/>
                </a:lnTo>
                <a:lnTo>
                  <a:pt x="1363413" y="985710"/>
                </a:lnTo>
                <a:lnTo>
                  <a:pt x="1366230" y="966052"/>
                </a:lnTo>
                <a:lnTo>
                  <a:pt x="1370824" y="946928"/>
                </a:lnTo>
                <a:lnTo>
                  <a:pt x="1372740" y="1035436"/>
                </a:lnTo>
                <a:close/>
              </a:path>
              <a:path w="1659635" h="2638044">
                <a:moveTo>
                  <a:pt x="1362455" y="1024128"/>
                </a:moveTo>
                <a:lnTo>
                  <a:pt x="1360841" y="1030299"/>
                </a:lnTo>
                <a:lnTo>
                  <a:pt x="1348750" y="1025652"/>
                </a:lnTo>
                <a:lnTo>
                  <a:pt x="1336485" y="1021494"/>
                </a:lnTo>
                <a:lnTo>
                  <a:pt x="1324067" y="1017825"/>
                </a:lnTo>
                <a:lnTo>
                  <a:pt x="1316862" y="977036"/>
                </a:lnTo>
                <a:lnTo>
                  <a:pt x="1319584" y="964819"/>
                </a:lnTo>
                <a:lnTo>
                  <a:pt x="1322832" y="1005840"/>
                </a:lnTo>
                <a:lnTo>
                  <a:pt x="1329951" y="1008917"/>
                </a:lnTo>
                <a:lnTo>
                  <a:pt x="1343438" y="1013848"/>
                </a:lnTo>
                <a:lnTo>
                  <a:pt x="1353897" y="1018017"/>
                </a:lnTo>
                <a:lnTo>
                  <a:pt x="1362455" y="1024128"/>
                </a:lnTo>
                <a:close/>
              </a:path>
              <a:path w="1659635" h="2638044">
                <a:moveTo>
                  <a:pt x="1322832" y="943355"/>
                </a:moveTo>
                <a:lnTo>
                  <a:pt x="1322832" y="934212"/>
                </a:lnTo>
                <a:lnTo>
                  <a:pt x="1333500" y="925067"/>
                </a:lnTo>
                <a:lnTo>
                  <a:pt x="1326207" y="969070"/>
                </a:lnTo>
                <a:lnTo>
                  <a:pt x="1324346" y="981320"/>
                </a:lnTo>
                <a:lnTo>
                  <a:pt x="1323214" y="993583"/>
                </a:lnTo>
                <a:lnTo>
                  <a:pt x="1322832" y="1005840"/>
                </a:lnTo>
                <a:lnTo>
                  <a:pt x="1321871" y="953717"/>
                </a:lnTo>
                <a:lnTo>
                  <a:pt x="1322832" y="943355"/>
                </a:lnTo>
                <a:close/>
              </a:path>
              <a:path w="1659635" h="2638044">
                <a:moveTo>
                  <a:pt x="1307499" y="976668"/>
                </a:moveTo>
                <a:lnTo>
                  <a:pt x="1312074" y="990383"/>
                </a:lnTo>
                <a:lnTo>
                  <a:pt x="1313687" y="1005840"/>
                </a:lnTo>
                <a:lnTo>
                  <a:pt x="1314600" y="990738"/>
                </a:lnTo>
                <a:lnTo>
                  <a:pt x="1316862" y="977036"/>
                </a:lnTo>
                <a:lnTo>
                  <a:pt x="1324067" y="1017825"/>
                </a:lnTo>
                <a:lnTo>
                  <a:pt x="1311513" y="1014645"/>
                </a:lnTo>
                <a:lnTo>
                  <a:pt x="1307499" y="976668"/>
                </a:lnTo>
                <a:close/>
              </a:path>
              <a:path w="1659635" h="2638044">
                <a:moveTo>
                  <a:pt x="1274064" y="996695"/>
                </a:moveTo>
                <a:lnTo>
                  <a:pt x="1278658" y="996735"/>
                </a:lnTo>
                <a:lnTo>
                  <a:pt x="1290969" y="998496"/>
                </a:lnTo>
                <a:lnTo>
                  <a:pt x="1303019" y="1005840"/>
                </a:lnTo>
                <a:lnTo>
                  <a:pt x="1307499" y="976668"/>
                </a:lnTo>
                <a:lnTo>
                  <a:pt x="1311513" y="1014645"/>
                </a:lnTo>
                <a:lnTo>
                  <a:pt x="1298844" y="1011954"/>
                </a:lnTo>
                <a:lnTo>
                  <a:pt x="1286079" y="1009753"/>
                </a:lnTo>
                <a:lnTo>
                  <a:pt x="1274064" y="996695"/>
                </a:lnTo>
                <a:close/>
              </a:path>
              <a:path w="1659635" h="2638044">
                <a:moveTo>
                  <a:pt x="1245429" y="981492"/>
                </a:moveTo>
                <a:lnTo>
                  <a:pt x="1245754" y="970467"/>
                </a:lnTo>
                <a:lnTo>
                  <a:pt x="1257220" y="975400"/>
                </a:lnTo>
                <a:lnTo>
                  <a:pt x="1266378" y="984143"/>
                </a:lnTo>
                <a:lnTo>
                  <a:pt x="1274064" y="996695"/>
                </a:lnTo>
                <a:lnTo>
                  <a:pt x="1286079" y="1009753"/>
                </a:lnTo>
                <a:lnTo>
                  <a:pt x="1273236" y="1008041"/>
                </a:lnTo>
                <a:lnTo>
                  <a:pt x="1264919" y="996695"/>
                </a:lnTo>
                <a:lnTo>
                  <a:pt x="1256086" y="989078"/>
                </a:lnTo>
                <a:lnTo>
                  <a:pt x="1245429" y="981492"/>
                </a:lnTo>
                <a:close/>
              </a:path>
              <a:path w="1659635" h="2638044">
                <a:moveTo>
                  <a:pt x="1205483" y="996695"/>
                </a:moveTo>
                <a:lnTo>
                  <a:pt x="1264919" y="996695"/>
                </a:lnTo>
                <a:lnTo>
                  <a:pt x="1273236" y="1008041"/>
                </a:lnTo>
                <a:lnTo>
                  <a:pt x="1260336" y="1006818"/>
                </a:lnTo>
                <a:lnTo>
                  <a:pt x="1247397" y="1006084"/>
                </a:lnTo>
                <a:lnTo>
                  <a:pt x="1234439" y="1005840"/>
                </a:lnTo>
                <a:lnTo>
                  <a:pt x="1231091" y="1005853"/>
                </a:lnTo>
                <a:lnTo>
                  <a:pt x="1216672" y="1006214"/>
                </a:lnTo>
                <a:lnTo>
                  <a:pt x="1205483" y="996695"/>
                </a:lnTo>
                <a:close/>
              </a:path>
              <a:path w="1659635" h="2638044">
                <a:moveTo>
                  <a:pt x="1216672" y="1006214"/>
                </a:moveTo>
                <a:lnTo>
                  <a:pt x="1202445" y="1007071"/>
                </a:lnTo>
                <a:lnTo>
                  <a:pt x="1206014" y="976884"/>
                </a:lnTo>
                <a:lnTo>
                  <a:pt x="1219139" y="971168"/>
                </a:lnTo>
                <a:lnTo>
                  <a:pt x="1234439" y="969263"/>
                </a:lnTo>
                <a:lnTo>
                  <a:pt x="1245754" y="970467"/>
                </a:lnTo>
                <a:lnTo>
                  <a:pt x="1245429" y="981492"/>
                </a:lnTo>
                <a:lnTo>
                  <a:pt x="1234439" y="978408"/>
                </a:lnTo>
                <a:lnTo>
                  <a:pt x="1221194" y="980081"/>
                </a:lnTo>
                <a:lnTo>
                  <a:pt x="1209333" y="986989"/>
                </a:lnTo>
                <a:lnTo>
                  <a:pt x="1205483" y="996695"/>
                </a:lnTo>
                <a:lnTo>
                  <a:pt x="1216672" y="1006214"/>
                </a:lnTo>
                <a:close/>
              </a:path>
              <a:path w="1659635" h="2638044">
                <a:moveTo>
                  <a:pt x="1373123" y="1405128"/>
                </a:moveTo>
                <a:lnTo>
                  <a:pt x="1374711" y="1398287"/>
                </a:lnTo>
                <a:lnTo>
                  <a:pt x="1381971" y="1387991"/>
                </a:lnTo>
                <a:lnTo>
                  <a:pt x="1392935" y="1377695"/>
                </a:lnTo>
                <a:lnTo>
                  <a:pt x="1402079" y="1368551"/>
                </a:lnTo>
                <a:lnTo>
                  <a:pt x="1403917" y="1366964"/>
                </a:lnTo>
                <a:lnTo>
                  <a:pt x="1416601" y="1355394"/>
                </a:lnTo>
                <a:lnTo>
                  <a:pt x="1406631" y="1381251"/>
                </a:lnTo>
                <a:lnTo>
                  <a:pt x="1397309" y="1390065"/>
                </a:lnTo>
                <a:lnTo>
                  <a:pt x="1388428" y="1399341"/>
                </a:lnTo>
                <a:lnTo>
                  <a:pt x="1380011" y="1409061"/>
                </a:lnTo>
                <a:lnTo>
                  <a:pt x="1373123" y="1405128"/>
                </a:lnTo>
                <a:close/>
              </a:path>
              <a:path w="1659635" h="2638044">
                <a:moveTo>
                  <a:pt x="1380011" y="1409061"/>
                </a:moveTo>
                <a:lnTo>
                  <a:pt x="1372081" y="1419209"/>
                </a:lnTo>
                <a:lnTo>
                  <a:pt x="1364658" y="1429768"/>
                </a:lnTo>
                <a:lnTo>
                  <a:pt x="1362455" y="1414271"/>
                </a:lnTo>
                <a:lnTo>
                  <a:pt x="1354639" y="1408983"/>
                </a:lnTo>
                <a:lnTo>
                  <a:pt x="1362551" y="1398184"/>
                </a:lnTo>
                <a:lnTo>
                  <a:pt x="1373123" y="1405128"/>
                </a:lnTo>
                <a:lnTo>
                  <a:pt x="1380011" y="1409061"/>
                </a:lnTo>
                <a:close/>
              </a:path>
              <a:path w="1659635" h="2638044">
                <a:moveTo>
                  <a:pt x="1353311" y="1441703"/>
                </a:moveTo>
                <a:lnTo>
                  <a:pt x="1353684" y="1438368"/>
                </a:lnTo>
                <a:lnTo>
                  <a:pt x="1358713" y="1426320"/>
                </a:lnTo>
                <a:lnTo>
                  <a:pt x="1362455" y="1414271"/>
                </a:lnTo>
                <a:lnTo>
                  <a:pt x="1364658" y="1429768"/>
                </a:lnTo>
                <a:lnTo>
                  <a:pt x="1357765" y="1440721"/>
                </a:lnTo>
                <a:lnTo>
                  <a:pt x="1353311" y="1441703"/>
                </a:lnTo>
                <a:close/>
              </a:path>
              <a:path w="1659635" h="2638044">
                <a:moveTo>
                  <a:pt x="1353311" y="1441703"/>
                </a:moveTo>
                <a:lnTo>
                  <a:pt x="1342643" y="1450847"/>
                </a:lnTo>
                <a:lnTo>
                  <a:pt x="1332670" y="1442413"/>
                </a:lnTo>
                <a:lnTo>
                  <a:pt x="1321931" y="1435201"/>
                </a:lnTo>
                <a:lnTo>
                  <a:pt x="1310576" y="1429196"/>
                </a:lnTo>
                <a:lnTo>
                  <a:pt x="1298693" y="1424321"/>
                </a:lnTo>
                <a:lnTo>
                  <a:pt x="1286371" y="1420502"/>
                </a:lnTo>
                <a:lnTo>
                  <a:pt x="1273696" y="1417663"/>
                </a:lnTo>
                <a:lnTo>
                  <a:pt x="1260757" y="1415729"/>
                </a:lnTo>
                <a:lnTo>
                  <a:pt x="1247642" y="1414623"/>
                </a:lnTo>
                <a:lnTo>
                  <a:pt x="1234439" y="1414271"/>
                </a:lnTo>
                <a:lnTo>
                  <a:pt x="1222771" y="1414456"/>
                </a:lnTo>
                <a:lnTo>
                  <a:pt x="1208572" y="1415247"/>
                </a:lnTo>
                <a:lnTo>
                  <a:pt x="1194944" y="1416715"/>
                </a:lnTo>
                <a:lnTo>
                  <a:pt x="1181888" y="1418918"/>
                </a:lnTo>
                <a:lnTo>
                  <a:pt x="1169405" y="1421915"/>
                </a:lnTo>
                <a:lnTo>
                  <a:pt x="1157493" y="1425763"/>
                </a:lnTo>
                <a:lnTo>
                  <a:pt x="1146154" y="1430523"/>
                </a:lnTo>
                <a:lnTo>
                  <a:pt x="1135386" y="1436251"/>
                </a:lnTo>
                <a:lnTo>
                  <a:pt x="1125191" y="1443006"/>
                </a:lnTo>
                <a:lnTo>
                  <a:pt x="1115567" y="1450847"/>
                </a:lnTo>
                <a:lnTo>
                  <a:pt x="1115567" y="1441703"/>
                </a:lnTo>
                <a:lnTo>
                  <a:pt x="1123152" y="1435394"/>
                </a:lnTo>
                <a:lnTo>
                  <a:pt x="1133229" y="1428419"/>
                </a:lnTo>
                <a:lnTo>
                  <a:pt x="1143878" y="1422483"/>
                </a:lnTo>
                <a:lnTo>
                  <a:pt x="1155099" y="1417528"/>
                </a:lnTo>
                <a:lnTo>
                  <a:pt x="1166892" y="1413495"/>
                </a:lnTo>
                <a:lnTo>
                  <a:pt x="1179258" y="1410327"/>
                </a:lnTo>
                <a:lnTo>
                  <a:pt x="1192195" y="1407965"/>
                </a:lnTo>
                <a:lnTo>
                  <a:pt x="1205704" y="1406350"/>
                </a:lnTo>
                <a:lnTo>
                  <a:pt x="1219786" y="1405423"/>
                </a:lnTo>
                <a:lnTo>
                  <a:pt x="1234439" y="1405128"/>
                </a:lnTo>
                <a:lnTo>
                  <a:pt x="1244066" y="1405312"/>
                </a:lnTo>
                <a:lnTo>
                  <a:pt x="1256204" y="1406103"/>
                </a:lnTo>
                <a:lnTo>
                  <a:pt x="1268343" y="1407571"/>
                </a:lnTo>
                <a:lnTo>
                  <a:pt x="1280481" y="1409774"/>
                </a:lnTo>
                <a:lnTo>
                  <a:pt x="1292619" y="1412771"/>
                </a:lnTo>
                <a:lnTo>
                  <a:pt x="1304758" y="1416620"/>
                </a:lnTo>
                <a:lnTo>
                  <a:pt x="1316896" y="1421379"/>
                </a:lnTo>
                <a:lnTo>
                  <a:pt x="1329034" y="1427107"/>
                </a:lnTo>
                <a:lnTo>
                  <a:pt x="1341173" y="1433862"/>
                </a:lnTo>
                <a:lnTo>
                  <a:pt x="1353311" y="1441703"/>
                </a:lnTo>
                <a:close/>
              </a:path>
              <a:path w="1659635" h="2638044">
                <a:moveTo>
                  <a:pt x="1419295" y="1332373"/>
                </a:moveTo>
                <a:lnTo>
                  <a:pt x="1432559" y="1341120"/>
                </a:lnTo>
                <a:lnTo>
                  <a:pt x="1421891" y="1368551"/>
                </a:lnTo>
                <a:lnTo>
                  <a:pt x="1416374" y="1372916"/>
                </a:lnTo>
                <a:lnTo>
                  <a:pt x="1406631" y="1381251"/>
                </a:lnTo>
                <a:lnTo>
                  <a:pt x="1416601" y="1355394"/>
                </a:lnTo>
                <a:lnTo>
                  <a:pt x="1421891" y="1350263"/>
                </a:lnTo>
                <a:lnTo>
                  <a:pt x="1419295" y="1332373"/>
                </a:lnTo>
                <a:close/>
              </a:path>
              <a:path w="1659635" h="2638044">
                <a:moveTo>
                  <a:pt x="1391383" y="1362636"/>
                </a:moveTo>
                <a:lnTo>
                  <a:pt x="1402079" y="1368551"/>
                </a:lnTo>
                <a:lnTo>
                  <a:pt x="1392935" y="1377695"/>
                </a:lnTo>
                <a:lnTo>
                  <a:pt x="1391062" y="1375993"/>
                </a:lnTo>
                <a:lnTo>
                  <a:pt x="1381594" y="1368129"/>
                </a:lnTo>
                <a:lnTo>
                  <a:pt x="1380380" y="1356783"/>
                </a:lnTo>
                <a:lnTo>
                  <a:pt x="1391383" y="1362636"/>
                </a:lnTo>
                <a:close/>
              </a:path>
              <a:path w="1659635" h="2638044">
                <a:moveTo>
                  <a:pt x="1066800" y="1377695"/>
                </a:moveTo>
                <a:lnTo>
                  <a:pt x="1074648" y="1363292"/>
                </a:lnTo>
                <a:lnTo>
                  <a:pt x="1084039" y="1357428"/>
                </a:lnTo>
                <a:lnTo>
                  <a:pt x="1094000" y="1351681"/>
                </a:lnTo>
                <a:lnTo>
                  <a:pt x="1104509" y="1346111"/>
                </a:lnTo>
                <a:lnTo>
                  <a:pt x="1115541" y="1340780"/>
                </a:lnTo>
                <a:lnTo>
                  <a:pt x="1127073" y="1335749"/>
                </a:lnTo>
                <a:lnTo>
                  <a:pt x="1139080" y="1331080"/>
                </a:lnTo>
                <a:lnTo>
                  <a:pt x="1151539" y="1326834"/>
                </a:lnTo>
                <a:lnTo>
                  <a:pt x="1164426" y="1323073"/>
                </a:lnTo>
                <a:lnTo>
                  <a:pt x="1177716" y="1319858"/>
                </a:lnTo>
                <a:lnTo>
                  <a:pt x="1191387" y="1317251"/>
                </a:lnTo>
                <a:lnTo>
                  <a:pt x="1205413" y="1315312"/>
                </a:lnTo>
                <a:lnTo>
                  <a:pt x="1219772" y="1314104"/>
                </a:lnTo>
                <a:lnTo>
                  <a:pt x="1234439" y="1313687"/>
                </a:lnTo>
                <a:lnTo>
                  <a:pt x="1245848" y="1314017"/>
                </a:lnTo>
                <a:lnTo>
                  <a:pt x="1258663" y="1315141"/>
                </a:lnTo>
                <a:lnTo>
                  <a:pt x="1271432" y="1317001"/>
                </a:lnTo>
                <a:lnTo>
                  <a:pt x="1284131" y="1319537"/>
                </a:lnTo>
                <a:lnTo>
                  <a:pt x="1296738" y="1322688"/>
                </a:lnTo>
                <a:lnTo>
                  <a:pt x="1309229" y="1326391"/>
                </a:lnTo>
                <a:lnTo>
                  <a:pt x="1321578" y="1330586"/>
                </a:lnTo>
                <a:lnTo>
                  <a:pt x="1333763" y="1335211"/>
                </a:lnTo>
                <a:lnTo>
                  <a:pt x="1345760" y="1340205"/>
                </a:lnTo>
                <a:lnTo>
                  <a:pt x="1357544" y="1345506"/>
                </a:lnTo>
                <a:lnTo>
                  <a:pt x="1369092" y="1351052"/>
                </a:lnTo>
                <a:lnTo>
                  <a:pt x="1380380" y="1356783"/>
                </a:lnTo>
                <a:lnTo>
                  <a:pt x="1381594" y="1368129"/>
                </a:lnTo>
                <a:lnTo>
                  <a:pt x="1371507" y="1360894"/>
                </a:lnTo>
                <a:lnTo>
                  <a:pt x="1360853" y="1354288"/>
                </a:lnTo>
                <a:lnTo>
                  <a:pt x="1349682" y="1348311"/>
                </a:lnTo>
                <a:lnTo>
                  <a:pt x="1338047" y="1342964"/>
                </a:lnTo>
                <a:lnTo>
                  <a:pt x="1325999" y="1338245"/>
                </a:lnTo>
                <a:lnTo>
                  <a:pt x="1313590" y="1334156"/>
                </a:lnTo>
                <a:lnTo>
                  <a:pt x="1300871" y="1330696"/>
                </a:lnTo>
                <a:lnTo>
                  <a:pt x="1287895" y="1327865"/>
                </a:lnTo>
                <a:lnTo>
                  <a:pt x="1274711" y="1325663"/>
                </a:lnTo>
                <a:lnTo>
                  <a:pt x="1261373" y="1324090"/>
                </a:lnTo>
                <a:lnTo>
                  <a:pt x="1247932" y="1323146"/>
                </a:lnTo>
                <a:lnTo>
                  <a:pt x="1234439" y="1322832"/>
                </a:lnTo>
                <a:lnTo>
                  <a:pt x="1223030" y="1323056"/>
                </a:lnTo>
                <a:lnTo>
                  <a:pt x="1210216" y="1323846"/>
                </a:lnTo>
                <a:lnTo>
                  <a:pt x="1197447" y="1325205"/>
                </a:lnTo>
                <a:lnTo>
                  <a:pt x="1184747" y="1327133"/>
                </a:lnTo>
                <a:lnTo>
                  <a:pt x="1172140" y="1329629"/>
                </a:lnTo>
                <a:lnTo>
                  <a:pt x="1159650" y="1332695"/>
                </a:lnTo>
                <a:lnTo>
                  <a:pt x="1147300" y="1336329"/>
                </a:lnTo>
                <a:lnTo>
                  <a:pt x="1135115" y="1340532"/>
                </a:lnTo>
                <a:lnTo>
                  <a:pt x="1123119" y="1345304"/>
                </a:lnTo>
                <a:lnTo>
                  <a:pt x="1111335" y="1350645"/>
                </a:lnTo>
                <a:lnTo>
                  <a:pt x="1099787" y="1356554"/>
                </a:lnTo>
                <a:lnTo>
                  <a:pt x="1088499" y="1363032"/>
                </a:lnTo>
                <a:lnTo>
                  <a:pt x="1077495" y="1370080"/>
                </a:lnTo>
                <a:lnTo>
                  <a:pt x="1066800" y="1377695"/>
                </a:lnTo>
                <a:close/>
              </a:path>
              <a:path w="1659635" h="2638044">
                <a:moveTo>
                  <a:pt x="1440359" y="1263644"/>
                </a:moveTo>
                <a:lnTo>
                  <a:pt x="1441118" y="1223930"/>
                </a:lnTo>
                <a:lnTo>
                  <a:pt x="1445952" y="1239420"/>
                </a:lnTo>
                <a:lnTo>
                  <a:pt x="1441703" y="1312600"/>
                </a:lnTo>
                <a:lnTo>
                  <a:pt x="1441703" y="1287779"/>
                </a:lnTo>
                <a:lnTo>
                  <a:pt x="1441449" y="1277124"/>
                </a:lnTo>
                <a:lnTo>
                  <a:pt x="1440359" y="1263644"/>
                </a:lnTo>
                <a:close/>
              </a:path>
              <a:path w="1659635" h="2638044">
                <a:moveTo>
                  <a:pt x="1523104" y="1063552"/>
                </a:moveTo>
                <a:lnTo>
                  <a:pt x="1534471" y="1059345"/>
                </a:lnTo>
                <a:lnTo>
                  <a:pt x="1546121" y="1055552"/>
                </a:lnTo>
                <a:lnTo>
                  <a:pt x="1558105" y="1052195"/>
                </a:lnTo>
                <a:lnTo>
                  <a:pt x="1570473" y="1049296"/>
                </a:lnTo>
                <a:lnTo>
                  <a:pt x="1583276" y="1046876"/>
                </a:lnTo>
                <a:lnTo>
                  <a:pt x="1596562" y="1044957"/>
                </a:lnTo>
                <a:lnTo>
                  <a:pt x="1610382" y="1043559"/>
                </a:lnTo>
                <a:lnTo>
                  <a:pt x="1624786" y="1042705"/>
                </a:lnTo>
                <a:lnTo>
                  <a:pt x="1639823" y="1042416"/>
                </a:lnTo>
                <a:lnTo>
                  <a:pt x="1659635" y="1042416"/>
                </a:lnTo>
                <a:lnTo>
                  <a:pt x="1659635" y="1051559"/>
                </a:lnTo>
                <a:lnTo>
                  <a:pt x="1639823" y="1051559"/>
                </a:lnTo>
                <a:lnTo>
                  <a:pt x="1626257" y="1051873"/>
                </a:lnTo>
                <a:lnTo>
                  <a:pt x="1612592" y="1052813"/>
                </a:lnTo>
                <a:lnTo>
                  <a:pt x="1599034" y="1054353"/>
                </a:lnTo>
                <a:lnTo>
                  <a:pt x="1585639" y="1056469"/>
                </a:lnTo>
                <a:lnTo>
                  <a:pt x="1572460" y="1059135"/>
                </a:lnTo>
                <a:lnTo>
                  <a:pt x="1559552" y="1062327"/>
                </a:lnTo>
                <a:lnTo>
                  <a:pt x="1546968" y="1066019"/>
                </a:lnTo>
                <a:lnTo>
                  <a:pt x="1534764" y="1070187"/>
                </a:lnTo>
                <a:lnTo>
                  <a:pt x="1523104" y="1063552"/>
                </a:lnTo>
                <a:close/>
              </a:path>
              <a:path w="1659635" h="2638044">
                <a:moveTo>
                  <a:pt x="1500968" y="1085291"/>
                </a:moveTo>
                <a:lnTo>
                  <a:pt x="1501024" y="1073126"/>
                </a:lnTo>
                <a:lnTo>
                  <a:pt x="1511972" y="1068153"/>
                </a:lnTo>
                <a:lnTo>
                  <a:pt x="1523104" y="1063552"/>
                </a:lnTo>
                <a:lnTo>
                  <a:pt x="1534764" y="1070187"/>
                </a:lnTo>
                <a:lnTo>
                  <a:pt x="1522993" y="1074805"/>
                </a:lnTo>
                <a:lnTo>
                  <a:pt x="1511709" y="1079848"/>
                </a:lnTo>
                <a:lnTo>
                  <a:pt x="1500968" y="1085291"/>
                </a:lnTo>
                <a:close/>
              </a:path>
              <a:path w="1659635" h="2638044">
                <a:moveTo>
                  <a:pt x="1471464" y="1107196"/>
                </a:moveTo>
                <a:lnTo>
                  <a:pt x="1472183" y="1088136"/>
                </a:lnTo>
                <a:lnTo>
                  <a:pt x="1479480" y="1084102"/>
                </a:lnTo>
                <a:lnTo>
                  <a:pt x="1490210" y="1078450"/>
                </a:lnTo>
                <a:lnTo>
                  <a:pt x="1501024" y="1073126"/>
                </a:lnTo>
                <a:lnTo>
                  <a:pt x="1500968" y="1085291"/>
                </a:lnTo>
                <a:lnTo>
                  <a:pt x="1490822" y="1091110"/>
                </a:lnTo>
                <a:lnTo>
                  <a:pt x="1481327" y="1097279"/>
                </a:lnTo>
                <a:lnTo>
                  <a:pt x="1480166" y="1117074"/>
                </a:lnTo>
                <a:lnTo>
                  <a:pt x="1471464" y="1107196"/>
                </a:lnTo>
                <a:close/>
              </a:path>
              <a:path w="1659635" h="2638044">
                <a:moveTo>
                  <a:pt x="1432559" y="1060703"/>
                </a:moveTo>
                <a:lnTo>
                  <a:pt x="1439899" y="1055132"/>
                </a:lnTo>
                <a:lnTo>
                  <a:pt x="1441703" y="1069847"/>
                </a:lnTo>
                <a:lnTo>
                  <a:pt x="1450537" y="1077465"/>
                </a:lnTo>
                <a:lnTo>
                  <a:pt x="1461193" y="1085051"/>
                </a:lnTo>
                <a:lnTo>
                  <a:pt x="1472183" y="1088136"/>
                </a:lnTo>
                <a:lnTo>
                  <a:pt x="1471464" y="1107196"/>
                </a:lnTo>
                <a:lnTo>
                  <a:pt x="1462198" y="1097553"/>
                </a:lnTo>
                <a:lnTo>
                  <a:pt x="1452371" y="1088136"/>
                </a:lnTo>
                <a:lnTo>
                  <a:pt x="1449019" y="1085089"/>
                </a:lnTo>
                <a:lnTo>
                  <a:pt x="1439008" y="1076528"/>
                </a:lnTo>
                <a:lnTo>
                  <a:pt x="1432559" y="1060703"/>
                </a:lnTo>
                <a:close/>
              </a:path>
              <a:path w="1659635" h="2638044">
                <a:moveTo>
                  <a:pt x="1428670" y="1068456"/>
                </a:moveTo>
                <a:lnTo>
                  <a:pt x="1418023" y="1060874"/>
                </a:lnTo>
                <a:lnTo>
                  <a:pt x="1421891" y="1051559"/>
                </a:lnTo>
                <a:lnTo>
                  <a:pt x="1423623" y="1035770"/>
                </a:lnTo>
                <a:lnTo>
                  <a:pt x="1426814" y="1048237"/>
                </a:lnTo>
                <a:lnTo>
                  <a:pt x="1432559" y="1060703"/>
                </a:lnTo>
                <a:lnTo>
                  <a:pt x="1439008" y="1076528"/>
                </a:lnTo>
                <a:lnTo>
                  <a:pt x="1428670" y="1068456"/>
                </a:lnTo>
                <a:close/>
              </a:path>
              <a:path w="1659635" h="2638044">
                <a:moveTo>
                  <a:pt x="1421891" y="1051559"/>
                </a:moveTo>
                <a:lnTo>
                  <a:pt x="1417737" y="1042333"/>
                </a:lnTo>
                <a:lnTo>
                  <a:pt x="1419110" y="958531"/>
                </a:lnTo>
                <a:lnTo>
                  <a:pt x="1421891" y="1005840"/>
                </a:lnTo>
                <a:lnTo>
                  <a:pt x="1421899" y="1010837"/>
                </a:lnTo>
                <a:lnTo>
                  <a:pt x="1422235" y="1023304"/>
                </a:lnTo>
                <a:lnTo>
                  <a:pt x="1423623" y="1035770"/>
                </a:lnTo>
                <a:lnTo>
                  <a:pt x="1421891" y="1051559"/>
                </a:lnTo>
                <a:close/>
              </a:path>
              <a:path w="1659635" h="2638044">
                <a:moveTo>
                  <a:pt x="1384427" y="1041061"/>
                </a:moveTo>
                <a:lnTo>
                  <a:pt x="1389523" y="1032881"/>
                </a:lnTo>
                <a:lnTo>
                  <a:pt x="1399510" y="1039107"/>
                </a:lnTo>
                <a:lnTo>
                  <a:pt x="1409800" y="1045333"/>
                </a:lnTo>
                <a:lnTo>
                  <a:pt x="1421891" y="1051559"/>
                </a:lnTo>
                <a:lnTo>
                  <a:pt x="1418023" y="1060874"/>
                </a:lnTo>
                <a:lnTo>
                  <a:pt x="1407087" y="1053780"/>
                </a:lnTo>
                <a:lnTo>
                  <a:pt x="1395882" y="1047176"/>
                </a:lnTo>
                <a:lnTo>
                  <a:pt x="1384427" y="1041061"/>
                </a:lnTo>
                <a:close/>
              </a:path>
              <a:path w="1659635" h="2638044">
                <a:moveTo>
                  <a:pt x="1617376" y="1279372"/>
                </a:moveTo>
                <a:lnTo>
                  <a:pt x="1603314" y="1280600"/>
                </a:lnTo>
                <a:lnTo>
                  <a:pt x="1611398" y="1258824"/>
                </a:lnTo>
                <a:lnTo>
                  <a:pt x="1624523" y="1253109"/>
                </a:lnTo>
                <a:lnTo>
                  <a:pt x="1639823" y="1251203"/>
                </a:lnTo>
                <a:lnTo>
                  <a:pt x="1659635" y="1251203"/>
                </a:lnTo>
                <a:lnTo>
                  <a:pt x="1659635" y="1269491"/>
                </a:lnTo>
                <a:lnTo>
                  <a:pt x="1648967" y="1260347"/>
                </a:lnTo>
                <a:lnTo>
                  <a:pt x="1639823" y="1260347"/>
                </a:lnTo>
                <a:lnTo>
                  <a:pt x="1630990" y="1262370"/>
                </a:lnTo>
                <a:lnTo>
                  <a:pt x="1620333" y="1269251"/>
                </a:lnTo>
                <a:lnTo>
                  <a:pt x="1609343" y="1278636"/>
                </a:lnTo>
                <a:lnTo>
                  <a:pt x="1617376" y="1279372"/>
                </a:lnTo>
                <a:close/>
              </a:path>
              <a:path w="1659635" h="2638044">
                <a:moveTo>
                  <a:pt x="1560575" y="1278636"/>
                </a:moveTo>
                <a:lnTo>
                  <a:pt x="1600200" y="1278636"/>
                </a:lnTo>
                <a:lnTo>
                  <a:pt x="1602624" y="1268349"/>
                </a:lnTo>
                <a:lnTo>
                  <a:pt x="1611398" y="1258824"/>
                </a:lnTo>
                <a:lnTo>
                  <a:pt x="1603314" y="1280600"/>
                </a:lnTo>
                <a:lnTo>
                  <a:pt x="1589501" y="1282402"/>
                </a:lnTo>
                <a:lnTo>
                  <a:pt x="1575951" y="1284763"/>
                </a:lnTo>
                <a:lnTo>
                  <a:pt x="1562678" y="1287670"/>
                </a:lnTo>
                <a:lnTo>
                  <a:pt x="1560575" y="1278636"/>
                </a:lnTo>
                <a:close/>
              </a:path>
              <a:path w="1659635" h="2638044">
                <a:moveTo>
                  <a:pt x="1549907" y="1287779"/>
                </a:moveTo>
                <a:lnTo>
                  <a:pt x="1550364" y="1285880"/>
                </a:lnTo>
                <a:lnTo>
                  <a:pt x="1554702" y="1271696"/>
                </a:lnTo>
                <a:lnTo>
                  <a:pt x="1560384" y="1258909"/>
                </a:lnTo>
                <a:lnTo>
                  <a:pt x="1567435" y="1247594"/>
                </a:lnTo>
                <a:lnTo>
                  <a:pt x="1560575" y="1278636"/>
                </a:lnTo>
                <a:lnTo>
                  <a:pt x="1562678" y="1287670"/>
                </a:lnTo>
                <a:lnTo>
                  <a:pt x="1549907" y="1287779"/>
                </a:lnTo>
                <a:close/>
              </a:path>
              <a:path w="1659635" h="2638044">
                <a:moveTo>
                  <a:pt x="1549697" y="1291107"/>
                </a:moveTo>
                <a:lnTo>
                  <a:pt x="1537022" y="1295061"/>
                </a:lnTo>
                <a:lnTo>
                  <a:pt x="1540764" y="1287779"/>
                </a:lnTo>
                <a:lnTo>
                  <a:pt x="1544064" y="1225559"/>
                </a:lnTo>
                <a:lnTo>
                  <a:pt x="1546915" y="1238113"/>
                </a:lnTo>
                <a:lnTo>
                  <a:pt x="1548645" y="1250050"/>
                </a:lnTo>
                <a:lnTo>
                  <a:pt x="1549533" y="1261934"/>
                </a:lnTo>
                <a:lnTo>
                  <a:pt x="1549860" y="1274323"/>
                </a:lnTo>
                <a:lnTo>
                  <a:pt x="1549907" y="1287779"/>
                </a:lnTo>
                <a:lnTo>
                  <a:pt x="1562678" y="1287670"/>
                </a:lnTo>
                <a:lnTo>
                  <a:pt x="1549697" y="1291107"/>
                </a:lnTo>
                <a:close/>
              </a:path>
              <a:path w="1659635" h="2638044">
                <a:moveTo>
                  <a:pt x="1501139" y="1296924"/>
                </a:moveTo>
                <a:lnTo>
                  <a:pt x="1502992" y="1296819"/>
                </a:lnTo>
                <a:lnTo>
                  <a:pt x="1514899" y="1294025"/>
                </a:lnTo>
                <a:lnTo>
                  <a:pt x="1528696" y="1289898"/>
                </a:lnTo>
                <a:lnTo>
                  <a:pt x="1540764" y="1287779"/>
                </a:lnTo>
                <a:lnTo>
                  <a:pt x="1537022" y="1295061"/>
                </a:lnTo>
                <a:lnTo>
                  <a:pt x="1524668" y="1299516"/>
                </a:lnTo>
                <a:lnTo>
                  <a:pt x="1512648" y="1304460"/>
                </a:lnTo>
                <a:lnTo>
                  <a:pt x="1501139" y="1296924"/>
                </a:lnTo>
                <a:close/>
              </a:path>
              <a:path w="1659635" h="2638044">
                <a:moveTo>
                  <a:pt x="1500978" y="1309878"/>
                </a:moveTo>
                <a:lnTo>
                  <a:pt x="1489670" y="1315754"/>
                </a:lnTo>
                <a:lnTo>
                  <a:pt x="1491995" y="1304544"/>
                </a:lnTo>
                <a:lnTo>
                  <a:pt x="1493419" y="1228279"/>
                </a:lnTo>
                <a:lnTo>
                  <a:pt x="1497663" y="1247579"/>
                </a:lnTo>
                <a:lnTo>
                  <a:pt x="1500259" y="1267433"/>
                </a:lnTo>
                <a:lnTo>
                  <a:pt x="1501139" y="1287779"/>
                </a:lnTo>
                <a:lnTo>
                  <a:pt x="1501139" y="1296924"/>
                </a:lnTo>
                <a:lnTo>
                  <a:pt x="1512648" y="1304460"/>
                </a:lnTo>
                <a:lnTo>
                  <a:pt x="1500978" y="1309878"/>
                </a:lnTo>
                <a:close/>
              </a:path>
              <a:path w="1659635" h="2638044">
                <a:moveTo>
                  <a:pt x="1445952" y="1239420"/>
                </a:moveTo>
                <a:lnTo>
                  <a:pt x="1449479" y="1255269"/>
                </a:lnTo>
                <a:lnTo>
                  <a:pt x="1452371" y="1331975"/>
                </a:lnTo>
                <a:lnTo>
                  <a:pt x="1459338" y="1326231"/>
                </a:lnTo>
                <a:lnTo>
                  <a:pt x="1470408" y="1319002"/>
                </a:lnTo>
                <a:lnTo>
                  <a:pt x="1482019" y="1311773"/>
                </a:lnTo>
                <a:lnTo>
                  <a:pt x="1491995" y="1304544"/>
                </a:lnTo>
                <a:lnTo>
                  <a:pt x="1489670" y="1315754"/>
                </a:lnTo>
                <a:lnTo>
                  <a:pt x="1478740" y="1322076"/>
                </a:lnTo>
                <a:lnTo>
                  <a:pt x="1468203" y="1328828"/>
                </a:lnTo>
                <a:lnTo>
                  <a:pt x="1458071" y="1335997"/>
                </a:lnTo>
                <a:lnTo>
                  <a:pt x="1448359" y="1343568"/>
                </a:lnTo>
                <a:lnTo>
                  <a:pt x="1445952" y="1239420"/>
                </a:lnTo>
                <a:close/>
              </a:path>
              <a:path w="1659635" h="2638044">
                <a:moveTo>
                  <a:pt x="1452371" y="1331975"/>
                </a:moveTo>
                <a:lnTo>
                  <a:pt x="1449479" y="1255269"/>
                </a:lnTo>
                <a:lnTo>
                  <a:pt x="1451638" y="1271411"/>
                </a:lnTo>
                <a:lnTo>
                  <a:pt x="1452371" y="1287779"/>
                </a:lnTo>
                <a:lnTo>
                  <a:pt x="1452371" y="1331975"/>
                </a:lnTo>
                <a:close/>
              </a:path>
              <a:path w="1659635" h="2638044">
                <a:moveTo>
                  <a:pt x="1445952" y="1239420"/>
                </a:moveTo>
                <a:lnTo>
                  <a:pt x="1448359" y="1343568"/>
                </a:lnTo>
                <a:lnTo>
                  <a:pt x="1439083" y="1351527"/>
                </a:lnTo>
                <a:lnTo>
                  <a:pt x="1430255" y="1359860"/>
                </a:lnTo>
                <a:lnTo>
                  <a:pt x="1421891" y="1368551"/>
                </a:lnTo>
                <a:lnTo>
                  <a:pt x="1432559" y="1341120"/>
                </a:lnTo>
                <a:lnTo>
                  <a:pt x="1441703" y="1341120"/>
                </a:lnTo>
                <a:lnTo>
                  <a:pt x="1445952" y="1239420"/>
                </a:lnTo>
                <a:close/>
              </a:path>
              <a:path w="1659635" h="2638044">
                <a:moveTo>
                  <a:pt x="1402791" y="1233215"/>
                </a:moveTo>
                <a:lnTo>
                  <a:pt x="1407070" y="1246206"/>
                </a:lnTo>
                <a:lnTo>
                  <a:pt x="1412838" y="1324332"/>
                </a:lnTo>
                <a:lnTo>
                  <a:pt x="1419295" y="1332373"/>
                </a:lnTo>
                <a:lnTo>
                  <a:pt x="1421891" y="1350263"/>
                </a:lnTo>
                <a:lnTo>
                  <a:pt x="1414314" y="1343465"/>
                </a:lnTo>
                <a:lnTo>
                  <a:pt x="1404419" y="1335412"/>
                </a:lnTo>
                <a:lnTo>
                  <a:pt x="1402791" y="1233215"/>
                </a:lnTo>
                <a:close/>
              </a:path>
              <a:path w="1659635" h="2638044">
                <a:moveTo>
                  <a:pt x="1407070" y="1246206"/>
                </a:moveTo>
                <a:lnTo>
                  <a:pt x="1410190" y="1259660"/>
                </a:lnTo>
                <a:lnTo>
                  <a:pt x="1412099" y="1273533"/>
                </a:lnTo>
                <a:lnTo>
                  <a:pt x="1412748" y="1287779"/>
                </a:lnTo>
                <a:lnTo>
                  <a:pt x="1412748" y="1322832"/>
                </a:lnTo>
                <a:lnTo>
                  <a:pt x="1407070" y="1246206"/>
                </a:lnTo>
                <a:close/>
              </a:path>
              <a:path w="1659635" h="2638044">
                <a:moveTo>
                  <a:pt x="1362455" y="1296924"/>
                </a:moveTo>
                <a:lnTo>
                  <a:pt x="1366077" y="1299584"/>
                </a:lnTo>
                <a:lnTo>
                  <a:pt x="1375636" y="1306322"/>
                </a:lnTo>
                <a:lnTo>
                  <a:pt x="1387010" y="1311572"/>
                </a:lnTo>
                <a:lnTo>
                  <a:pt x="1402079" y="1313687"/>
                </a:lnTo>
                <a:lnTo>
                  <a:pt x="1402079" y="1287779"/>
                </a:lnTo>
                <a:lnTo>
                  <a:pt x="1401943" y="1281244"/>
                </a:lnTo>
                <a:lnTo>
                  <a:pt x="1402791" y="1233215"/>
                </a:lnTo>
                <a:lnTo>
                  <a:pt x="1404419" y="1335412"/>
                </a:lnTo>
                <a:lnTo>
                  <a:pt x="1394074" y="1327852"/>
                </a:lnTo>
                <a:lnTo>
                  <a:pt x="1383313" y="1320794"/>
                </a:lnTo>
                <a:lnTo>
                  <a:pt x="1372171" y="1314247"/>
                </a:lnTo>
                <a:lnTo>
                  <a:pt x="1362455" y="1296924"/>
                </a:lnTo>
                <a:close/>
              </a:path>
              <a:path w="1659635" h="2638044">
                <a:moveTo>
                  <a:pt x="1354496" y="1247679"/>
                </a:moveTo>
                <a:lnTo>
                  <a:pt x="1358840" y="1260580"/>
                </a:lnTo>
                <a:lnTo>
                  <a:pt x="1361532" y="1273982"/>
                </a:lnTo>
                <a:lnTo>
                  <a:pt x="1362455" y="1287779"/>
                </a:lnTo>
                <a:lnTo>
                  <a:pt x="1362455" y="1296924"/>
                </a:lnTo>
                <a:lnTo>
                  <a:pt x="1360684" y="1308221"/>
                </a:lnTo>
                <a:lnTo>
                  <a:pt x="1354496" y="1247679"/>
                </a:lnTo>
                <a:close/>
              </a:path>
              <a:path w="1659635" h="2638044">
                <a:moveTo>
                  <a:pt x="1313687" y="1287779"/>
                </a:moveTo>
                <a:lnTo>
                  <a:pt x="1317312" y="1287782"/>
                </a:lnTo>
                <a:lnTo>
                  <a:pt x="1332134" y="1288263"/>
                </a:lnTo>
                <a:lnTo>
                  <a:pt x="1343391" y="1290753"/>
                </a:lnTo>
                <a:lnTo>
                  <a:pt x="1353311" y="1296924"/>
                </a:lnTo>
                <a:lnTo>
                  <a:pt x="1354496" y="1247679"/>
                </a:lnTo>
                <a:lnTo>
                  <a:pt x="1360684" y="1308221"/>
                </a:lnTo>
                <a:lnTo>
                  <a:pt x="1348886" y="1302725"/>
                </a:lnTo>
                <a:lnTo>
                  <a:pt x="1336811" y="1297768"/>
                </a:lnTo>
                <a:lnTo>
                  <a:pt x="1324495" y="1293360"/>
                </a:lnTo>
                <a:lnTo>
                  <a:pt x="1313687" y="1287779"/>
                </a:lnTo>
                <a:close/>
              </a:path>
              <a:path w="1659635" h="2638044">
                <a:moveTo>
                  <a:pt x="1311972" y="1289509"/>
                </a:moveTo>
                <a:lnTo>
                  <a:pt x="1299277" y="1286225"/>
                </a:lnTo>
                <a:lnTo>
                  <a:pt x="1303019" y="1278636"/>
                </a:lnTo>
                <a:lnTo>
                  <a:pt x="1307612" y="1258639"/>
                </a:lnTo>
                <a:lnTo>
                  <a:pt x="1312104" y="1272404"/>
                </a:lnTo>
                <a:lnTo>
                  <a:pt x="1313687" y="1287779"/>
                </a:lnTo>
                <a:lnTo>
                  <a:pt x="1324495" y="1293360"/>
                </a:lnTo>
                <a:lnTo>
                  <a:pt x="1311972" y="1289509"/>
                </a:lnTo>
                <a:close/>
              </a:path>
              <a:path w="1659635" h="2638044">
                <a:moveTo>
                  <a:pt x="1274064" y="1278636"/>
                </a:moveTo>
                <a:lnTo>
                  <a:pt x="1303019" y="1278636"/>
                </a:lnTo>
                <a:lnTo>
                  <a:pt x="1299277" y="1286225"/>
                </a:lnTo>
                <a:lnTo>
                  <a:pt x="1286445" y="1283518"/>
                </a:lnTo>
                <a:lnTo>
                  <a:pt x="1274064" y="1278636"/>
                </a:lnTo>
                <a:close/>
              </a:path>
              <a:path w="1659635" h="2638044">
                <a:moveTo>
                  <a:pt x="1245429" y="1263432"/>
                </a:moveTo>
                <a:lnTo>
                  <a:pt x="1245754" y="1252407"/>
                </a:lnTo>
                <a:lnTo>
                  <a:pt x="1257220" y="1257340"/>
                </a:lnTo>
                <a:lnTo>
                  <a:pt x="1266378" y="1266083"/>
                </a:lnTo>
                <a:lnTo>
                  <a:pt x="1274064" y="1278636"/>
                </a:lnTo>
                <a:lnTo>
                  <a:pt x="1286445" y="1283518"/>
                </a:lnTo>
                <a:lnTo>
                  <a:pt x="1273510" y="1281396"/>
                </a:lnTo>
                <a:lnTo>
                  <a:pt x="1264919" y="1278636"/>
                </a:lnTo>
                <a:lnTo>
                  <a:pt x="1256086" y="1271018"/>
                </a:lnTo>
                <a:lnTo>
                  <a:pt x="1245429" y="1263432"/>
                </a:lnTo>
                <a:close/>
              </a:path>
              <a:path w="1659635" h="2638044">
                <a:moveTo>
                  <a:pt x="1205483" y="1278636"/>
                </a:moveTo>
                <a:lnTo>
                  <a:pt x="1210078" y="1277982"/>
                </a:lnTo>
                <a:lnTo>
                  <a:pt x="1222389" y="1272952"/>
                </a:lnTo>
                <a:lnTo>
                  <a:pt x="1234439" y="1269491"/>
                </a:lnTo>
                <a:lnTo>
                  <a:pt x="1240737" y="1270458"/>
                </a:lnTo>
                <a:lnTo>
                  <a:pt x="1252681" y="1275429"/>
                </a:lnTo>
                <a:lnTo>
                  <a:pt x="1264919" y="1278636"/>
                </a:lnTo>
                <a:lnTo>
                  <a:pt x="1273510" y="1281396"/>
                </a:lnTo>
                <a:lnTo>
                  <a:pt x="1260508" y="1279868"/>
                </a:lnTo>
                <a:lnTo>
                  <a:pt x="1247473" y="1278945"/>
                </a:lnTo>
                <a:lnTo>
                  <a:pt x="1234439" y="1278636"/>
                </a:lnTo>
                <a:lnTo>
                  <a:pt x="1227605" y="1278700"/>
                </a:lnTo>
                <a:lnTo>
                  <a:pt x="1213412" y="1279255"/>
                </a:lnTo>
                <a:lnTo>
                  <a:pt x="1205483" y="1278636"/>
                </a:lnTo>
                <a:close/>
              </a:path>
              <a:path w="1659635" h="2638044">
                <a:moveTo>
                  <a:pt x="1213412" y="1279255"/>
                </a:moveTo>
                <a:lnTo>
                  <a:pt x="1199472" y="1280370"/>
                </a:lnTo>
                <a:lnTo>
                  <a:pt x="1206014" y="1258824"/>
                </a:lnTo>
                <a:lnTo>
                  <a:pt x="1219139" y="1253109"/>
                </a:lnTo>
                <a:lnTo>
                  <a:pt x="1234439" y="1251203"/>
                </a:lnTo>
                <a:lnTo>
                  <a:pt x="1245754" y="1252407"/>
                </a:lnTo>
                <a:lnTo>
                  <a:pt x="1245429" y="1263432"/>
                </a:lnTo>
                <a:lnTo>
                  <a:pt x="1234439" y="1260347"/>
                </a:lnTo>
                <a:lnTo>
                  <a:pt x="1225742" y="1262021"/>
                </a:lnTo>
                <a:lnTo>
                  <a:pt x="1212102" y="1268929"/>
                </a:lnTo>
                <a:lnTo>
                  <a:pt x="1205483" y="1278636"/>
                </a:lnTo>
                <a:lnTo>
                  <a:pt x="1213412" y="1279255"/>
                </a:lnTo>
                <a:close/>
              </a:path>
              <a:path w="1659635" h="2638044">
                <a:moveTo>
                  <a:pt x="1609343" y="1278636"/>
                </a:moveTo>
                <a:lnTo>
                  <a:pt x="1615641" y="1277669"/>
                </a:lnTo>
                <a:lnTo>
                  <a:pt x="1627585" y="1272698"/>
                </a:lnTo>
                <a:lnTo>
                  <a:pt x="1639823" y="1269491"/>
                </a:lnTo>
                <a:lnTo>
                  <a:pt x="1648967" y="1269491"/>
                </a:lnTo>
                <a:lnTo>
                  <a:pt x="1648967" y="1278636"/>
                </a:lnTo>
                <a:lnTo>
                  <a:pt x="1639823" y="1278636"/>
                </a:lnTo>
                <a:lnTo>
                  <a:pt x="1631673" y="1278732"/>
                </a:lnTo>
                <a:lnTo>
                  <a:pt x="1617376" y="1279372"/>
                </a:lnTo>
                <a:lnTo>
                  <a:pt x="1609343" y="1278636"/>
                </a:lnTo>
                <a:close/>
              </a:path>
              <a:path w="1659635" h="2638044">
                <a:moveTo>
                  <a:pt x="1648967" y="1287779"/>
                </a:moveTo>
                <a:lnTo>
                  <a:pt x="1648967" y="1278636"/>
                </a:lnTo>
                <a:lnTo>
                  <a:pt x="1659635" y="1278636"/>
                </a:lnTo>
                <a:lnTo>
                  <a:pt x="1659635" y="1287779"/>
                </a:lnTo>
                <a:lnTo>
                  <a:pt x="1648967" y="1287779"/>
                </a:lnTo>
                <a:close/>
              </a:path>
              <a:path w="1659635" h="2638044">
                <a:moveTo>
                  <a:pt x="1565273" y="1267855"/>
                </a:moveTo>
                <a:lnTo>
                  <a:pt x="1567435" y="1247594"/>
                </a:lnTo>
                <a:lnTo>
                  <a:pt x="1575879" y="1237822"/>
                </a:lnTo>
                <a:lnTo>
                  <a:pt x="1585738" y="1229664"/>
                </a:lnTo>
                <a:lnTo>
                  <a:pt x="1597039" y="1223194"/>
                </a:lnTo>
                <a:lnTo>
                  <a:pt x="1609804" y="1218483"/>
                </a:lnTo>
                <a:lnTo>
                  <a:pt x="1624057" y="1215603"/>
                </a:lnTo>
                <a:lnTo>
                  <a:pt x="1639823" y="1214628"/>
                </a:lnTo>
                <a:lnTo>
                  <a:pt x="1659635" y="1214628"/>
                </a:lnTo>
                <a:lnTo>
                  <a:pt x="1659635" y="1223771"/>
                </a:lnTo>
                <a:lnTo>
                  <a:pt x="1639823" y="1223771"/>
                </a:lnTo>
                <a:lnTo>
                  <a:pt x="1630762" y="1224255"/>
                </a:lnTo>
                <a:lnTo>
                  <a:pt x="1616243" y="1227129"/>
                </a:lnTo>
                <a:lnTo>
                  <a:pt x="1602943" y="1232262"/>
                </a:lnTo>
                <a:lnTo>
                  <a:pt x="1591028" y="1239278"/>
                </a:lnTo>
                <a:lnTo>
                  <a:pt x="1580667" y="1247799"/>
                </a:lnTo>
                <a:lnTo>
                  <a:pt x="1572026" y="1257451"/>
                </a:lnTo>
                <a:lnTo>
                  <a:pt x="1565273" y="1267855"/>
                </a:lnTo>
                <a:close/>
              </a:path>
              <a:path w="1659635" h="2638044">
                <a:moveTo>
                  <a:pt x="1540764" y="1214628"/>
                </a:moveTo>
                <a:lnTo>
                  <a:pt x="1544064" y="1225559"/>
                </a:lnTo>
                <a:lnTo>
                  <a:pt x="1540764" y="1287779"/>
                </a:lnTo>
                <a:lnTo>
                  <a:pt x="1540764" y="1205483"/>
                </a:lnTo>
                <a:lnTo>
                  <a:pt x="1543097" y="1202447"/>
                </a:lnTo>
                <a:lnTo>
                  <a:pt x="1549907" y="1214628"/>
                </a:lnTo>
                <a:lnTo>
                  <a:pt x="1540764" y="1214628"/>
                </a:lnTo>
                <a:close/>
              </a:path>
              <a:path w="1659635" h="2638044">
                <a:moveTo>
                  <a:pt x="1540764" y="1205483"/>
                </a:moveTo>
                <a:lnTo>
                  <a:pt x="1540764" y="1287779"/>
                </a:lnTo>
                <a:lnTo>
                  <a:pt x="1540752" y="1285031"/>
                </a:lnTo>
                <a:lnTo>
                  <a:pt x="1540325" y="1270925"/>
                </a:lnTo>
                <a:lnTo>
                  <a:pt x="1539284" y="1257179"/>
                </a:lnTo>
                <a:lnTo>
                  <a:pt x="1538127" y="1196848"/>
                </a:lnTo>
                <a:lnTo>
                  <a:pt x="1540764" y="1205483"/>
                </a:lnTo>
                <a:close/>
              </a:path>
              <a:path w="1659635" h="2638044">
                <a:moveTo>
                  <a:pt x="1538127" y="1196848"/>
                </a:moveTo>
                <a:lnTo>
                  <a:pt x="1539284" y="1257179"/>
                </a:lnTo>
                <a:lnTo>
                  <a:pt x="1537631" y="1243784"/>
                </a:lnTo>
                <a:lnTo>
                  <a:pt x="1535371" y="1230733"/>
                </a:lnTo>
                <a:lnTo>
                  <a:pt x="1532508" y="1218014"/>
                </a:lnTo>
                <a:lnTo>
                  <a:pt x="1531606" y="1186651"/>
                </a:lnTo>
                <a:lnTo>
                  <a:pt x="1538127" y="1196848"/>
                </a:lnTo>
                <a:close/>
              </a:path>
              <a:path w="1659635" h="2638044">
                <a:moveTo>
                  <a:pt x="1520951" y="1168908"/>
                </a:moveTo>
                <a:lnTo>
                  <a:pt x="1523283" y="1173332"/>
                </a:lnTo>
                <a:lnTo>
                  <a:pt x="1531606" y="1186651"/>
                </a:lnTo>
                <a:lnTo>
                  <a:pt x="1532508" y="1218014"/>
                </a:lnTo>
                <a:lnTo>
                  <a:pt x="1529045" y="1205620"/>
                </a:lnTo>
                <a:lnTo>
                  <a:pt x="1524985" y="1193542"/>
                </a:lnTo>
                <a:lnTo>
                  <a:pt x="1520951" y="1168908"/>
                </a:lnTo>
                <a:close/>
              </a:path>
              <a:path w="1659635" h="2638044">
                <a:moveTo>
                  <a:pt x="1520332" y="1181771"/>
                </a:moveTo>
                <a:lnTo>
                  <a:pt x="1515090" y="1170297"/>
                </a:lnTo>
                <a:lnTo>
                  <a:pt x="1517088" y="1149468"/>
                </a:lnTo>
                <a:lnTo>
                  <a:pt x="1520951" y="1159763"/>
                </a:lnTo>
                <a:lnTo>
                  <a:pt x="1520951" y="1168908"/>
                </a:lnTo>
                <a:lnTo>
                  <a:pt x="1524985" y="1193542"/>
                </a:lnTo>
                <a:lnTo>
                  <a:pt x="1520332" y="1181771"/>
                </a:lnTo>
                <a:close/>
              </a:path>
              <a:path w="1659635" h="2638044">
                <a:moveTo>
                  <a:pt x="1490844" y="1114416"/>
                </a:moveTo>
                <a:lnTo>
                  <a:pt x="1501139" y="1124712"/>
                </a:lnTo>
                <a:lnTo>
                  <a:pt x="1501139" y="1132332"/>
                </a:lnTo>
                <a:lnTo>
                  <a:pt x="1508075" y="1139172"/>
                </a:lnTo>
                <a:lnTo>
                  <a:pt x="1517088" y="1149468"/>
                </a:lnTo>
                <a:lnTo>
                  <a:pt x="1515090" y="1170297"/>
                </a:lnTo>
                <a:lnTo>
                  <a:pt x="1509262" y="1159111"/>
                </a:lnTo>
                <a:lnTo>
                  <a:pt x="1502852" y="1148205"/>
                </a:lnTo>
                <a:lnTo>
                  <a:pt x="1495864" y="1137569"/>
                </a:lnTo>
                <a:lnTo>
                  <a:pt x="1490844" y="1114416"/>
                </a:lnTo>
                <a:close/>
              </a:path>
              <a:path w="1659635" h="2638044">
                <a:moveTo>
                  <a:pt x="1488301" y="1127196"/>
                </a:moveTo>
                <a:lnTo>
                  <a:pt x="1480166" y="1117074"/>
                </a:lnTo>
                <a:lnTo>
                  <a:pt x="1481327" y="1097279"/>
                </a:lnTo>
                <a:lnTo>
                  <a:pt x="1483128" y="1104120"/>
                </a:lnTo>
                <a:lnTo>
                  <a:pt x="1490844" y="1114416"/>
                </a:lnTo>
                <a:lnTo>
                  <a:pt x="1495864" y="1137569"/>
                </a:lnTo>
                <a:lnTo>
                  <a:pt x="1488301" y="1127196"/>
                </a:lnTo>
                <a:close/>
              </a:path>
              <a:path w="1659635" h="2638044">
                <a:moveTo>
                  <a:pt x="1549907" y="1214628"/>
                </a:moveTo>
                <a:lnTo>
                  <a:pt x="1543097" y="1202447"/>
                </a:lnTo>
                <a:lnTo>
                  <a:pt x="1551569" y="1193807"/>
                </a:lnTo>
                <a:lnTo>
                  <a:pt x="1561488" y="1186628"/>
                </a:lnTo>
                <a:lnTo>
                  <a:pt x="1572648" y="1180816"/>
                </a:lnTo>
                <a:lnTo>
                  <a:pt x="1584843" y="1176274"/>
                </a:lnTo>
                <a:lnTo>
                  <a:pt x="1597864" y="1172908"/>
                </a:lnTo>
                <a:lnTo>
                  <a:pt x="1611506" y="1170622"/>
                </a:lnTo>
                <a:lnTo>
                  <a:pt x="1625561" y="1169320"/>
                </a:lnTo>
                <a:lnTo>
                  <a:pt x="1639823" y="1168908"/>
                </a:lnTo>
                <a:lnTo>
                  <a:pt x="1659635" y="1168908"/>
                </a:lnTo>
                <a:lnTo>
                  <a:pt x="1659635" y="1178051"/>
                </a:lnTo>
                <a:lnTo>
                  <a:pt x="1633446" y="1178132"/>
                </a:lnTo>
                <a:lnTo>
                  <a:pt x="1618301" y="1179036"/>
                </a:lnTo>
                <a:lnTo>
                  <a:pt x="1604188" y="1180940"/>
                </a:lnTo>
                <a:lnTo>
                  <a:pt x="1591131" y="1183846"/>
                </a:lnTo>
                <a:lnTo>
                  <a:pt x="1579151" y="1187754"/>
                </a:lnTo>
                <a:lnTo>
                  <a:pt x="1568273" y="1192662"/>
                </a:lnTo>
                <a:lnTo>
                  <a:pt x="1558517" y="1198572"/>
                </a:lnTo>
                <a:lnTo>
                  <a:pt x="1549907" y="1205483"/>
                </a:lnTo>
                <a:lnTo>
                  <a:pt x="1549907" y="1214628"/>
                </a:lnTo>
                <a:close/>
              </a:path>
              <a:path w="1659635" h="2638044">
                <a:moveTo>
                  <a:pt x="1520951" y="1168908"/>
                </a:moveTo>
                <a:lnTo>
                  <a:pt x="1527896" y="1155534"/>
                </a:lnTo>
                <a:lnTo>
                  <a:pt x="1537644" y="1150115"/>
                </a:lnTo>
                <a:lnTo>
                  <a:pt x="1548064" y="1144965"/>
                </a:lnTo>
                <a:lnTo>
                  <a:pt x="1559156" y="1140182"/>
                </a:lnTo>
                <a:lnTo>
                  <a:pt x="1570920" y="1135865"/>
                </a:lnTo>
                <a:lnTo>
                  <a:pt x="1583356" y="1132112"/>
                </a:lnTo>
                <a:lnTo>
                  <a:pt x="1596465" y="1129022"/>
                </a:lnTo>
                <a:lnTo>
                  <a:pt x="1610245" y="1126693"/>
                </a:lnTo>
                <a:lnTo>
                  <a:pt x="1624698" y="1125223"/>
                </a:lnTo>
                <a:lnTo>
                  <a:pt x="1639823" y="1124712"/>
                </a:lnTo>
                <a:lnTo>
                  <a:pt x="1659635" y="1124712"/>
                </a:lnTo>
                <a:lnTo>
                  <a:pt x="1659635" y="1132332"/>
                </a:lnTo>
                <a:lnTo>
                  <a:pt x="1639823" y="1132332"/>
                </a:lnTo>
                <a:lnTo>
                  <a:pt x="1628008" y="1132682"/>
                </a:lnTo>
                <a:lnTo>
                  <a:pt x="1614148" y="1134059"/>
                </a:lnTo>
                <a:lnTo>
                  <a:pt x="1601257" y="1136370"/>
                </a:lnTo>
                <a:lnTo>
                  <a:pt x="1589129" y="1139499"/>
                </a:lnTo>
                <a:lnTo>
                  <a:pt x="1577560" y="1143330"/>
                </a:lnTo>
                <a:lnTo>
                  <a:pt x="1566347" y="1147744"/>
                </a:lnTo>
                <a:lnTo>
                  <a:pt x="1555283" y="1152626"/>
                </a:lnTo>
                <a:lnTo>
                  <a:pt x="1544166" y="1157859"/>
                </a:lnTo>
                <a:lnTo>
                  <a:pt x="1532790" y="1163325"/>
                </a:lnTo>
                <a:lnTo>
                  <a:pt x="1520951" y="1168908"/>
                </a:lnTo>
                <a:close/>
              </a:path>
              <a:path w="1659635" h="2638044">
                <a:moveTo>
                  <a:pt x="1501139" y="1132332"/>
                </a:moveTo>
                <a:lnTo>
                  <a:pt x="1506340" y="1121199"/>
                </a:lnTo>
                <a:lnTo>
                  <a:pt x="1517076" y="1114475"/>
                </a:lnTo>
                <a:lnTo>
                  <a:pt x="1528183" y="1108220"/>
                </a:lnTo>
                <a:lnTo>
                  <a:pt x="1539629" y="1102471"/>
                </a:lnTo>
                <a:lnTo>
                  <a:pt x="1551385" y="1097263"/>
                </a:lnTo>
                <a:lnTo>
                  <a:pt x="1563420" y="1092632"/>
                </a:lnTo>
                <a:lnTo>
                  <a:pt x="1575706" y="1088614"/>
                </a:lnTo>
                <a:lnTo>
                  <a:pt x="1588210" y="1085246"/>
                </a:lnTo>
                <a:lnTo>
                  <a:pt x="1600905" y="1082564"/>
                </a:lnTo>
                <a:lnTo>
                  <a:pt x="1613758" y="1080603"/>
                </a:lnTo>
                <a:lnTo>
                  <a:pt x="1626741" y="1079400"/>
                </a:lnTo>
                <a:lnTo>
                  <a:pt x="1639823" y="1078991"/>
                </a:lnTo>
                <a:lnTo>
                  <a:pt x="1648967" y="1078991"/>
                </a:lnTo>
                <a:lnTo>
                  <a:pt x="1648967" y="1088136"/>
                </a:lnTo>
                <a:lnTo>
                  <a:pt x="1633761" y="1088224"/>
                </a:lnTo>
                <a:lnTo>
                  <a:pt x="1620679" y="1089005"/>
                </a:lnTo>
                <a:lnTo>
                  <a:pt x="1607711" y="1090560"/>
                </a:lnTo>
                <a:lnTo>
                  <a:pt x="1594888" y="1092845"/>
                </a:lnTo>
                <a:lnTo>
                  <a:pt x="1582239" y="1095819"/>
                </a:lnTo>
                <a:lnTo>
                  <a:pt x="1569795" y="1099438"/>
                </a:lnTo>
                <a:lnTo>
                  <a:pt x="1557587" y="1103660"/>
                </a:lnTo>
                <a:lnTo>
                  <a:pt x="1545644" y="1108443"/>
                </a:lnTo>
                <a:lnTo>
                  <a:pt x="1533998" y="1113744"/>
                </a:lnTo>
                <a:lnTo>
                  <a:pt x="1522678" y="1119521"/>
                </a:lnTo>
                <a:lnTo>
                  <a:pt x="1511715" y="1125731"/>
                </a:lnTo>
                <a:lnTo>
                  <a:pt x="1501139" y="1132332"/>
                </a:lnTo>
                <a:close/>
              </a:path>
              <a:path w="1659635" h="2638044">
                <a:moveTo>
                  <a:pt x="1493419" y="1228279"/>
                </a:moveTo>
                <a:lnTo>
                  <a:pt x="1491995" y="1304544"/>
                </a:lnTo>
                <a:lnTo>
                  <a:pt x="1491995" y="1287779"/>
                </a:lnTo>
                <a:lnTo>
                  <a:pt x="1491822" y="1279381"/>
                </a:lnTo>
                <a:lnTo>
                  <a:pt x="1490877" y="1266291"/>
                </a:lnTo>
                <a:lnTo>
                  <a:pt x="1489146" y="1253263"/>
                </a:lnTo>
                <a:lnTo>
                  <a:pt x="1487594" y="1209592"/>
                </a:lnTo>
                <a:lnTo>
                  <a:pt x="1493419" y="1228279"/>
                </a:lnTo>
                <a:close/>
              </a:path>
              <a:path w="1659635" h="2638044">
                <a:moveTo>
                  <a:pt x="1489146" y="1253263"/>
                </a:moveTo>
                <a:lnTo>
                  <a:pt x="1486669" y="1240336"/>
                </a:lnTo>
                <a:lnTo>
                  <a:pt x="1483488" y="1227546"/>
                </a:lnTo>
                <a:lnTo>
                  <a:pt x="1479643" y="1214932"/>
                </a:lnTo>
                <a:lnTo>
                  <a:pt x="1475175" y="1202532"/>
                </a:lnTo>
                <a:lnTo>
                  <a:pt x="1480256" y="1191577"/>
                </a:lnTo>
                <a:lnTo>
                  <a:pt x="1487594" y="1209592"/>
                </a:lnTo>
                <a:lnTo>
                  <a:pt x="1489146" y="1253263"/>
                </a:lnTo>
                <a:close/>
              </a:path>
              <a:path w="1659635" h="2638044">
                <a:moveTo>
                  <a:pt x="1471472" y="1174293"/>
                </a:moveTo>
                <a:lnTo>
                  <a:pt x="1480256" y="1191577"/>
                </a:lnTo>
                <a:lnTo>
                  <a:pt x="1475175" y="1202532"/>
                </a:lnTo>
                <a:lnTo>
                  <a:pt x="1470124" y="1190383"/>
                </a:lnTo>
                <a:lnTo>
                  <a:pt x="1464532" y="1178524"/>
                </a:lnTo>
                <a:lnTo>
                  <a:pt x="1461309" y="1157801"/>
                </a:lnTo>
                <a:lnTo>
                  <a:pt x="1471472" y="1174293"/>
                </a:lnTo>
                <a:close/>
              </a:path>
              <a:path w="1659635" h="2638044">
                <a:moveTo>
                  <a:pt x="1464532" y="1178524"/>
                </a:moveTo>
                <a:lnTo>
                  <a:pt x="1458439" y="1166992"/>
                </a:lnTo>
                <a:lnTo>
                  <a:pt x="1451886" y="1155825"/>
                </a:lnTo>
                <a:lnTo>
                  <a:pt x="1444914" y="1145061"/>
                </a:lnTo>
                <a:lnTo>
                  <a:pt x="1437564" y="1134739"/>
                </a:lnTo>
                <a:lnTo>
                  <a:pt x="1449835" y="1142158"/>
                </a:lnTo>
                <a:lnTo>
                  <a:pt x="1461309" y="1157801"/>
                </a:lnTo>
                <a:lnTo>
                  <a:pt x="1464532" y="1178524"/>
                </a:lnTo>
                <a:close/>
              </a:path>
              <a:path w="1659635" h="2638044">
                <a:moveTo>
                  <a:pt x="1449835" y="1142158"/>
                </a:moveTo>
                <a:lnTo>
                  <a:pt x="1437564" y="1134739"/>
                </a:lnTo>
                <a:lnTo>
                  <a:pt x="1429876" y="1124895"/>
                </a:lnTo>
                <a:lnTo>
                  <a:pt x="1421891" y="1115567"/>
                </a:lnTo>
                <a:lnTo>
                  <a:pt x="1416201" y="1111410"/>
                </a:lnTo>
                <a:lnTo>
                  <a:pt x="1423225" y="1113663"/>
                </a:lnTo>
                <a:lnTo>
                  <a:pt x="1437118" y="1127426"/>
                </a:lnTo>
                <a:lnTo>
                  <a:pt x="1449835" y="1142158"/>
                </a:lnTo>
                <a:close/>
              </a:path>
              <a:path w="1659635" h="2638044">
                <a:moveTo>
                  <a:pt x="1408223" y="1100928"/>
                </a:moveTo>
                <a:lnTo>
                  <a:pt x="1423225" y="1113663"/>
                </a:lnTo>
                <a:lnTo>
                  <a:pt x="1416201" y="1111410"/>
                </a:lnTo>
                <a:lnTo>
                  <a:pt x="1406267" y="1104641"/>
                </a:lnTo>
                <a:lnTo>
                  <a:pt x="1395864" y="1098143"/>
                </a:lnTo>
                <a:lnTo>
                  <a:pt x="1392179" y="1089282"/>
                </a:lnTo>
                <a:lnTo>
                  <a:pt x="1408223" y="1100928"/>
                </a:lnTo>
                <a:close/>
              </a:path>
              <a:path w="1659635" h="2638044">
                <a:moveTo>
                  <a:pt x="1385028" y="1091946"/>
                </a:moveTo>
                <a:lnTo>
                  <a:pt x="1373797" y="1086079"/>
                </a:lnTo>
                <a:lnTo>
                  <a:pt x="1375162" y="1078783"/>
                </a:lnTo>
                <a:lnTo>
                  <a:pt x="1392179" y="1089282"/>
                </a:lnTo>
                <a:lnTo>
                  <a:pt x="1395864" y="1098143"/>
                </a:lnTo>
                <a:lnTo>
                  <a:pt x="1385028" y="1091946"/>
                </a:lnTo>
                <a:close/>
              </a:path>
              <a:path w="1659635" h="2638044">
                <a:moveTo>
                  <a:pt x="1338087" y="1070743"/>
                </a:moveTo>
                <a:lnTo>
                  <a:pt x="1338476" y="1061466"/>
                </a:lnTo>
                <a:lnTo>
                  <a:pt x="1357239" y="1069491"/>
                </a:lnTo>
                <a:lnTo>
                  <a:pt x="1375162" y="1078783"/>
                </a:lnTo>
                <a:lnTo>
                  <a:pt x="1373797" y="1086079"/>
                </a:lnTo>
                <a:lnTo>
                  <a:pt x="1362206" y="1080570"/>
                </a:lnTo>
                <a:lnTo>
                  <a:pt x="1350290" y="1075448"/>
                </a:lnTo>
                <a:lnTo>
                  <a:pt x="1338087" y="1070743"/>
                </a:lnTo>
                <a:close/>
              </a:path>
              <a:path w="1659635" h="2638044">
                <a:moveTo>
                  <a:pt x="1325632" y="1066483"/>
                </a:moveTo>
                <a:lnTo>
                  <a:pt x="1312962" y="1062697"/>
                </a:lnTo>
                <a:lnTo>
                  <a:pt x="1318942" y="1054766"/>
                </a:lnTo>
                <a:lnTo>
                  <a:pt x="1338476" y="1061466"/>
                </a:lnTo>
                <a:lnTo>
                  <a:pt x="1338087" y="1070743"/>
                </a:lnTo>
                <a:lnTo>
                  <a:pt x="1325632" y="1066483"/>
                </a:lnTo>
                <a:close/>
              </a:path>
              <a:path w="1659635" h="2638044">
                <a:moveTo>
                  <a:pt x="1274019" y="1054474"/>
                </a:moveTo>
                <a:lnTo>
                  <a:pt x="1277829" y="1045582"/>
                </a:lnTo>
                <a:lnTo>
                  <a:pt x="1298704" y="1049452"/>
                </a:lnTo>
                <a:lnTo>
                  <a:pt x="1318942" y="1054766"/>
                </a:lnTo>
                <a:lnTo>
                  <a:pt x="1312962" y="1062697"/>
                </a:lnTo>
                <a:lnTo>
                  <a:pt x="1300112" y="1059415"/>
                </a:lnTo>
                <a:lnTo>
                  <a:pt x="1287119" y="1056664"/>
                </a:lnTo>
                <a:lnTo>
                  <a:pt x="1274019" y="1054474"/>
                </a:lnTo>
                <a:close/>
              </a:path>
              <a:path w="1659635" h="2638044">
                <a:moveTo>
                  <a:pt x="1260849" y="1052874"/>
                </a:moveTo>
                <a:lnTo>
                  <a:pt x="1247643" y="1051893"/>
                </a:lnTo>
                <a:lnTo>
                  <a:pt x="1256385" y="1043217"/>
                </a:lnTo>
                <a:lnTo>
                  <a:pt x="1277829" y="1045582"/>
                </a:lnTo>
                <a:lnTo>
                  <a:pt x="1274019" y="1054474"/>
                </a:lnTo>
                <a:lnTo>
                  <a:pt x="1260849" y="1052874"/>
                </a:lnTo>
                <a:close/>
              </a:path>
              <a:path w="1659635" h="2638044">
                <a:moveTo>
                  <a:pt x="1210713" y="1052402"/>
                </a:moveTo>
                <a:lnTo>
                  <a:pt x="1212427" y="1043217"/>
                </a:lnTo>
                <a:lnTo>
                  <a:pt x="1234439" y="1042416"/>
                </a:lnTo>
                <a:lnTo>
                  <a:pt x="1256385" y="1043217"/>
                </a:lnTo>
                <a:lnTo>
                  <a:pt x="1247643" y="1051893"/>
                </a:lnTo>
                <a:lnTo>
                  <a:pt x="1234439" y="1051559"/>
                </a:lnTo>
                <a:lnTo>
                  <a:pt x="1225429" y="1051679"/>
                </a:lnTo>
                <a:lnTo>
                  <a:pt x="1210713" y="1052402"/>
                </a:lnTo>
                <a:close/>
              </a:path>
              <a:path w="1659635" h="2638044">
                <a:moveTo>
                  <a:pt x="1169299" y="1058240"/>
                </a:moveTo>
                <a:lnTo>
                  <a:pt x="1169619" y="1049452"/>
                </a:lnTo>
                <a:lnTo>
                  <a:pt x="1190793" y="1045582"/>
                </a:lnTo>
                <a:lnTo>
                  <a:pt x="1212427" y="1043217"/>
                </a:lnTo>
                <a:lnTo>
                  <a:pt x="1210713" y="1052402"/>
                </a:lnTo>
                <a:lnTo>
                  <a:pt x="1196462" y="1053756"/>
                </a:lnTo>
                <a:lnTo>
                  <a:pt x="1182662" y="1055712"/>
                </a:lnTo>
                <a:lnTo>
                  <a:pt x="1169299" y="1058240"/>
                </a:lnTo>
                <a:close/>
              </a:path>
              <a:path w="1659635" h="2638044">
                <a:moveTo>
                  <a:pt x="1156358" y="1061311"/>
                </a:moveTo>
                <a:lnTo>
                  <a:pt x="1143825" y="1064898"/>
                </a:lnTo>
                <a:lnTo>
                  <a:pt x="1148985" y="1054766"/>
                </a:lnTo>
                <a:lnTo>
                  <a:pt x="1169619" y="1049452"/>
                </a:lnTo>
                <a:lnTo>
                  <a:pt x="1169299" y="1058240"/>
                </a:lnTo>
                <a:lnTo>
                  <a:pt x="1156358" y="1061311"/>
                </a:lnTo>
                <a:close/>
              </a:path>
              <a:path w="1659635" h="2638044">
                <a:moveTo>
                  <a:pt x="1108527" y="1078456"/>
                </a:moveTo>
                <a:lnTo>
                  <a:pt x="1109665" y="1069491"/>
                </a:lnTo>
                <a:lnTo>
                  <a:pt x="1128974" y="1061466"/>
                </a:lnTo>
                <a:lnTo>
                  <a:pt x="1148985" y="1054766"/>
                </a:lnTo>
                <a:lnTo>
                  <a:pt x="1143825" y="1064898"/>
                </a:lnTo>
                <a:lnTo>
                  <a:pt x="1131685" y="1068970"/>
                </a:lnTo>
                <a:lnTo>
                  <a:pt x="1119923" y="1073499"/>
                </a:lnTo>
                <a:lnTo>
                  <a:pt x="1108527" y="1078456"/>
                </a:lnTo>
                <a:close/>
              </a:path>
              <a:path w="1659635" h="2638044">
                <a:moveTo>
                  <a:pt x="1097480" y="1083813"/>
                </a:moveTo>
                <a:lnTo>
                  <a:pt x="1086768" y="1089539"/>
                </a:lnTo>
                <a:lnTo>
                  <a:pt x="1091140" y="1078783"/>
                </a:lnTo>
                <a:lnTo>
                  <a:pt x="1109665" y="1069491"/>
                </a:lnTo>
                <a:lnTo>
                  <a:pt x="1108527" y="1078456"/>
                </a:lnTo>
                <a:lnTo>
                  <a:pt x="1097480" y="1083813"/>
                </a:lnTo>
                <a:close/>
              </a:path>
              <a:path w="1659635" h="2638044">
                <a:moveTo>
                  <a:pt x="1056502" y="1108650"/>
                </a:moveTo>
                <a:lnTo>
                  <a:pt x="1056767" y="1100928"/>
                </a:lnTo>
                <a:lnTo>
                  <a:pt x="1073480" y="1089282"/>
                </a:lnTo>
                <a:lnTo>
                  <a:pt x="1091140" y="1078783"/>
                </a:lnTo>
                <a:lnTo>
                  <a:pt x="1086768" y="1089539"/>
                </a:lnTo>
                <a:lnTo>
                  <a:pt x="1076378" y="1095607"/>
                </a:lnTo>
                <a:lnTo>
                  <a:pt x="1066294" y="1101986"/>
                </a:lnTo>
                <a:lnTo>
                  <a:pt x="1056502" y="1108650"/>
                </a:lnTo>
                <a:close/>
              </a:path>
              <a:path w="1659635" h="2638044">
                <a:moveTo>
                  <a:pt x="1046987" y="1115567"/>
                </a:moveTo>
                <a:lnTo>
                  <a:pt x="1038117" y="1124025"/>
                </a:lnTo>
                <a:lnTo>
                  <a:pt x="1041082" y="1113663"/>
                </a:lnTo>
                <a:lnTo>
                  <a:pt x="1056767" y="1100928"/>
                </a:lnTo>
                <a:lnTo>
                  <a:pt x="1056502" y="1108650"/>
                </a:lnTo>
                <a:lnTo>
                  <a:pt x="1046987" y="1115567"/>
                </a:lnTo>
                <a:close/>
              </a:path>
              <a:path w="1659635" h="2638044">
                <a:moveTo>
                  <a:pt x="1012518" y="1154201"/>
                </a:moveTo>
                <a:lnTo>
                  <a:pt x="1013118" y="1142158"/>
                </a:lnTo>
                <a:lnTo>
                  <a:pt x="1026505" y="1127426"/>
                </a:lnTo>
                <a:lnTo>
                  <a:pt x="1041082" y="1113663"/>
                </a:lnTo>
                <a:lnTo>
                  <a:pt x="1038117" y="1124025"/>
                </a:lnTo>
                <a:lnTo>
                  <a:pt x="1029042" y="1133631"/>
                </a:lnTo>
                <a:lnTo>
                  <a:pt x="1020501" y="1143701"/>
                </a:lnTo>
                <a:lnTo>
                  <a:pt x="1012518" y="1154201"/>
                </a:lnTo>
                <a:close/>
              </a:path>
              <a:path w="1659635" h="2638044">
                <a:moveTo>
                  <a:pt x="1005113" y="1165093"/>
                </a:moveTo>
                <a:lnTo>
                  <a:pt x="998309" y="1176343"/>
                </a:lnTo>
                <a:lnTo>
                  <a:pt x="1001002" y="1157801"/>
                </a:lnTo>
                <a:lnTo>
                  <a:pt x="1013118" y="1142158"/>
                </a:lnTo>
                <a:lnTo>
                  <a:pt x="1012518" y="1154201"/>
                </a:lnTo>
                <a:lnTo>
                  <a:pt x="1005113" y="1165093"/>
                </a:lnTo>
                <a:close/>
              </a:path>
              <a:path w="1659635" h="2638044">
                <a:moveTo>
                  <a:pt x="992128" y="1187915"/>
                </a:moveTo>
                <a:lnTo>
                  <a:pt x="986591" y="1199772"/>
                </a:lnTo>
                <a:lnTo>
                  <a:pt x="990238" y="1174293"/>
                </a:lnTo>
                <a:lnTo>
                  <a:pt x="1001002" y="1157801"/>
                </a:lnTo>
                <a:lnTo>
                  <a:pt x="998309" y="1176343"/>
                </a:lnTo>
                <a:lnTo>
                  <a:pt x="992128" y="1187915"/>
                </a:lnTo>
                <a:close/>
              </a:path>
              <a:path w="1659635" h="2638044">
                <a:moveTo>
                  <a:pt x="981722" y="1211880"/>
                </a:moveTo>
                <a:lnTo>
                  <a:pt x="977541" y="1224202"/>
                </a:lnTo>
                <a:lnTo>
                  <a:pt x="980907" y="1191577"/>
                </a:lnTo>
                <a:lnTo>
                  <a:pt x="990238" y="1174293"/>
                </a:lnTo>
                <a:lnTo>
                  <a:pt x="986591" y="1199772"/>
                </a:lnTo>
                <a:lnTo>
                  <a:pt x="981722" y="1211880"/>
                </a:lnTo>
                <a:close/>
              </a:path>
              <a:path w="1659635" h="2638044">
                <a:moveTo>
                  <a:pt x="974071" y="1236703"/>
                </a:moveTo>
                <a:lnTo>
                  <a:pt x="971334" y="1249347"/>
                </a:lnTo>
                <a:lnTo>
                  <a:pt x="973091" y="1209592"/>
                </a:lnTo>
                <a:lnTo>
                  <a:pt x="980907" y="1191577"/>
                </a:lnTo>
                <a:lnTo>
                  <a:pt x="977541" y="1224202"/>
                </a:lnTo>
                <a:lnTo>
                  <a:pt x="974071" y="1236703"/>
                </a:lnTo>
                <a:close/>
              </a:path>
              <a:path w="1659635" h="2638044">
                <a:moveTo>
                  <a:pt x="1445952" y="1239420"/>
                </a:moveTo>
                <a:lnTo>
                  <a:pt x="1441703" y="1341120"/>
                </a:lnTo>
                <a:lnTo>
                  <a:pt x="1441703" y="1312600"/>
                </a:lnTo>
                <a:lnTo>
                  <a:pt x="1445952" y="1239420"/>
                </a:lnTo>
                <a:close/>
              </a:path>
              <a:path w="1659635" h="2638044">
                <a:moveTo>
                  <a:pt x="1440359" y="1263644"/>
                </a:moveTo>
                <a:lnTo>
                  <a:pt x="1438411" y="1250559"/>
                </a:lnTo>
                <a:lnTo>
                  <a:pt x="1435605" y="1237871"/>
                </a:lnTo>
                <a:lnTo>
                  <a:pt x="1431940" y="1225578"/>
                </a:lnTo>
                <a:lnTo>
                  <a:pt x="1427418" y="1213682"/>
                </a:lnTo>
                <a:lnTo>
                  <a:pt x="1422038" y="1202181"/>
                </a:lnTo>
                <a:lnTo>
                  <a:pt x="1427765" y="1194291"/>
                </a:lnTo>
                <a:lnTo>
                  <a:pt x="1435036" y="1208865"/>
                </a:lnTo>
                <a:lnTo>
                  <a:pt x="1441118" y="1223930"/>
                </a:lnTo>
                <a:lnTo>
                  <a:pt x="1440359" y="1263644"/>
                </a:lnTo>
                <a:close/>
              </a:path>
              <a:path w="1659635" h="2638044">
                <a:moveTo>
                  <a:pt x="1427765" y="1194291"/>
                </a:moveTo>
                <a:lnTo>
                  <a:pt x="1422038" y="1202181"/>
                </a:lnTo>
                <a:lnTo>
                  <a:pt x="1415800" y="1191077"/>
                </a:lnTo>
                <a:lnTo>
                  <a:pt x="1408704" y="1180369"/>
                </a:lnTo>
                <a:lnTo>
                  <a:pt x="1400750" y="1170056"/>
                </a:lnTo>
                <a:lnTo>
                  <a:pt x="1409894" y="1166884"/>
                </a:lnTo>
                <a:lnTo>
                  <a:pt x="1419364" y="1180275"/>
                </a:lnTo>
                <a:lnTo>
                  <a:pt x="1427765" y="1194291"/>
                </a:lnTo>
                <a:close/>
              </a:path>
              <a:path w="1659635" h="2638044">
                <a:moveTo>
                  <a:pt x="1409894" y="1166884"/>
                </a:moveTo>
                <a:lnTo>
                  <a:pt x="1400750" y="1170056"/>
                </a:lnTo>
                <a:lnTo>
                  <a:pt x="1391938" y="1160140"/>
                </a:lnTo>
                <a:lnTo>
                  <a:pt x="1382267" y="1150620"/>
                </a:lnTo>
                <a:lnTo>
                  <a:pt x="1376205" y="1145379"/>
                </a:lnTo>
                <a:lnTo>
                  <a:pt x="1387982" y="1142237"/>
                </a:lnTo>
                <a:lnTo>
                  <a:pt x="1399414" y="1154182"/>
                </a:lnTo>
                <a:lnTo>
                  <a:pt x="1409894" y="1166884"/>
                </a:lnTo>
                <a:close/>
              </a:path>
              <a:path w="1659635" h="2638044">
                <a:moveTo>
                  <a:pt x="1387982" y="1142237"/>
                </a:moveTo>
                <a:lnTo>
                  <a:pt x="1376205" y="1145379"/>
                </a:lnTo>
                <a:lnTo>
                  <a:pt x="1366404" y="1137424"/>
                </a:lnTo>
                <a:lnTo>
                  <a:pt x="1356253" y="1129851"/>
                </a:lnTo>
                <a:lnTo>
                  <a:pt x="1345746" y="1122720"/>
                </a:lnTo>
                <a:lnTo>
                  <a:pt x="1334879" y="1116090"/>
                </a:lnTo>
                <a:lnTo>
                  <a:pt x="1348576" y="1111606"/>
                </a:lnTo>
                <a:lnTo>
                  <a:pt x="1362504" y="1120883"/>
                </a:lnTo>
                <a:lnTo>
                  <a:pt x="1375659" y="1131116"/>
                </a:lnTo>
                <a:lnTo>
                  <a:pt x="1387982" y="1142237"/>
                </a:lnTo>
                <a:close/>
              </a:path>
              <a:path w="1659635" h="2638044">
                <a:moveTo>
                  <a:pt x="1348576" y="1111606"/>
                </a:moveTo>
                <a:lnTo>
                  <a:pt x="1334879" y="1116090"/>
                </a:lnTo>
                <a:lnTo>
                  <a:pt x="1323648" y="1110019"/>
                </a:lnTo>
                <a:lnTo>
                  <a:pt x="1312047" y="1104567"/>
                </a:lnTo>
                <a:lnTo>
                  <a:pt x="1300073" y="1099792"/>
                </a:lnTo>
                <a:lnTo>
                  <a:pt x="1287721" y="1095752"/>
                </a:lnTo>
                <a:lnTo>
                  <a:pt x="1302751" y="1090172"/>
                </a:lnTo>
                <a:lnTo>
                  <a:pt x="1318640" y="1096184"/>
                </a:lnTo>
                <a:lnTo>
                  <a:pt x="1333935" y="1103351"/>
                </a:lnTo>
                <a:lnTo>
                  <a:pt x="1348576" y="1111606"/>
                </a:lnTo>
                <a:close/>
              </a:path>
              <a:path w="1659635" h="2638044">
                <a:moveTo>
                  <a:pt x="1302751" y="1090172"/>
                </a:moveTo>
                <a:lnTo>
                  <a:pt x="1287721" y="1095752"/>
                </a:lnTo>
                <a:lnTo>
                  <a:pt x="1274986" y="1092508"/>
                </a:lnTo>
                <a:lnTo>
                  <a:pt x="1261863" y="1090118"/>
                </a:lnTo>
                <a:lnTo>
                  <a:pt x="1248349" y="1088641"/>
                </a:lnTo>
                <a:lnTo>
                  <a:pt x="1234439" y="1088136"/>
                </a:lnTo>
                <a:lnTo>
                  <a:pt x="1252112" y="1079723"/>
                </a:lnTo>
                <a:lnTo>
                  <a:pt x="1269427" y="1081875"/>
                </a:lnTo>
                <a:lnTo>
                  <a:pt x="1286327" y="1085380"/>
                </a:lnTo>
                <a:lnTo>
                  <a:pt x="1302751" y="1090172"/>
                </a:lnTo>
                <a:close/>
              </a:path>
              <a:path w="1659635" h="2638044">
                <a:moveTo>
                  <a:pt x="1234439" y="1078991"/>
                </a:moveTo>
                <a:lnTo>
                  <a:pt x="1252112" y="1079723"/>
                </a:lnTo>
                <a:lnTo>
                  <a:pt x="1234439" y="1088136"/>
                </a:lnTo>
                <a:lnTo>
                  <a:pt x="1228926" y="1088214"/>
                </a:lnTo>
                <a:lnTo>
                  <a:pt x="1215657" y="1089028"/>
                </a:lnTo>
                <a:lnTo>
                  <a:pt x="1215463" y="1079723"/>
                </a:lnTo>
                <a:lnTo>
                  <a:pt x="1234439" y="1078991"/>
                </a:lnTo>
                <a:close/>
              </a:path>
              <a:path w="1659635" h="2638044">
                <a:moveTo>
                  <a:pt x="1176464" y="1096343"/>
                </a:moveTo>
                <a:lnTo>
                  <a:pt x="1179023" y="1085380"/>
                </a:lnTo>
                <a:lnTo>
                  <a:pt x="1196973" y="1081875"/>
                </a:lnTo>
                <a:lnTo>
                  <a:pt x="1215463" y="1079723"/>
                </a:lnTo>
                <a:lnTo>
                  <a:pt x="1215657" y="1089028"/>
                </a:lnTo>
                <a:lnTo>
                  <a:pt x="1202458" y="1090687"/>
                </a:lnTo>
                <a:lnTo>
                  <a:pt x="1189377" y="1093141"/>
                </a:lnTo>
                <a:lnTo>
                  <a:pt x="1176464" y="1096343"/>
                </a:lnTo>
                <a:close/>
              </a:path>
              <a:path w="1659635" h="2638044">
                <a:moveTo>
                  <a:pt x="1127481" y="1115627"/>
                </a:moveTo>
                <a:lnTo>
                  <a:pt x="1128936" y="1103351"/>
                </a:lnTo>
                <a:lnTo>
                  <a:pt x="1144952" y="1096184"/>
                </a:lnTo>
                <a:lnTo>
                  <a:pt x="1161665" y="1090172"/>
                </a:lnTo>
                <a:lnTo>
                  <a:pt x="1179023" y="1085380"/>
                </a:lnTo>
                <a:lnTo>
                  <a:pt x="1176464" y="1096343"/>
                </a:lnTo>
                <a:lnTo>
                  <a:pt x="1163769" y="1100241"/>
                </a:lnTo>
                <a:lnTo>
                  <a:pt x="1151341" y="1104787"/>
                </a:lnTo>
                <a:lnTo>
                  <a:pt x="1139228" y="1109932"/>
                </a:lnTo>
                <a:lnTo>
                  <a:pt x="1127481" y="1115627"/>
                </a:lnTo>
                <a:close/>
              </a:path>
              <a:path w="1659635" h="2638044">
                <a:moveTo>
                  <a:pt x="1085127" y="1142916"/>
                </a:moveTo>
                <a:lnTo>
                  <a:pt x="1085597" y="1131116"/>
                </a:lnTo>
                <a:lnTo>
                  <a:pt x="1099206" y="1120883"/>
                </a:lnTo>
                <a:lnTo>
                  <a:pt x="1113670" y="1111606"/>
                </a:lnTo>
                <a:lnTo>
                  <a:pt x="1128936" y="1103351"/>
                </a:lnTo>
                <a:lnTo>
                  <a:pt x="1127481" y="1115627"/>
                </a:lnTo>
                <a:lnTo>
                  <a:pt x="1116148" y="1121822"/>
                </a:lnTo>
                <a:lnTo>
                  <a:pt x="1105278" y="1128468"/>
                </a:lnTo>
                <a:lnTo>
                  <a:pt x="1094921" y="1135516"/>
                </a:lnTo>
                <a:lnTo>
                  <a:pt x="1085127" y="1142916"/>
                </a:lnTo>
                <a:close/>
              </a:path>
              <a:path w="1659635" h="2638044">
                <a:moveTo>
                  <a:pt x="1075943" y="1150620"/>
                </a:moveTo>
                <a:lnTo>
                  <a:pt x="1070591" y="1157493"/>
                </a:lnTo>
                <a:lnTo>
                  <a:pt x="1072895" y="1142237"/>
                </a:lnTo>
                <a:lnTo>
                  <a:pt x="1085597" y="1131116"/>
                </a:lnTo>
                <a:lnTo>
                  <a:pt x="1085127" y="1142916"/>
                </a:lnTo>
                <a:lnTo>
                  <a:pt x="1075943" y="1150620"/>
                </a:lnTo>
                <a:close/>
              </a:path>
              <a:path w="1659635" h="2638044">
                <a:moveTo>
                  <a:pt x="1049282" y="1188235"/>
                </a:moveTo>
                <a:lnTo>
                  <a:pt x="1050426" y="1166884"/>
                </a:lnTo>
                <a:lnTo>
                  <a:pt x="1061154" y="1154182"/>
                </a:lnTo>
                <a:lnTo>
                  <a:pt x="1072895" y="1142237"/>
                </a:lnTo>
                <a:lnTo>
                  <a:pt x="1070591" y="1157493"/>
                </a:lnTo>
                <a:lnTo>
                  <a:pt x="1063266" y="1167341"/>
                </a:lnTo>
                <a:lnTo>
                  <a:pt x="1056128" y="1177589"/>
                </a:lnTo>
                <a:lnTo>
                  <a:pt x="1049282" y="1188235"/>
                </a:lnTo>
                <a:close/>
              </a:path>
              <a:path w="1659635" h="2638044">
                <a:moveTo>
                  <a:pt x="1031587" y="1222570"/>
                </a:moveTo>
                <a:lnTo>
                  <a:pt x="1032217" y="1194291"/>
                </a:lnTo>
                <a:lnTo>
                  <a:pt x="1040762" y="1180275"/>
                </a:lnTo>
                <a:lnTo>
                  <a:pt x="1050426" y="1166884"/>
                </a:lnTo>
                <a:lnTo>
                  <a:pt x="1049282" y="1188235"/>
                </a:lnTo>
                <a:lnTo>
                  <a:pt x="1042839" y="1199281"/>
                </a:lnTo>
                <a:lnTo>
                  <a:pt x="1036904" y="1210726"/>
                </a:lnTo>
                <a:lnTo>
                  <a:pt x="1031587" y="1222570"/>
                </a:lnTo>
                <a:close/>
              </a:path>
              <a:path w="1659635" h="2638044">
                <a:moveTo>
                  <a:pt x="1026994" y="1234814"/>
                </a:moveTo>
                <a:lnTo>
                  <a:pt x="1023235" y="1247456"/>
                </a:lnTo>
                <a:lnTo>
                  <a:pt x="1024842" y="1208865"/>
                </a:lnTo>
                <a:lnTo>
                  <a:pt x="1032217" y="1194291"/>
                </a:lnTo>
                <a:lnTo>
                  <a:pt x="1031587" y="1222570"/>
                </a:lnTo>
                <a:lnTo>
                  <a:pt x="1026994" y="1234814"/>
                </a:lnTo>
                <a:close/>
              </a:path>
              <a:path w="1659635" h="2638044">
                <a:moveTo>
                  <a:pt x="1020416" y="1260498"/>
                </a:moveTo>
                <a:lnTo>
                  <a:pt x="1018646" y="1273939"/>
                </a:lnTo>
                <a:lnTo>
                  <a:pt x="1018690" y="1223930"/>
                </a:lnTo>
                <a:lnTo>
                  <a:pt x="1024842" y="1208865"/>
                </a:lnTo>
                <a:lnTo>
                  <a:pt x="1023235" y="1247456"/>
                </a:lnTo>
                <a:lnTo>
                  <a:pt x="1020416" y="1260498"/>
                </a:lnTo>
                <a:close/>
              </a:path>
              <a:path w="1659635" h="2638044">
                <a:moveTo>
                  <a:pt x="1018032" y="1287779"/>
                </a:moveTo>
                <a:lnTo>
                  <a:pt x="1013814" y="1239420"/>
                </a:lnTo>
                <a:lnTo>
                  <a:pt x="1018690" y="1223930"/>
                </a:lnTo>
                <a:lnTo>
                  <a:pt x="1018646" y="1273939"/>
                </a:lnTo>
                <a:lnTo>
                  <a:pt x="1018032" y="1287779"/>
                </a:lnTo>
                <a:close/>
              </a:path>
              <a:path w="1659635" h="2638044">
                <a:moveTo>
                  <a:pt x="1510283" y="1014983"/>
                </a:moveTo>
                <a:lnTo>
                  <a:pt x="1501139" y="1014983"/>
                </a:lnTo>
                <a:lnTo>
                  <a:pt x="1501220" y="1001858"/>
                </a:lnTo>
                <a:lnTo>
                  <a:pt x="1502592" y="988969"/>
                </a:lnTo>
                <a:lnTo>
                  <a:pt x="1505602" y="976429"/>
                </a:lnTo>
                <a:lnTo>
                  <a:pt x="1510167" y="964337"/>
                </a:lnTo>
                <a:lnTo>
                  <a:pt x="1510283" y="1005840"/>
                </a:lnTo>
                <a:lnTo>
                  <a:pt x="1510283" y="1014983"/>
                </a:lnTo>
                <a:close/>
              </a:path>
              <a:path w="1659635" h="2638044">
                <a:moveTo>
                  <a:pt x="1472183" y="1042416"/>
                </a:moveTo>
                <a:lnTo>
                  <a:pt x="1474935" y="1039723"/>
                </a:lnTo>
                <a:lnTo>
                  <a:pt x="1484243" y="1032051"/>
                </a:lnTo>
                <a:lnTo>
                  <a:pt x="1495695" y="1026357"/>
                </a:lnTo>
                <a:lnTo>
                  <a:pt x="1510283" y="1024128"/>
                </a:lnTo>
                <a:lnTo>
                  <a:pt x="1520951" y="1014983"/>
                </a:lnTo>
                <a:lnTo>
                  <a:pt x="1525546" y="1014330"/>
                </a:lnTo>
                <a:lnTo>
                  <a:pt x="1537857" y="1009300"/>
                </a:lnTo>
                <a:lnTo>
                  <a:pt x="1527508" y="1021450"/>
                </a:lnTo>
                <a:lnTo>
                  <a:pt x="1515535" y="1025574"/>
                </a:lnTo>
                <a:lnTo>
                  <a:pt x="1503897" y="1030224"/>
                </a:lnTo>
                <a:lnTo>
                  <a:pt x="1492606" y="1035411"/>
                </a:lnTo>
                <a:lnTo>
                  <a:pt x="1481671" y="1041148"/>
                </a:lnTo>
                <a:lnTo>
                  <a:pt x="1472183" y="1042416"/>
                </a:lnTo>
                <a:close/>
              </a:path>
              <a:path w="1659635" h="2638044">
                <a:moveTo>
                  <a:pt x="1477955" y="969066"/>
                </a:moveTo>
                <a:lnTo>
                  <a:pt x="1474801" y="981549"/>
                </a:lnTo>
                <a:lnTo>
                  <a:pt x="1472851" y="993866"/>
                </a:lnTo>
                <a:lnTo>
                  <a:pt x="1472183" y="1005840"/>
                </a:lnTo>
                <a:lnTo>
                  <a:pt x="1472183" y="1042416"/>
                </a:lnTo>
                <a:lnTo>
                  <a:pt x="1471598" y="951546"/>
                </a:lnTo>
                <a:lnTo>
                  <a:pt x="1477010" y="939131"/>
                </a:lnTo>
                <a:lnTo>
                  <a:pt x="1477955" y="969066"/>
                </a:lnTo>
                <a:close/>
              </a:path>
              <a:path w="1659635" h="2638044">
                <a:moveTo>
                  <a:pt x="1471103" y="1047448"/>
                </a:moveTo>
                <a:lnTo>
                  <a:pt x="1460912" y="1054323"/>
                </a:lnTo>
                <a:lnTo>
                  <a:pt x="1461516" y="1042416"/>
                </a:lnTo>
                <a:lnTo>
                  <a:pt x="1461516" y="1005472"/>
                </a:lnTo>
                <a:lnTo>
                  <a:pt x="1462198" y="991449"/>
                </a:lnTo>
                <a:lnTo>
                  <a:pt x="1464139" y="977754"/>
                </a:lnTo>
                <a:lnTo>
                  <a:pt x="1467290" y="964437"/>
                </a:lnTo>
                <a:lnTo>
                  <a:pt x="1471598" y="951546"/>
                </a:lnTo>
                <a:lnTo>
                  <a:pt x="1472183" y="1042416"/>
                </a:lnTo>
                <a:lnTo>
                  <a:pt x="1481671" y="1041148"/>
                </a:lnTo>
                <a:lnTo>
                  <a:pt x="1471103" y="1047448"/>
                </a:lnTo>
                <a:close/>
              </a:path>
              <a:path w="1659635" h="2638044">
                <a:moveTo>
                  <a:pt x="1451109" y="1061785"/>
                </a:moveTo>
                <a:lnTo>
                  <a:pt x="1441703" y="1069847"/>
                </a:lnTo>
                <a:lnTo>
                  <a:pt x="1450870" y="1049748"/>
                </a:lnTo>
                <a:lnTo>
                  <a:pt x="1461516" y="1042416"/>
                </a:lnTo>
                <a:lnTo>
                  <a:pt x="1460912" y="1054323"/>
                </a:lnTo>
                <a:lnTo>
                  <a:pt x="1451109" y="1061785"/>
                </a:lnTo>
                <a:close/>
              </a:path>
              <a:path w="1659635" h="2638044">
                <a:moveTo>
                  <a:pt x="1619844" y="1006242"/>
                </a:moveTo>
                <a:lnTo>
                  <a:pt x="1605813" y="1007038"/>
                </a:lnTo>
                <a:lnTo>
                  <a:pt x="1611398" y="976884"/>
                </a:lnTo>
                <a:lnTo>
                  <a:pt x="1624523" y="971168"/>
                </a:lnTo>
                <a:lnTo>
                  <a:pt x="1639823" y="969263"/>
                </a:lnTo>
                <a:lnTo>
                  <a:pt x="1648967" y="969263"/>
                </a:lnTo>
                <a:lnTo>
                  <a:pt x="1659635" y="978408"/>
                </a:lnTo>
                <a:lnTo>
                  <a:pt x="1659635" y="987551"/>
                </a:lnTo>
                <a:lnTo>
                  <a:pt x="1648967" y="978408"/>
                </a:lnTo>
                <a:lnTo>
                  <a:pt x="1639823" y="978408"/>
                </a:lnTo>
                <a:lnTo>
                  <a:pt x="1629127" y="980430"/>
                </a:lnTo>
                <a:lnTo>
                  <a:pt x="1615610" y="987311"/>
                </a:lnTo>
                <a:lnTo>
                  <a:pt x="1609343" y="996695"/>
                </a:lnTo>
                <a:lnTo>
                  <a:pt x="1619844" y="1006242"/>
                </a:lnTo>
                <a:close/>
              </a:path>
              <a:path w="1659635" h="2638044">
                <a:moveTo>
                  <a:pt x="1560575" y="1005840"/>
                </a:moveTo>
                <a:lnTo>
                  <a:pt x="1562428" y="1004216"/>
                </a:lnTo>
                <a:lnTo>
                  <a:pt x="1574335" y="998924"/>
                </a:lnTo>
                <a:lnTo>
                  <a:pt x="1588133" y="996974"/>
                </a:lnTo>
                <a:lnTo>
                  <a:pt x="1600200" y="996695"/>
                </a:lnTo>
                <a:lnTo>
                  <a:pt x="1602624" y="986409"/>
                </a:lnTo>
                <a:lnTo>
                  <a:pt x="1611398" y="976884"/>
                </a:lnTo>
                <a:lnTo>
                  <a:pt x="1605813" y="1007038"/>
                </a:lnTo>
                <a:lnTo>
                  <a:pt x="1592044" y="1008272"/>
                </a:lnTo>
                <a:lnTo>
                  <a:pt x="1578548" y="1009957"/>
                </a:lnTo>
                <a:lnTo>
                  <a:pt x="1565337" y="1012105"/>
                </a:lnTo>
                <a:lnTo>
                  <a:pt x="1560575" y="1005840"/>
                </a:lnTo>
                <a:close/>
              </a:path>
              <a:path w="1659635" h="2638044">
                <a:moveTo>
                  <a:pt x="1552419" y="1014728"/>
                </a:moveTo>
                <a:lnTo>
                  <a:pt x="1539806" y="1017839"/>
                </a:lnTo>
                <a:lnTo>
                  <a:pt x="1549907" y="1005840"/>
                </a:lnTo>
                <a:lnTo>
                  <a:pt x="1549911" y="1005056"/>
                </a:lnTo>
                <a:lnTo>
                  <a:pt x="1551467" y="990713"/>
                </a:lnTo>
                <a:lnTo>
                  <a:pt x="1555678" y="977873"/>
                </a:lnTo>
                <a:lnTo>
                  <a:pt x="1560575" y="1005840"/>
                </a:lnTo>
                <a:lnTo>
                  <a:pt x="1565337" y="1012105"/>
                </a:lnTo>
                <a:lnTo>
                  <a:pt x="1552419" y="1014728"/>
                </a:lnTo>
                <a:close/>
              </a:path>
              <a:path w="1659635" h="2638044">
                <a:moveTo>
                  <a:pt x="1539806" y="1017839"/>
                </a:moveTo>
                <a:lnTo>
                  <a:pt x="1527508" y="1021450"/>
                </a:lnTo>
                <a:lnTo>
                  <a:pt x="1537857" y="1009300"/>
                </a:lnTo>
                <a:lnTo>
                  <a:pt x="1549907" y="1005840"/>
                </a:lnTo>
                <a:lnTo>
                  <a:pt x="1539806" y="1017839"/>
                </a:lnTo>
                <a:close/>
              </a:path>
              <a:path w="1659635" h="2638044">
                <a:moveTo>
                  <a:pt x="1609343" y="996695"/>
                </a:moveTo>
                <a:lnTo>
                  <a:pt x="1659635" y="996695"/>
                </a:lnTo>
                <a:lnTo>
                  <a:pt x="1659635" y="1005840"/>
                </a:lnTo>
                <a:lnTo>
                  <a:pt x="1634129" y="1005871"/>
                </a:lnTo>
                <a:lnTo>
                  <a:pt x="1619844" y="1006242"/>
                </a:lnTo>
                <a:lnTo>
                  <a:pt x="1609343" y="996695"/>
                </a:lnTo>
                <a:close/>
              </a:path>
              <a:path w="1659635" h="2638044">
                <a:moveTo>
                  <a:pt x="1579399" y="969795"/>
                </a:moveTo>
                <a:lnTo>
                  <a:pt x="1581900" y="948863"/>
                </a:lnTo>
                <a:lnTo>
                  <a:pt x="1594389" y="942527"/>
                </a:lnTo>
                <a:lnTo>
                  <a:pt x="1608362" y="937940"/>
                </a:lnTo>
                <a:lnTo>
                  <a:pt x="1623585" y="935152"/>
                </a:lnTo>
                <a:lnTo>
                  <a:pt x="1639823" y="934212"/>
                </a:lnTo>
                <a:lnTo>
                  <a:pt x="1659635" y="934212"/>
                </a:lnTo>
                <a:lnTo>
                  <a:pt x="1659635" y="943355"/>
                </a:lnTo>
                <a:lnTo>
                  <a:pt x="1639823" y="943355"/>
                </a:lnTo>
                <a:lnTo>
                  <a:pt x="1626076" y="944432"/>
                </a:lnTo>
                <a:lnTo>
                  <a:pt x="1612532" y="947794"/>
                </a:lnTo>
                <a:lnTo>
                  <a:pt x="1600141" y="953264"/>
                </a:lnTo>
                <a:lnTo>
                  <a:pt x="1589048" y="960658"/>
                </a:lnTo>
                <a:lnTo>
                  <a:pt x="1579399" y="969795"/>
                </a:lnTo>
                <a:close/>
              </a:path>
              <a:path w="1659635" h="2638044">
                <a:moveTo>
                  <a:pt x="1560575" y="1005840"/>
                </a:moveTo>
                <a:lnTo>
                  <a:pt x="1562310" y="966586"/>
                </a:lnTo>
                <a:lnTo>
                  <a:pt x="1571129" y="956899"/>
                </a:lnTo>
                <a:lnTo>
                  <a:pt x="1581900" y="948863"/>
                </a:lnTo>
                <a:lnTo>
                  <a:pt x="1579399" y="969795"/>
                </a:lnTo>
                <a:lnTo>
                  <a:pt x="1571340" y="980493"/>
                </a:lnTo>
                <a:lnTo>
                  <a:pt x="1565017" y="992568"/>
                </a:lnTo>
                <a:lnTo>
                  <a:pt x="1560575" y="1005840"/>
                </a:lnTo>
                <a:close/>
              </a:path>
              <a:path w="1659635" h="2638044">
                <a:moveTo>
                  <a:pt x="1472183" y="2157984"/>
                </a:moveTo>
                <a:lnTo>
                  <a:pt x="1474935" y="2155291"/>
                </a:lnTo>
                <a:lnTo>
                  <a:pt x="1484243" y="2147619"/>
                </a:lnTo>
                <a:lnTo>
                  <a:pt x="1495695" y="2141925"/>
                </a:lnTo>
                <a:lnTo>
                  <a:pt x="1510283" y="2139695"/>
                </a:lnTo>
                <a:lnTo>
                  <a:pt x="1520951" y="2130552"/>
                </a:lnTo>
                <a:lnTo>
                  <a:pt x="1525546" y="2129898"/>
                </a:lnTo>
                <a:lnTo>
                  <a:pt x="1537857" y="2124868"/>
                </a:lnTo>
                <a:lnTo>
                  <a:pt x="1527724" y="2140248"/>
                </a:lnTo>
                <a:lnTo>
                  <a:pt x="1515719" y="2144630"/>
                </a:lnTo>
                <a:lnTo>
                  <a:pt x="1504051" y="2149373"/>
                </a:lnTo>
                <a:lnTo>
                  <a:pt x="1492730" y="2154450"/>
                </a:lnTo>
                <a:lnTo>
                  <a:pt x="1481767" y="2159834"/>
                </a:lnTo>
                <a:lnTo>
                  <a:pt x="1472183" y="2157984"/>
                </a:lnTo>
                <a:close/>
              </a:path>
              <a:path w="1659635" h="2638044">
                <a:moveTo>
                  <a:pt x="1620318" y="2121963"/>
                </a:moveTo>
                <a:lnTo>
                  <a:pt x="1606247" y="2123057"/>
                </a:lnTo>
                <a:lnTo>
                  <a:pt x="1611398" y="2096055"/>
                </a:lnTo>
                <a:lnTo>
                  <a:pt x="1624523" y="2088139"/>
                </a:lnTo>
                <a:lnTo>
                  <a:pt x="1639823" y="2084831"/>
                </a:lnTo>
                <a:lnTo>
                  <a:pt x="1648967" y="2084831"/>
                </a:lnTo>
                <a:lnTo>
                  <a:pt x="1648967" y="2093976"/>
                </a:lnTo>
                <a:lnTo>
                  <a:pt x="1639823" y="2093976"/>
                </a:lnTo>
                <a:lnTo>
                  <a:pt x="1629127" y="2095998"/>
                </a:lnTo>
                <a:lnTo>
                  <a:pt x="1615610" y="2102879"/>
                </a:lnTo>
                <a:lnTo>
                  <a:pt x="1609343" y="2112263"/>
                </a:lnTo>
                <a:lnTo>
                  <a:pt x="1620318" y="2121963"/>
                </a:lnTo>
                <a:close/>
              </a:path>
              <a:path w="1659635" h="2638044">
                <a:moveTo>
                  <a:pt x="1560575" y="2121407"/>
                </a:moveTo>
                <a:lnTo>
                  <a:pt x="1562428" y="2121303"/>
                </a:lnTo>
                <a:lnTo>
                  <a:pt x="1574335" y="2118509"/>
                </a:lnTo>
                <a:lnTo>
                  <a:pt x="1588132" y="2114382"/>
                </a:lnTo>
                <a:lnTo>
                  <a:pt x="1600200" y="2112263"/>
                </a:lnTo>
                <a:lnTo>
                  <a:pt x="1602624" y="2105567"/>
                </a:lnTo>
                <a:lnTo>
                  <a:pt x="1611398" y="2096055"/>
                </a:lnTo>
                <a:lnTo>
                  <a:pt x="1606247" y="2123057"/>
                </a:lnTo>
                <a:lnTo>
                  <a:pt x="1592439" y="2124703"/>
                </a:lnTo>
                <a:lnTo>
                  <a:pt x="1578906" y="2126873"/>
                </a:lnTo>
                <a:lnTo>
                  <a:pt x="1565657" y="2129539"/>
                </a:lnTo>
                <a:lnTo>
                  <a:pt x="1560575" y="2121407"/>
                </a:lnTo>
                <a:close/>
              </a:path>
              <a:path w="1659635" h="2638044">
                <a:moveTo>
                  <a:pt x="1552704" y="2132675"/>
                </a:moveTo>
                <a:lnTo>
                  <a:pt x="1540056" y="2136254"/>
                </a:lnTo>
                <a:lnTo>
                  <a:pt x="1549907" y="2121407"/>
                </a:lnTo>
                <a:lnTo>
                  <a:pt x="1549930" y="2119879"/>
                </a:lnTo>
                <a:lnTo>
                  <a:pt x="1551665" y="2107926"/>
                </a:lnTo>
                <a:lnTo>
                  <a:pt x="1555997" y="2096298"/>
                </a:lnTo>
                <a:lnTo>
                  <a:pt x="1560575" y="2121407"/>
                </a:lnTo>
                <a:lnTo>
                  <a:pt x="1565657" y="2129539"/>
                </a:lnTo>
                <a:lnTo>
                  <a:pt x="1552704" y="2132675"/>
                </a:lnTo>
                <a:close/>
              </a:path>
              <a:path w="1659635" h="2638044">
                <a:moveTo>
                  <a:pt x="1540056" y="2136254"/>
                </a:moveTo>
                <a:lnTo>
                  <a:pt x="1527724" y="2140248"/>
                </a:lnTo>
                <a:lnTo>
                  <a:pt x="1537857" y="2124868"/>
                </a:lnTo>
                <a:lnTo>
                  <a:pt x="1549907" y="2121407"/>
                </a:lnTo>
                <a:lnTo>
                  <a:pt x="1540056" y="2136254"/>
                </a:lnTo>
                <a:close/>
              </a:path>
              <a:path w="1659635" h="2638044">
                <a:moveTo>
                  <a:pt x="1648967" y="2103120"/>
                </a:moveTo>
                <a:lnTo>
                  <a:pt x="1648967" y="2093976"/>
                </a:lnTo>
                <a:lnTo>
                  <a:pt x="1659635" y="2093976"/>
                </a:lnTo>
                <a:lnTo>
                  <a:pt x="1659635" y="2103120"/>
                </a:lnTo>
                <a:lnTo>
                  <a:pt x="1648967" y="2103120"/>
                </a:lnTo>
                <a:close/>
              </a:path>
              <a:path w="1659635" h="2638044">
                <a:moveTo>
                  <a:pt x="1609343" y="2112263"/>
                </a:moveTo>
                <a:lnTo>
                  <a:pt x="1659635" y="2112263"/>
                </a:lnTo>
                <a:lnTo>
                  <a:pt x="1659635" y="2121407"/>
                </a:lnTo>
                <a:lnTo>
                  <a:pt x="1634643" y="2121446"/>
                </a:lnTo>
                <a:lnTo>
                  <a:pt x="1620318" y="2121963"/>
                </a:lnTo>
                <a:lnTo>
                  <a:pt x="1609343" y="2112263"/>
                </a:lnTo>
                <a:close/>
              </a:path>
              <a:path w="1659635" h="2638044">
                <a:moveTo>
                  <a:pt x="1639510" y="2057400"/>
                </a:moveTo>
                <a:lnTo>
                  <a:pt x="1639823" y="2048255"/>
                </a:lnTo>
                <a:lnTo>
                  <a:pt x="1659635" y="2048255"/>
                </a:lnTo>
                <a:lnTo>
                  <a:pt x="1659635" y="2057399"/>
                </a:lnTo>
                <a:lnTo>
                  <a:pt x="1639510" y="2057400"/>
                </a:lnTo>
                <a:close/>
              </a:path>
              <a:path w="1659635" h="2638044">
                <a:moveTo>
                  <a:pt x="1571206" y="2096037"/>
                </a:moveTo>
                <a:lnTo>
                  <a:pt x="1571536" y="2075172"/>
                </a:lnTo>
                <a:lnTo>
                  <a:pt x="1582285" y="2066252"/>
                </a:lnTo>
                <a:lnTo>
                  <a:pt x="1594718" y="2058811"/>
                </a:lnTo>
                <a:lnTo>
                  <a:pt x="1608604" y="2053139"/>
                </a:lnTo>
                <a:lnTo>
                  <a:pt x="1623715" y="2049525"/>
                </a:lnTo>
                <a:lnTo>
                  <a:pt x="1639823" y="2048255"/>
                </a:lnTo>
                <a:lnTo>
                  <a:pt x="1639510" y="2057400"/>
                </a:lnTo>
                <a:lnTo>
                  <a:pt x="1625159" y="2058695"/>
                </a:lnTo>
                <a:lnTo>
                  <a:pt x="1611807" y="2062332"/>
                </a:lnTo>
                <a:lnTo>
                  <a:pt x="1599593" y="2068097"/>
                </a:lnTo>
                <a:lnTo>
                  <a:pt x="1588661" y="2075778"/>
                </a:lnTo>
                <a:lnTo>
                  <a:pt x="1579151" y="2085162"/>
                </a:lnTo>
                <a:lnTo>
                  <a:pt x="1571206" y="2096037"/>
                </a:lnTo>
                <a:close/>
              </a:path>
              <a:path w="1659635" h="2638044">
                <a:moveTo>
                  <a:pt x="1564966" y="2108189"/>
                </a:moveTo>
                <a:lnTo>
                  <a:pt x="1560575" y="2121407"/>
                </a:lnTo>
                <a:lnTo>
                  <a:pt x="1562697" y="2085284"/>
                </a:lnTo>
                <a:lnTo>
                  <a:pt x="1571536" y="2075172"/>
                </a:lnTo>
                <a:lnTo>
                  <a:pt x="1571206" y="2096037"/>
                </a:lnTo>
                <a:lnTo>
                  <a:pt x="1564966" y="2108189"/>
                </a:lnTo>
                <a:close/>
              </a:path>
              <a:path w="1659635" h="2638044">
                <a:moveTo>
                  <a:pt x="1567624" y="2034227"/>
                </a:moveTo>
                <a:lnTo>
                  <a:pt x="1567732" y="2021075"/>
                </a:lnTo>
                <a:lnTo>
                  <a:pt x="1580620" y="2015115"/>
                </a:lnTo>
                <a:lnTo>
                  <a:pt x="1594347" y="2010372"/>
                </a:lnTo>
                <a:lnTo>
                  <a:pt x="1608839" y="2006907"/>
                </a:lnTo>
                <a:lnTo>
                  <a:pt x="1624022" y="2004782"/>
                </a:lnTo>
                <a:lnTo>
                  <a:pt x="1639823" y="2004060"/>
                </a:lnTo>
                <a:lnTo>
                  <a:pt x="1659635" y="2004060"/>
                </a:lnTo>
                <a:lnTo>
                  <a:pt x="1659635" y="2011679"/>
                </a:lnTo>
                <a:lnTo>
                  <a:pt x="1639823" y="2011679"/>
                </a:lnTo>
                <a:lnTo>
                  <a:pt x="1630013" y="2012057"/>
                </a:lnTo>
                <a:lnTo>
                  <a:pt x="1615549" y="2014034"/>
                </a:lnTo>
                <a:lnTo>
                  <a:pt x="1602057" y="2017485"/>
                </a:lnTo>
                <a:lnTo>
                  <a:pt x="1589559" y="2022165"/>
                </a:lnTo>
                <a:lnTo>
                  <a:pt x="1578074" y="2027827"/>
                </a:lnTo>
                <a:lnTo>
                  <a:pt x="1567624" y="2034227"/>
                </a:lnTo>
                <a:close/>
              </a:path>
              <a:path w="1659635" h="2638044">
                <a:moveTo>
                  <a:pt x="1558228" y="2041118"/>
                </a:moveTo>
                <a:lnTo>
                  <a:pt x="1549907" y="2048255"/>
                </a:lnTo>
                <a:lnTo>
                  <a:pt x="1555756" y="2028188"/>
                </a:lnTo>
                <a:lnTo>
                  <a:pt x="1567732" y="2021075"/>
                </a:lnTo>
                <a:lnTo>
                  <a:pt x="1567624" y="2034227"/>
                </a:lnTo>
                <a:lnTo>
                  <a:pt x="1558228" y="2041118"/>
                </a:lnTo>
                <a:close/>
              </a:path>
              <a:path w="1659635" h="2638044">
                <a:moveTo>
                  <a:pt x="1525260" y="2078009"/>
                </a:moveTo>
                <a:lnTo>
                  <a:pt x="1526039" y="2055824"/>
                </a:lnTo>
                <a:lnTo>
                  <a:pt x="1534836" y="2045625"/>
                </a:lnTo>
                <a:lnTo>
                  <a:pt x="1544766" y="2036392"/>
                </a:lnTo>
                <a:lnTo>
                  <a:pt x="1555756" y="2028188"/>
                </a:lnTo>
                <a:lnTo>
                  <a:pt x="1549907" y="2048255"/>
                </a:lnTo>
                <a:lnTo>
                  <a:pt x="1548321" y="2049740"/>
                </a:lnTo>
                <a:lnTo>
                  <a:pt x="1540146" y="2058102"/>
                </a:lnTo>
                <a:lnTo>
                  <a:pt x="1532353" y="2067525"/>
                </a:lnTo>
                <a:lnTo>
                  <a:pt x="1525260" y="2078009"/>
                </a:lnTo>
                <a:close/>
              </a:path>
              <a:path w="1659635" h="2638044">
                <a:moveTo>
                  <a:pt x="1511379" y="2115825"/>
                </a:moveTo>
                <a:lnTo>
                  <a:pt x="1512139" y="2078874"/>
                </a:lnTo>
                <a:lnTo>
                  <a:pt x="1518449" y="2066928"/>
                </a:lnTo>
                <a:lnTo>
                  <a:pt x="1526039" y="2055824"/>
                </a:lnTo>
                <a:lnTo>
                  <a:pt x="1525260" y="2078009"/>
                </a:lnTo>
                <a:lnTo>
                  <a:pt x="1519187" y="2089554"/>
                </a:lnTo>
                <a:lnTo>
                  <a:pt x="1514454" y="2102159"/>
                </a:lnTo>
                <a:lnTo>
                  <a:pt x="1511379" y="2115825"/>
                </a:lnTo>
                <a:close/>
              </a:path>
              <a:path w="1659635" h="2638044">
                <a:moveTo>
                  <a:pt x="1510283" y="2130552"/>
                </a:moveTo>
                <a:lnTo>
                  <a:pt x="1501139" y="2130552"/>
                </a:lnTo>
                <a:lnTo>
                  <a:pt x="1501630" y="2119141"/>
                </a:lnTo>
                <a:lnTo>
                  <a:pt x="1503656" y="2105043"/>
                </a:lnTo>
                <a:lnTo>
                  <a:pt x="1507184" y="2091600"/>
                </a:lnTo>
                <a:lnTo>
                  <a:pt x="1512139" y="2078874"/>
                </a:lnTo>
                <a:lnTo>
                  <a:pt x="1511379" y="2115825"/>
                </a:lnTo>
                <a:lnTo>
                  <a:pt x="1510283" y="2130552"/>
                </a:lnTo>
                <a:close/>
              </a:path>
              <a:path w="1659635" h="2638044">
                <a:moveTo>
                  <a:pt x="1578074" y="909810"/>
                </a:moveTo>
                <a:lnTo>
                  <a:pt x="1578857" y="900328"/>
                </a:lnTo>
                <a:lnTo>
                  <a:pt x="1592943" y="895295"/>
                </a:lnTo>
                <a:lnTo>
                  <a:pt x="1607853" y="891580"/>
                </a:lnTo>
                <a:lnTo>
                  <a:pt x="1623507" y="889280"/>
                </a:lnTo>
                <a:lnTo>
                  <a:pt x="1639823" y="888491"/>
                </a:lnTo>
                <a:lnTo>
                  <a:pt x="1659635" y="888491"/>
                </a:lnTo>
                <a:lnTo>
                  <a:pt x="1659635" y="897636"/>
                </a:lnTo>
                <a:lnTo>
                  <a:pt x="1639823" y="897636"/>
                </a:lnTo>
                <a:lnTo>
                  <a:pt x="1630013" y="897835"/>
                </a:lnTo>
                <a:lnTo>
                  <a:pt x="1615549" y="898995"/>
                </a:lnTo>
                <a:lnTo>
                  <a:pt x="1602057" y="901295"/>
                </a:lnTo>
                <a:lnTo>
                  <a:pt x="1589559" y="904859"/>
                </a:lnTo>
                <a:lnTo>
                  <a:pt x="1578074" y="909810"/>
                </a:lnTo>
                <a:close/>
              </a:path>
              <a:path w="1659635" h="2638044">
                <a:moveTo>
                  <a:pt x="1549907" y="934212"/>
                </a:moveTo>
                <a:lnTo>
                  <a:pt x="1553484" y="913962"/>
                </a:lnTo>
                <a:lnTo>
                  <a:pt x="1565677" y="906583"/>
                </a:lnTo>
                <a:lnTo>
                  <a:pt x="1578857" y="900328"/>
                </a:lnTo>
                <a:lnTo>
                  <a:pt x="1578074" y="909810"/>
                </a:lnTo>
                <a:lnTo>
                  <a:pt x="1567624" y="916270"/>
                </a:lnTo>
                <a:lnTo>
                  <a:pt x="1558228" y="924363"/>
                </a:lnTo>
                <a:lnTo>
                  <a:pt x="1549907" y="934212"/>
                </a:lnTo>
                <a:close/>
              </a:path>
              <a:path w="1659635" h="2638044">
                <a:moveTo>
                  <a:pt x="1515414" y="980622"/>
                </a:moveTo>
                <a:lnTo>
                  <a:pt x="1516207" y="952787"/>
                </a:lnTo>
                <a:lnTo>
                  <a:pt x="1523639" y="941879"/>
                </a:lnTo>
                <a:lnTo>
                  <a:pt x="1532384" y="931707"/>
                </a:lnTo>
                <a:lnTo>
                  <a:pt x="1542359" y="922369"/>
                </a:lnTo>
                <a:lnTo>
                  <a:pt x="1553484" y="913962"/>
                </a:lnTo>
                <a:lnTo>
                  <a:pt x="1549907" y="934212"/>
                </a:lnTo>
                <a:lnTo>
                  <a:pt x="1545806" y="937837"/>
                </a:lnTo>
                <a:lnTo>
                  <a:pt x="1536802" y="946979"/>
                </a:lnTo>
                <a:lnTo>
                  <a:pt x="1528439" y="957317"/>
                </a:lnTo>
                <a:lnTo>
                  <a:pt x="1521162" y="968611"/>
                </a:lnTo>
                <a:lnTo>
                  <a:pt x="1515414" y="980622"/>
                </a:lnTo>
                <a:close/>
              </a:path>
              <a:path w="1659635" h="2638044">
                <a:moveTo>
                  <a:pt x="1511640" y="993111"/>
                </a:moveTo>
                <a:lnTo>
                  <a:pt x="1510283" y="1005840"/>
                </a:lnTo>
                <a:lnTo>
                  <a:pt x="1510167" y="964337"/>
                </a:lnTo>
                <a:lnTo>
                  <a:pt x="1516207" y="952787"/>
                </a:lnTo>
                <a:lnTo>
                  <a:pt x="1515414" y="980622"/>
                </a:lnTo>
                <a:lnTo>
                  <a:pt x="1511640" y="993111"/>
                </a:lnTo>
                <a:close/>
              </a:path>
              <a:path w="1659635" h="2638044">
                <a:moveTo>
                  <a:pt x="1639396" y="851916"/>
                </a:moveTo>
                <a:lnTo>
                  <a:pt x="1639823" y="842771"/>
                </a:lnTo>
                <a:lnTo>
                  <a:pt x="1659635" y="842771"/>
                </a:lnTo>
                <a:lnTo>
                  <a:pt x="1659635" y="851916"/>
                </a:lnTo>
                <a:lnTo>
                  <a:pt x="1639396" y="851916"/>
                </a:lnTo>
                <a:close/>
              </a:path>
              <a:path w="1659635" h="2638044">
                <a:moveTo>
                  <a:pt x="1539549" y="882387"/>
                </a:moveTo>
                <a:lnTo>
                  <a:pt x="1541491" y="869670"/>
                </a:lnTo>
                <a:lnTo>
                  <a:pt x="1553880" y="862828"/>
                </a:lnTo>
                <a:lnTo>
                  <a:pt x="1566908" y="856904"/>
                </a:lnTo>
                <a:lnTo>
                  <a:pt x="1580524" y="851948"/>
                </a:lnTo>
                <a:lnTo>
                  <a:pt x="1594675" y="848007"/>
                </a:lnTo>
                <a:lnTo>
                  <a:pt x="1609310" y="845131"/>
                </a:lnTo>
                <a:lnTo>
                  <a:pt x="1624376" y="843370"/>
                </a:lnTo>
                <a:lnTo>
                  <a:pt x="1639823" y="842771"/>
                </a:lnTo>
                <a:lnTo>
                  <a:pt x="1639396" y="851916"/>
                </a:lnTo>
                <a:lnTo>
                  <a:pt x="1624687" y="852483"/>
                </a:lnTo>
                <a:lnTo>
                  <a:pt x="1610615" y="854084"/>
                </a:lnTo>
                <a:lnTo>
                  <a:pt x="1597180" y="856667"/>
                </a:lnTo>
                <a:lnTo>
                  <a:pt x="1584381" y="860176"/>
                </a:lnTo>
                <a:lnTo>
                  <a:pt x="1572218" y="864557"/>
                </a:lnTo>
                <a:lnTo>
                  <a:pt x="1560692" y="869755"/>
                </a:lnTo>
                <a:lnTo>
                  <a:pt x="1549802" y="875716"/>
                </a:lnTo>
                <a:lnTo>
                  <a:pt x="1539549" y="882387"/>
                </a:lnTo>
                <a:close/>
              </a:path>
              <a:path w="1659635" h="2638044">
                <a:moveTo>
                  <a:pt x="1517779" y="900744"/>
                </a:moveTo>
                <a:lnTo>
                  <a:pt x="1518837" y="885909"/>
                </a:lnTo>
                <a:lnTo>
                  <a:pt x="1529793" y="877380"/>
                </a:lnTo>
                <a:lnTo>
                  <a:pt x="1541491" y="869670"/>
                </a:lnTo>
                <a:lnTo>
                  <a:pt x="1539549" y="882387"/>
                </a:lnTo>
                <a:lnTo>
                  <a:pt x="1529932" y="889711"/>
                </a:lnTo>
                <a:lnTo>
                  <a:pt x="1520951" y="897636"/>
                </a:lnTo>
                <a:lnTo>
                  <a:pt x="1517779" y="900744"/>
                </a:lnTo>
                <a:close/>
              </a:path>
              <a:path w="1659635" h="2638044">
                <a:moveTo>
                  <a:pt x="1482236" y="956598"/>
                </a:moveTo>
                <a:lnTo>
                  <a:pt x="1483476" y="927241"/>
                </a:lnTo>
                <a:lnTo>
                  <a:pt x="1490943" y="915924"/>
                </a:lnTo>
                <a:lnTo>
                  <a:pt x="1499361" y="905231"/>
                </a:lnTo>
                <a:lnTo>
                  <a:pt x="1508676" y="895209"/>
                </a:lnTo>
                <a:lnTo>
                  <a:pt x="1518837" y="885909"/>
                </a:lnTo>
                <a:lnTo>
                  <a:pt x="1517779" y="900744"/>
                </a:lnTo>
                <a:lnTo>
                  <a:pt x="1509046" y="910452"/>
                </a:lnTo>
                <a:lnTo>
                  <a:pt x="1501047" y="921071"/>
                </a:lnTo>
                <a:lnTo>
                  <a:pt x="1493860" y="932421"/>
                </a:lnTo>
                <a:lnTo>
                  <a:pt x="1487563" y="944323"/>
                </a:lnTo>
                <a:lnTo>
                  <a:pt x="1482236" y="956598"/>
                </a:lnTo>
                <a:close/>
              </a:path>
              <a:path w="1659635" h="2638044">
                <a:moveTo>
                  <a:pt x="1477955" y="969066"/>
                </a:moveTo>
                <a:lnTo>
                  <a:pt x="1477010" y="939131"/>
                </a:lnTo>
                <a:lnTo>
                  <a:pt x="1483476" y="927241"/>
                </a:lnTo>
                <a:lnTo>
                  <a:pt x="1482236" y="956598"/>
                </a:lnTo>
                <a:lnTo>
                  <a:pt x="1477955" y="969066"/>
                </a:lnTo>
                <a:close/>
              </a:path>
              <a:path w="1659635" h="2638044">
                <a:moveTo>
                  <a:pt x="1461516" y="1005472"/>
                </a:moveTo>
                <a:lnTo>
                  <a:pt x="1461516" y="1042416"/>
                </a:lnTo>
                <a:lnTo>
                  <a:pt x="1461516" y="1005472"/>
                </a:lnTo>
                <a:close/>
              </a:path>
              <a:path w="1659635" h="2638044">
                <a:moveTo>
                  <a:pt x="1419110" y="958531"/>
                </a:moveTo>
                <a:lnTo>
                  <a:pt x="1417737" y="1042333"/>
                </a:lnTo>
                <a:lnTo>
                  <a:pt x="1414226" y="1030543"/>
                </a:lnTo>
                <a:lnTo>
                  <a:pt x="1412932" y="1019118"/>
                </a:lnTo>
                <a:lnTo>
                  <a:pt x="1412748" y="1005840"/>
                </a:lnTo>
                <a:lnTo>
                  <a:pt x="1413471" y="989744"/>
                </a:lnTo>
                <a:lnTo>
                  <a:pt x="1415608" y="973956"/>
                </a:lnTo>
                <a:lnTo>
                  <a:pt x="1419110" y="958531"/>
                </a:lnTo>
                <a:close/>
              </a:path>
              <a:path w="1659635" h="2638044">
                <a:moveTo>
                  <a:pt x="1619536" y="816053"/>
                </a:moveTo>
                <a:lnTo>
                  <a:pt x="1620640" y="806872"/>
                </a:lnTo>
                <a:lnTo>
                  <a:pt x="1639823" y="806195"/>
                </a:lnTo>
                <a:lnTo>
                  <a:pt x="1659635" y="806195"/>
                </a:lnTo>
                <a:lnTo>
                  <a:pt x="1659635" y="815340"/>
                </a:lnTo>
                <a:lnTo>
                  <a:pt x="1633853" y="815401"/>
                </a:lnTo>
                <a:lnTo>
                  <a:pt x="1619536" y="816053"/>
                </a:lnTo>
                <a:close/>
              </a:path>
              <a:path w="1659635" h="2638044">
                <a:moveTo>
                  <a:pt x="1564575" y="825779"/>
                </a:moveTo>
                <a:lnTo>
                  <a:pt x="1566464" y="816571"/>
                </a:lnTo>
                <a:lnTo>
                  <a:pt x="1583912" y="812116"/>
                </a:lnTo>
                <a:lnTo>
                  <a:pt x="1601987" y="808864"/>
                </a:lnTo>
                <a:lnTo>
                  <a:pt x="1620640" y="806872"/>
                </a:lnTo>
                <a:lnTo>
                  <a:pt x="1619536" y="816053"/>
                </a:lnTo>
                <a:lnTo>
                  <a:pt x="1605354" y="817417"/>
                </a:lnTo>
                <a:lnTo>
                  <a:pt x="1591402" y="819492"/>
                </a:lnTo>
                <a:lnTo>
                  <a:pt x="1577778" y="822280"/>
                </a:lnTo>
                <a:lnTo>
                  <a:pt x="1564575" y="825779"/>
                </a:lnTo>
                <a:close/>
              </a:path>
              <a:path w="1659635" h="2638044">
                <a:moveTo>
                  <a:pt x="1517894" y="846893"/>
                </a:moveTo>
                <a:lnTo>
                  <a:pt x="1518378" y="836598"/>
                </a:lnTo>
                <a:lnTo>
                  <a:pt x="1533648" y="828868"/>
                </a:lnTo>
                <a:lnTo>
                  <a:pt x="1549693" y="822174"/>
                </a:lnTo>
                <a:lnTo>
                  <a:pt x="1566464" y="816571"/>
                </a:lnTo>
                <a:lnTo>
                  <a:pt x="1564575" y="825779"/>
                </a:lnTo>
                <a:lnTo>
                  <a:pt x="1551889" y="829990"/>
                </a:lnTo>
                <a:lnTo>
                  <a:pt x="1539817" y="834912"/>
                </a:lnTo>
                <a:lnTo>
                  <a:pt x="1528453" y="840547"/>
                </a:lnTo>
                <a:lnTo>
                  <a:pt x="1517894" y="846893"/>
                </a:lnTo>
                <a:close/>
              </a:path>
              <a:path w="1659635" h="2638044">
                <a:moveTo>
                  <a:pt x="1508234" y="853952"/>
                </a:moveTo>
                <a:lnTo>
                  <a:pt x="1499569" y="861722"/>
                </a:lnTo>
                <a:lnTo>
                  <a:pt x="1503931" y="845307"/>
                </a:lnTo>
                <a:lnTo>
                  <a:pt x="1518378" y="836598"/>
                </a:lnTo>
                <a:lnTo>
                  <a:pt x="1517894" y="846893"/>
                </a:lnTo>
                <a:lnTo>
                  <a:pt x="1508234" y="853952"/>
                </a:lnTo>
                <a:close/>
              </a:path>
              <a:path w="1659635" h="2638044">
                <a:moveTo>
                  <a:pt x="1499569" y="861722"/>
                </a:moveTo>
                <a:lnTo>
                  <a:pt x="1491995" y="870203"/>
                </a:lnTo>
                <a:lnTo>
                  <a:pt x="1491776" y="870406"/>
                </a:lnTo>
                <a:lnTo>
                  <a:pt x="1482100" y="879700"/>
                </a:lnTo>
                <a:lnTo>
                  <a:pt x="1472878" y="889321"/>
                </a:lnTo>
                <a:lnTo>
                  <a:pt x="1464185" y="899280"/>
                </a:lnTo>
                <a:lnTo>
                  <a:pt x="1456095" y="909587"/>
                </a:lnTo>
                <a:lnTo>
                  <a:pt x="1466029" y="876753"/>
                </a:lnTo>
                <a:lnTo>
                  <a:pt x="1477708" y="865441"/>
                </a:lnTo>
                <a:lnTo>
                  <a:pt x="1490359" y="854940"/>
                </a:lnTo>
                <a:lnTo>
                  <a:pt x="1503931" y="845307"/>
                </a:lnTo>
                <a:lnTo>
                  <a:pt x="1499569" y="861722"/>
                </a:lnTo>
                <a:close/>
              </a:path>
              <a:path w="1659635" h="2638044">
                <a:moveTo>
                  <a:pt x="1466029" y="876753"/>
                </a:moveTo>
                <a:lnTo>
                  <a:pt x="1456095" y="909587"/>
                </a:lnTo>
                <a:lnTo>
                  <a:pt x="1448680" y="920253"/>
                </a:lnTo>
                <a:lnTo>
                  <a:pt x="1442015" y="931288"/>
                </a:lnTo>
                <a:lnTo>
                  <a:pt x="1436173" y="942703"/>
                </a:lnTo>
                <a:lnTo>
                  <a:pt x="1431228" y="954507"/>
                </a:lnTo>
                <a:lnTo>
                  <a:pt x="1437313" y="914998"/>
                </a:lnTo>
                <a:lnTo>
                  <a:pt x="1445782" y="901588"/>
                </a:lnTo>
                <a:lnTo>
                  <a:pt x="1455371" y="888821"/>
                </a:lnTo>
                <a:lnTo>
                  <a:pt x="1466029" y="876753"/>
                </a:lnTo>
                <a:close/>
              </a:path>
              <a:path w="1659635" h="2638044">
                <a:moveTo>
                  <a:pt x="1430012" y="928997"/>
                </a:moveTo>
                <a:lnTo>
                  <a:pt x="1437313" y="914998"/>
                </a:lnTo>
                <a:lnTo>
                  <a:pt x="1431228" y="954507"/>
                </a:lnTo>
                <a:lnTo>
                  <a:pt x="1427254" y="966713"/>
                </a:lnTo>
                <a:lnTo>
                  <a:pt x="1424324" y="979330"/>
                </a:lnTo>
                <a:lnTo>
                  <a:pt x="1423928" y="943526"/>
                </a:lnTo>
                <a:lnTo>
                  <a:pt x="1430012" y="928997"/>
                </a:lnTo>
                <a:close/>
              </a:path>
              <a:path w="1659635" h="2638044">
                <a:moveTo>
                  <a:pt x="1423928" y="943526"/>
                </a:moveTo>
                <a:lnTo>
                  <a:pt x="1424324" y="979330"/>
                </a:lnTo>
                <a:lnTo>
                  <a:pt x="1422512" y="992369"/>
                </a:lnTo>
                <a:lnTo>
                  <a:pt x="1421891" y="1005840"/>
                </a:lnTo>
                <a:lnTo>
                  <a:pt x="1419110" y="958531"/>
                </a:lnTo>
                <a:lnTo>
                  <a:pt x="1423928" y="943526"/>
                </a:lnTo>
                <a:close/>
              </a:path>
              <a:path w="1659635" h="2638044">
                <a:moveTo>
                  <a:pt x="1401943" y="1281244"/>
                </a:moveTo>
                <a:lnTo>
                  <a:pt x="1400711" y="1267323"/>
                </a:lnTo>
                <a:lnTo>
                  <a:pt x="1398259" y="1254016"/>
                </a:lnTo>
                <a:lnTo>
                  <a:pt x="1394664" y="1241323"/>
                </a:lnTo>
                <a:lnTo>
                  <a:pt x="1390000" y="1229243"/>
                </a:lnTo>
                <a:lnTo>
                  <a:pt x="1384344" y="1217777"/>
                </a:lnTo>
                <a:lnTo>
                  <a:pt x="1390968" y="1208806"/>
                </a:lnTo>
                <a:lnTo>
                  <a:pt x="1397407" y="1220734"/>
                </a:lnTo>
                <a:lnTo>
                  <a:pt x="1402791" y="1233215"/>
                </a:lnTo>
                <a:lnTo>
                  <a:pt x="1401943" y="1281244"/>
                </a:lnTo>
                <a:close/>
              </a:path>
              <a:path w="1659635" h="2638044">
                <a:moveTo>
                  <a:pt x="1390968" y="1208806"/>
                </a:moveTo>
                <a:lnTo>
                  <a:pt x="1384344" y="1217777"/>
                </a:lnTo>
                <a:lnTo>
                  <a:pt x="1377772" y="1206925"/>
                </a:lnTo>
                <a:lnTo>
                  <a:pt x="1370358" y="1196687"/>
                </a:lnTo>
                <a:lnTo>
                  <a:pt x="1362179" y="1187062"/>
                </a:lnTo>
                <a:lnTo>
                  <a:pt x="1353311" y="1178051"/>
                </a:lnTo>
                <a:lnTo>
                  <a:pt x="1353052" y="1177818"/>
                </a:lnTo>
                <a:lnTo>
                  <a:pt x="1355700" y="1167541"/>
                </a:lnTo>
                <a:lnTo>
                  <a:pt x="1365840" y="1176800"/>
                </a:lnTo>
                <a:lnTo>
                  <a:pt x="1375133" y="1186795"/>
                </a:lnTo>
                <a:lnTo>
                  <a:pt x="1383526" y="1197478"/>
                </a:lnTo>
                <a:lnTo>
                  <a:pt x="1390968" y="1208806"/>
                </a:lnTo>
                <a:close/>
              </a:path>
              <a:path w="1659635" h="2638044">
                <a:moveTo>
                  <a:pt x="1344764" y="1159061"/>
                </a:moveTo>
                <a:lnTo>
                  <a:pt x="1355700" y="1167541"/>
                </a:lnTo>
                <a:lnTo>
                  <a:pt x="1353052" y="1177818"/>
                </a:lnTo>
                <a:lnTo>
                  <a:pt x="1343645" y="1169910"/>
                </a:lnTo>
                <a:lnTo>
                  <a:pt x="1333694" y="1162604"/>
                </a:lnTo>
                <a:lnTo>
                  <a:pt x="1333085" y="1151406"/>
                </a:lnTo>
                <a:lnTo>
                  <a:pt x="1344764" y="1159061"/>
                </a:lnTo>
                <a:close/>
              </a:path>
              <a:path w="1659635" h="2638044">
                <a:moveTo>
                  <a:pt x="1234025" y="1132332"/>
                </a:moveTo>
                <a:lnTo>
                  <a:pt x="1234439" y="1124712"/>
                </a:lnTo>
                <a:lnTo>
                  <a:pt x="1234845" y="1124712"/>
                </a:lnTo>
                <a:lnTo>
                  <a:pt x="1250283" y="1125328"/>
                </a:lnTo>
                <a:lnTo>
                  <a:pt x="1265339" y="1127086"/>
                </a:lnTo>
                <a:lnTo>
                  <a:pt x="1279962" y="1129939"/>
                </a:lnTo>
                <a:lnTo>
                  <a:pt x="1294099" y="1133842"/>
                </a:lnTo>
                <a:lnTo>
                  <a:pt x="1307700" y="1138751"/>
                </a:lnTo>
                <a:lnTo>
                  <a:pt x="1320713" y="1144621"/>
                </a:lnTo>
                <a:lnTo>
                  <a:pt x="1333085" y="1151406"/>
                </a:lnTo>
                <a:lnTo>
                  <a:pt x="1333694" y="1162604"/>
                </a:lnTo>
                <a:lnTo>
                  <a:pt x="1323196" y="1155953"/>
                </a:lnTo>
                <a:lnTo>
                  <a:pt x="1312153" y="1150012"/>
                </a:lnTo>
                <a:lnTo>
                  <a:pt x="1300565" y="1144837"/>
                </a:lnTo>
                <a:lnTo>
                  <a:pt x="1288431" y="1140480"/>
                </a:lnTo>
                <a:lnTo>
                  <a:pt x="1275751" y="1136997"/>
                </a:lnTo>
                <a:lnTo>
                  <a:pt x="1262526" y="1134441"/>
                </a:lnTo>
                <a:lnTo>
                  <a:pt x="1248755" y="1132868"/>
                </a:lnTo>
                <a:lnTo>
                  <a:pt x="1234439" y="1132332"/>
                </a:lnTo>
                <a:lnTo>
                  <a:pt x="1234025" y="1132332"/>
                </a:lnTo>
                <a:close/>
              </a:path>
              <a:path w="1659635" h="2638044">
                <a:moveTo>
                  <a:pt x="1134895" y="1162803"/>
                </a:moveTo>
                <a:lnTo>
                  <a:pt x="1136184" y="1151454"/>
                </a:lnTo>
                <a:lnTo>
                  <a:pt x="1148502" y="1144634"/>
                </a:lnTo>
                <a:lnTo>
                  <a:pt x="1161476" y="1138737"/>
                </a:lnTo>
                <a:lnTo>
                  <a:pt x="1175056" y="1133810"/>
                </a:lnTo>
                <a:lnTo>
                  <a:pt x="1189192" y="1129898"/>
                </a:lnTo>
                <a:lnTo>
                  <a:pt x="1203834" y="1127047"/>
                </a:lnTo>
                <a:lnTo>
                  <a:pt x="1218933" y="1125303"/>
                </a:lnTo>
                <a:lnTo>
                  <a:pt x="1234439" y="1124712"/>
                </a:lnTo>
                <a:lnTo>
                  <a:pt x="1234025" y="1132332"/>
                </a:lnTo>
                <a:lnTo>
                  <a:pt x="1219724" y="1132899"/>
                </a:lnTo>
                <a:lnTo>
                  <a:pt x="1205969" y="1134500"/>
                </a:lnTo>
                <a:lnTo>
                  <a:pt x="1192760" y="1137083"/>
                </a:lnTo>
                <a:lnTo>
                  <a:pt x="1180096" y="1140592"/>
                </a:lnTo>
                <a:lnTo>
                  <a:pt x="1167977" y="1144973"/>
                </a:lnTo>
                <a:lnTo>
                  <a:pt x="1156404" y="1150171"/>
                </a:lnTo>
                <a:lnTo>
                  <a:pt x="1145377" y="1156132"/>
                </a:lnTo>
                <a:lnTo>
                  <a:pt x="1134895" y="1162803"/>
                </a:lnTo>
                <a:close/>
              </a:path>
              <a:path w="1659635" h="2638044">
                <a:moveTo>
                  <a:pt x="1077626" y="1222917"/>
                </a:moveTo>
                <a:lnTo>
                  <a:pt x="1078839" y="1209211"/>
                </a:lnTo>
                <a:lnTo>
                  <a:pt x="1086176" y="1197809"/>
                </a:lnTo>
                <a:lnTo>
                  <a:pt x="1094467" y="1187057"/>
                </a:lnTo>
                <a:lnTo>
                  <a:pt x="1103664" y="1177000"/>
                </a:lnTo>
                <a:lnTo>
                  <a:pt x="1113715" y="1167683"/>
                </a:lnTo>
                <a:lnTo>
                  <a:pt x="1124572" y="1159153"/>
                </a:lnTo>
                <a:lnTo>
                  <a:pt x="1136184" y="1151454"/>
                </a:lnTo>
                <a:lnTo>
                  <a:pt x="1134895" y="1162803"/>
                </a:lnTo>
                <a:lnTo>
                  <a:pt x="1124958" y="1170127"/>
                </a:lnTo>
                <a:lnTo>
                  <a:pt x="1115567" y="1178051"/>
                </a:lnTo>
                <a:lnTo>
                  <a:pt x="1110057" y="1182074"/>
                </a:lnTo>
                <a:lnTo>
                  <a:pt x="1099363" y="1191365"/>
                </a:lnTo>
                <a:lnTo>
                  <a:pt x="1090494" y="1201268"/>
                </a:lnTo>
                <a:lnTo>
                  <a:pt x="1083299" y="1211786"/>
                </a:lnTo>
                <a:lnTo>
                  <a:pt x="1077626" y="1222917"/>
                </a:lnTo>
                <a:close/>
              </a:path>
              <a:path w="1659635" h="2638044">
                <a:moveTo>
                  <a:pt x="1073325" y="1234662"/>
                </a:moveTo>
                <a:lnTo>
                  <a:pt x="1070243" y="1247021"/>
                </a:lnTo>
                <a:lnTo>
                  <a:pt x="1072507" y="1221215"/>
                </a:lnTo>
                <a:lnTo>
                  <a:pt x="1078839" y="1209211"/>
                </a:lnTo>
                <a:lnTo>
                  <a:pt x="1077626" y="1222917"/>
                </a:lnTo>
                <a:lnTo>
                  <a:pt x="1073325" y="1234662"/>
                </a:lnTo>
                <a:close/>
              </a:path>
              <a:path w="1659635" h="2638044">
                <a:moveTo>
                  <a:pt x="1068229" y="1259993"/>
                </a:moveTo>
                <a:lnTo>
                  <a:pt x="1067132" y="1273580"/>
                </a:lnTo>
                <a:lnTo>
                  <a:pt x="1067229" y="1233777"/>
                </a:lnTo>
                <a:lnTo>
                  <a:pt x="1072507" y="1221215"/>
                </a:lnTo>
                <a:lnTo>
                  <a:pt x="1070243" y="1247021"/>
                </a:lnTo>
                <a:lnTo>
                  <a:pt x="1068229" y="1259993"/>
                </a:lnTo>
                <a:close/>
              </a:path>
              <a:path w="1659635" h="2638044">
                <a:moveTo>
                  <a:pt x="1070010" y="1313344"/>
                </a:moveTo>
                <a:lnTo>
                  <a:pt x="1076736" y="1320554"/>
                </a:lnTo>
                <a:lnTo>
                  <a:pt x="1066399" y="1327296"/>
                </a:lnTo>
                <a:lnTo>
                  <a:pt x="1067229" y="1233777"/>
                </a:lnTo>
                <a:lnTo>
                  <a:pt x="1067132" y="1273580"/>
                </a:lnTo>
                <a:lnTo>
                  <a:pt x="1066800" y="1287779"/>
                </a:lnTo>
                <a:lnTo>
                  <a:pt x="1066800" y="1313687"/>
                </a:lnTo>
                <a:lnTo>
                  <a:pt x="1070010" y="1313344"/>
                </a:lnTo>
                <a:close/>
              </a:path>
              <a:path w="1659635" h="2638044">
                <a:moveTo>
                  <a:pt x="1066399" y="1327296"/>
                </a:moveTo>
                <a:lnTo>
                  <a:pt x="1058220" y="1274350"/>
                </a:lnTo>
                <a:lnTo>
                  <a:pt x="1060036" y="1260390"/>
                </a:lnTo>
                <a:lnTo>
                  <a:pt x="1063055" y="1246851"/>
                </a:lnTo>
                <a:lnTo>
                  <a:pt x="1067229" y="1233777"/>
                </a:lnTo>
                <a:lnTo>
                  <a:pt x="1066399" y="1327296"/>
                </a:lnTo>
                <a:close/>
              </a:path>
              <a:path w="1659635" h="2638044">
                <a:moveTo>
                  <a:pt x="1037843" y="1350263"/>
                </a:moveTo>
                <a:lnTo>
                  <a:pt x="1036008" y="1333502"/>
                </a:lnTo>
                <a:lnTo>
                  <a:pt x="1046665" y="1325916"/>
                </a:lnTo>
                <a:lnTo>
                  <a:pt x="1046940" y="1342159"/>
                </a:lnTo>
                <a:lnTo>
                  <a:pt x="1037843" y="1350263"/>
                </a:lnTo>
                <a:close/>
              </a:path>
              <a:path w="1659635" h="2638044">
                <a:moveTo>
                  <a:pt x="1362551" y="1398184"/>
                </a:moveTo>
                <a:lnTo>
                  <a:pt x="1354639" y="1408983"/>
                </a:lnTo>
                <a:lnTo>
                  <a:pt x="1343499" y="1401905"/>
                </a:lnTo>
                <a:lnTo>
                  <a:pt x="1332283" y="1395382"/>
                </a:lnTo>
                <a:lnTo>
                  <a:pt x="1320945" y="1389459"/>
                </a:lnTo>
                <a:lnTo>
                  <a:pt x="1309442" y="1384181"/>
                </a:lnTo>
                <a:lnTo>
                  <a:pt x="1297729" y="1379591"/>
                </a:lnTo>
                <a:lnTo>
                  <a:pt x="1285760" y="1375736"/>
                </a:lnTo>
                <a:lnTo>
                  <a:pt x="1273492" y="1372660"/>
                </a:lnTo>
                <a:lnTo>
                  <a:pt x="1260879" y="1370407"/>
                </a:lnTo>
                <a:lnTo>
                  <a:pt x="1247876" y="1369023"/>
                </a:lnTo>
                <a:lnTo>
                  <a:pt x="1234439" y="1368551"/>
                </a:lnTo>
                <a:lnTo>
                  <a:pt x="1228094" y="1368654"/>
                </a:lnTo>
                <a:lnTo>
                  <a:pt x="1215326" y="1369463"/>
                </a:lnTo>
                <a:lnTo>
                  <a:pt x="1202562" y="1371047"/>
                </a:lnTo>
                <a:lnTo>
                  <a:pt x="1189849" y="1373372"/>
                </a:lnTo>
                <a:lnTo>
                  <a:pt x="1177235" y="1376400"/>
                </a:lnTo>
                <a:lnTo>
                  <a:pt x="1164768" y="1380096"/>
                </a:lnTo>
                <a:lnTo>
                  <a:pt x="1152497" y="1384424"/>
                </a:lnTo>
                <a:lnTo>
                  <a:pt x="1140469" y="1389347"/>
                </a:lnTo>
                <a:lnTo>
                  <a:pt x="1128733" y="1394829"/>
                </a:lnTo>
                <a:lnTo>
                  <a:pt x="1117336" y="1400835"/>
                </a:lnTo>
                <a:lnTo>
                  <a:pt x="1106328" y="1407328"/>
                </a:lnTo>
                <a:lnTo>
                  <a:pt x="1095755" y="1414271"/>
                </a:lnTo>
                <a:lnTo>
                  <a:pt x="1095755" y="1405128"/>
                </a:lnTo>
                <a:lnTo>
                  <a:pt x="1111287" y="1394891"/>
                </a:lnTo>
                <a:lnTo>
                  <a:pt x="1121785" y="1388636"/>
                </a:lnTo>
                <a:lnTo>
                  <a:pt x="1132478" y="1382887"/>
                </a:lnTo>
                <a:lnTo>
                  <a:pt x="1143445" y="1377679"/>
                </a:lnTo>
                <a:lnTo>
                  <a:pt x="1154763" y="1373048"/>
                </a:lnTo>
                <a:lnTo>
                  <a:pt x="1166511" y="1369030"/>
                </a:lnTo>
                <a:lnTo>
                  <a:pt x="1178768" y="1365662"/>
                </a:lnTo>
                <a:lnTo>
                  <a:pt x="1191611" y="1362980"/>
                </a:lnTo>
                <a:lnTo>
                  <a:pt x="1205118" y="1361019"/>
                </a:lnTo>
                <a:lnTo>
                  <a:pt x="1219368" y="1359816"/>
                </a:lnTo>
                <a:lnTo>
                  <a:pt x="1234439" y="1359408"/>
                </a:lnTo>
                <a:lnTo>
                  <a:pt x="1240785" y="1359510"/>
                </a:lnTo>
                <a:lnTo>
                  <a:pt x="1253552" y="1360319"/>
                </a:lnTo>
                <a:lnTo>
                  <a:pt x="1266316" y="1361903"/>
                </a:lnTo>
                <a:lnTo>
                  <a:pt x="1279030" y="1364228"/>
                </a:lnTo>
                <a:lnTo>
                  <a:pt x="1291644" y="1367256"/>
                </a:lnTo>
                <a:lnTo>
                  <a:pt x="1304111" y="1370952"/>
                </a:lnTo>
                <a:lnTo>
                  <a:pt x="1316382" y="1375280"/>
                </a:lnTo>
                <a:lnTo>
                  <a:pt x="1328410" y="1380203"/>
                </a:lnTo>
                <a:lnTo>
                  <a:pt x="1340146" y="1385685"/>
                </a:lnTo>
                <a:lnTo>
                  <a:pt x="1351542" y="1391691"/>
                </a:lnTo>
                <a:lnTo>
                  <a:pt x="1362551" y="1398184"/>
                </a:lnTo>
                <a:close/>
              </a:path>
              <a:path w="1659635" h="2638044">
                <a:moveTo>
                  <a:pt x="1362455" y="1014983"/>
                </a:moveTo>
                <a:lnTo>
                  <a:pt x="1362455" y="1005840"/>
                </a:lnTo>
                <a:lnTo>
                  <a:pt x="1363413" y="985710"/>
                </a:lnTo>
                <a:lnTo>
                  <a:pt x="1362455" y="1024128"/>
                </a:lnTo>
                <a:lnTo>
                  <a:pt x="1362455" y="1014983"/>
                </a:lnTo>
                <a:close/>
              </a:path>
              <a:path w="1659635" h="2638044">
                <a:moveTo>
                  <a:pt x="1354496" y="1247679"/>
                </a:moveTo>
                <a:lnTo>
                  <a:pt x="1353311" y="1296924"/>
                </a:lnTo>
                <a:lnTo>
                  <a:pt x="1353288" y="1285583"/>
                </a:lnTo>
                <a:lnTo>
                  <a:pt x="1352397" y="1274140"/>
                </a:lnTo>
                <a:lnTo>
                  <a:pt x="1350122" y="1262697"/>
                </a:lnTo>
                <a:lnTo>
                  <a:pt x="1348614" y="1235384"/>
                </a:lnTo>
                <a:lnTo>
                  <a:pt x="1354496" y="1247679"/>
                </a:lnTo>
                <a:close/>
              </a:path>
              <a:path w="1659635" h="2638044">
                <a:moveTo>
                  <a:pt x="1346341" y="1251254"/>
                </a:moveTo>
                <a:lnTo>
                  <a:pt x="1340929" y="1239812"/>
                </a:lnTo>
                <a:lnTo>
                  <a:pt x="1341312" y="1223801"/>
                </a:lnTo>
                <a:lnTo>
                  <a:pt x="1348614" y="1235384"/>
                </a:lnTo>
                <a:lnTo>
                  <a:pt x="1350122" y="1262697"/>
                </a:lnTo>
                <a:lnTo>
                  <a:pt x="1346341" y="1251254"/>
                </a:lnTo>
                <a:close/>
              </a:path>
              <a:path w="1659635" h="2638044">
                <a:moveTo>
                  <a:pt x="1286458" y="1188117"/>
                </a:moveTo>
                <a:lnTo>
                  <a:pt x="1287543" y="1180246"/>
                </a:lnTo>
                <a:lnTo>
                  <a:pt x="1300211" y="1186691"/>
                </a:lnTo>
                <a:lnTo>
                  <a:pt x="1312038" y="1194374"/>
                </a:lnTo>
                <a:lnTo>
                  <a:pt x="1322908" y="1203190"/>
                </a:lnTo>
                <a:lnTo>
                  <a:pt x="1332704" y="1213035"/>
                </a:lnTo>
                <a:lnTo>
                  <a:pt x="1341312" y="1223801"/>
                </a:lnTo>
                <a:lnTo>
                  <a:pt x="1340929" y="1239812"/>
                </a:lnTo>
                <a:lnTo>
                  <a:pt x="1333765" y="1228369"/>
                </a:lnTo>
                <a:lnTo>
                  <a:pt x="1324725" y="1216926"/>
                </a:lnTo>
                <a:lnTo>
                  <a:pt x="1313687" y="1205483"/>
                </a:lnTo>
                <a:lnTo>
                  <a:pt x="1308034" y="1200700"/>
                </a:lnTo>
                <a:lnTo>
                  <a:pt x="1297748" y="1193780"/>
                </a:lnTo>
                <a:lnTo>
                  <a:pt x="1286458" y="1188117"/>
                </a:lnTo>
                <a:close/>
              </a:path>
              <a:path w="1659635" h="2638044">
                <a:moveTo>
                  <a:pt x="1187188" y="1183634"/>
                </a:moveTo>
                <a:lnTo>
                  <a:pt x="1187794" y="1175654"/>
                </a:lnTo>
                <a:lnTo>
                  <a:pt x="1202635" y="1171967"/>
                </a:lnTo>
                <a:lnTo>
                  <a:pt x="1218210" y="1169688"/>
                </a:lnTo>
                <a:lnTo>
                  <a:pt x="1234439" y="1168908"/>
                </a:lnTo>
                <a:lnTo>
                  <a:pt x="1245649" y="1169397"/>
                </a:lnTo>
                <a:lnTo>
                  <a:pt x="1260146" y="1171493"/>
                </a:lnTo>
                <a:lnTo>
                  <a:pt x="1274149" y="1175145"/>
                </a:lnTo>
                <a:lnTo>
                  <a:pt x="1287543" y="1180246"/>
                </a:lnTo>
                <a:lnTo>
                  <a:pt x="1286458" y="1188117"/>
                </a:lnTo>
                <a:lnTo>
                  <a:pt x="1274324" y="1183714"/>
                </a:lnTo>
                <a:lnTo>
                  <a:pt x="1261503" y="1180568"/>
                </a:lnTo>
                <a:lnTo>
                  <a:pt x="1248156" y="1178681"/>
                </a:lnTo>
                <a:lnTo>
                  <a:pt x="1234439" y="1178051"/>
                </a:lnTo>
                <a:lnTo>
                  <a:pt x="1229800" y="1178094"/>
                </a:lnTo>
                <a:lnTo>
                  <a:pt x="1214429" y="1178908"/>
                </a:lnTo>
                <a:lnTo>
                  <a:pt x="1200233" y="1180754"/>
                </a:lnTo>
                <a:lnTo>
                  <a:pt x="1187188" y="1183634"/>
                </a:lnTo>
                <a:close/>
              </a:path>
              <a:path w="1659635" h="2638044">
                <a:moveTo>
                  <a:pt x="1146048" y="1205483"/>
                </a:moveTo>
                <a:lnTo>
                  <a:pt x="1148479" y="1194233"/>
                </a:lnTo>
                <a:lnTo>
                  <a:pt x="1160637" y="1186879"/>
                </a:lnTo>
                <a:lnTo>
                  <a:pt x="1173768" y="1180655"/>
                </a:lnTo>
                <a:lnTo>
                  <a:pt x="1187794" y="1175654"/>
                </a:lnTo>
                <a:lnTo>
                  <a:pt x="1187188" y="1183634"/>
                </a:lnTo>
                <a:lnTo>
                  <a:pt x="1175270" y="1187547"/>
                </a:lnTo>
                <a:lnTo>
                  <a:pt x="1164457" y="1192493"/>
                </a:lnTo>
                <a:lnTo>
                  <a:pt x="1154724" y="1198471"/>
                </a:lnTo>
                <a:lnTo>
                  <a:pt x="1146048" y="1205483"/>
                </a:lnTo>
                <a:close/>
              </a:path>
              <a:path w="1659635" h="2638044">
                <a:moveTo>
                  <a:pt x="1144461" y="1207681"/>
                </a:moveTo>
                <a:lnTo>
                  <a:pt x="1136287" y="1219123"/>
                </a:lnTo>
                <a:lnTo>
                  <a:pt x="1137376" y="1202625"/>
                </a:lnTo>
                <a:lnTo>
                  <a:pt x="1148479" y="1194233"/>
                </a:lnTo>
                <a:lnTo>
                  <a:pt x="1146048" y="1205483"/>
                </a:lnTo>
                <a:lnTo>
                  <a:pt x="1144461" y="1207681"/>
                </a:lnTo>
                <a:close/>
              </a:path>
              <a:path w="1659635" h="2638044">
                <a:moveTo>
                  <a:pt x="1110594" y="1264894"/>
                </a:moveTo>
                <a:lnTo>
                  <a:pt x="1111190" y="1233108"/>
                </a:lnTo>
                <a:lnTo>
                  <a:pt x="1118651" y="1222155"/>
                </a:lnTo>
                <a:lnTo>
                  <a:pt x="1127407" y="1211963"/>
                </a:lnTo>
                <a:lnTo>
                  <a:pt x="1137376" y="1202625"/>
                </a:lnTo>
                <a:lnTo>
                  <a:pt x="1136287" y="1219123"/>
                </a:lnTo>
                <a:lnTo>
                  <a:pt x="1128493" y="1230566"/>
                </a:lnTo>
                <a:lnTo>
                  <a:pt x="1121400" y="1242009"/>
                </a:lnTo>
                <a:lnTo>
                  <a:pt x="1115327" y="1253451"/>
                </a:lnTo>
                <a:lnTo>
                  <a:pt x="1110594" y="1264894"/>
                </a:lnTo>
                <a:close/>
              </a:path>
              <a:path w="1659635" h="2638044">
                <a:moveTo>
                  <a:pt x="1333500" y="925067"/>
                </a:moveTo>
                <a:lnTo>
                  <a:pt x="1335936" y="932627"/>
                </a:lnTo>
                <a:lnTo>
                  <a:pt x="1332023" y="944702"/>
                </a:lnTo>
                <a:lnTo>
                  <a:pt x="1328773" y="956857"/>
                </a:lnTo>
                <a:lnTo>
                  <a:pt x="1326207" y="969070"/>
                </a:lnTo>
                <a:lnTo>
                  <a:pt x="1333500" y="925067"/>
                </a:lnTo>
                <a:close/>
              </a:path>
              <a:path w="1659635" h="2638044">
                <a:moveTo>
                  <a:pt x="1333500" y="925067"/>
                </a:moveTo>
                <a:lnTo>
                  <a:pt x="1322832" y="934212"/>
                </a:lnTo>
                <a:lnTo>
                  <a:pt x="1313687" y="934212"/>
                </a:lnTo>
                <a:lnTo>
                  <a:pt x="1305715" y="924629"/>
                </a:lnTo>
                <a:lnTo>
                  <a:pt x="1295610" y="915677"/>
                </a:lnTo>
                <a:lnTo>
                  <a:pt x="1284608" y="908731"/>
                </a:lnTo>
                <a:lnTo>
                  <a:pt x="1272850" y="903623"/>
                </a:lnTo>
                <a:lnTo>
                  <a:pt x="1260474" y="900184"/>
                </a:lnTo>
                <a:lnTo>
                  <a:pt x="1247624" y="898245"/>
                </a:lnTo>
                <a:lnTo>
                  <a:pt x="1234439" y="897636"/>
                </a:lnTo>
                <a:lnTo>
                  <a:pt x="1226198" y="897776"/>
                </a:lnTo>
                <a:lnTo>
                  <a:pt x="1211569" y="898848"/>
                </a:lnTo>
                <a:lnTo>
                  <a:pt x="1198035" y="901084"/>
                </a:lnTo>
                <a:lnTo>
                  <a:pt x="1185575" y="904611"/>
                </a:lnTo>
                <a:lnTo>
                  <a:pt x="1174168" y="909560"/>
                </a:lnTo>
                <a:lnTo>
                  <a:pt x="1163792" y="916057"/>
                </a:lnTo>
                <a:lnTo>
                  <a:pt x="1154425" y="924231"/>
                </a:lnTo>
                <a:lnTo>
                  <a:pt x="1146048" y="934212"/>
                </a:lnTo>
                <a:lnTo>
                  <a:pt x="1135379" y="934212"/>
                </a:lnTo>
                <a:lnTo>
                  <a:pt x="1135379" y="925067"/>
                </a:lnTo>
                <a:lnTo>
                  <a:pt x="1137713" y="922992"/>
                </a:lnTo>
                <a:lnTo>
                  <a:pt x="1146185" y="916465"/>
                </a:lnTo>
                <a:lnTo>
                  <a:pt x="1156104" y="910189"/>
                </a:lnTo>
                <a:lnTo>
                  <a:pt x="1167265" y="904354"/>
                </a:lnTo>
                <a:lnTo>
                  <a:pt x="1179459" y="899153"/>
                </a:lnTo>
                <a:lnTo>
                  <a:pt x="1192480" y="894775"/>
                </a:lnTo>
                <a:lnTo>
                  <a:pt x="1206122" y="891411"/>
                </a:lnTo>
                <a:lnTo>
                  <a:pt x="1220177" y="889253"/>
                </a:lnTo>
                <a:lnTo>
                  <a:pt x="1234439" y="888491"/>
                </a:lnTo>
                <a:lnTo>
                  <a:pt x="1238894" y="888569"/>
                </a:lnTo>
                <a:lnTo>
                  <a:pt x="1252483" y="889791"/>
                </a:lnTo>
                <a:lnTo>
                  <a:pt x="1265315" y="892349"/>
                </a:lnTo>
                <a:lnTo>
                  <a:pt x="1277515" y="896052"/>
                </a:lnTo>
                <a:lnTo>
                  <a:pt x="1289211" y="900710"/>
                </a:lnTo>
                <a:lnTo>
                  <a:pt x="1300530" y="906131"/>
                </a:lnTo>
                <a:lnTo>
                  <a:pt x="1311600" y="912125"/>
                </a:lnTo>
                <a:lnTo>
                  <a:pt x="1322547" y="918501"/>
                </a:lnTo>
                <a:lnTo>
                  <a:pt x="1333500" y="925067"/>
                </a:lnTo>
                <a:close/>
              </a:path>
              <a:path w="1659635" h="2638044">
                <a:moveTo>
                  <a:pt x="1166511" y="812887"/>
                </a:moveTo>
                <a:lnTo>
                  <a:pt x="1178768" y="810285"/>
                </a:lnTo>
                <a:lnTo>
                  <a:pt x="1191611" y="808388"/>
                </a:lnTo>
                <a:lnTo>
                  <a:pt x="1205118" y="807122"/>
                </a:lnTo>
                <a:lnTo>
                  <a:pt x="1191687" y="817899"/>
                </a:lnTo>
                <a:lnTo>
                  <a:pt x="1178828" y="819807"/>
                </a:lnTo>
                <a:lnTo>
                  <a:pt x="1166511" y="812887"/>
                </a:lnTo>
                <a:close/>
              </a:path>
              <a:path w="1659635" h="2638044">
                <a:moveTo>
                  <a:pt x="1095755" y="851916"/>
                </a:moveTo>
                <a:lnTo>
                  <a:pt x="1100906" y="847315"/>
                </a:lnTo>
                <a:lnTo>
                  <a:pt x="1111287" y="838976"/>
                </a:lnTo>
                <a:lnTo>
                  <a:pt x="1121785" y="831773"/>
                </a:lnTo>
                <a:lnTo>
                  <a:pt x="1132478" y="825635"/>
                </a:lnTo>
                <a:lnTo>
                  <a:pt x="1143445" y="820489"/>
                </a:lnTo>
                <a:lnTo>
                  <a:pt x="1154763" y="816264"/>
                </a:lnTo>
                <a:lnTo>
                  <a:pt x="1166511" y="812887"/>
                </a:lnTo>
                <a:lnTo>
                  <a:pt x="1178828" y="819807"/>
                </a:lnTo>
                <a:lnTo>
                  <a:pt x="1166115" y="822308"/>
                </a:lnTo>
                <a:lnTo>
                  <a:pt x="1153599" y="825441"/>
                </a:lnTo>
                <a:lnTo>
                  <a:pt x="1141332" y="829244"/>
                </a:lnTo>
                <a:lnTo>
                  <a:pt x="1129362" y="833754"/>
                </a:lnTo>
                <a:lnTo>
                  <a:pt x="1117743" y="839011"/>
                </a:lnTo>
                <a:lnTo>
                  <a:pt x="1106524" y="845052"/>
                </a:lnTo>
                <a:lnTo>
                  <a:pt x="1095755" y="851916"/>
                </a:lnTo>
                <a:close/>
              </a:path>
              <a:path w="1659635" h="2638044">
                <a:moveTo>
                  <a:pt x="1355027" y="691154"/>
                </a:moveTo>
                <a:lnTo>
                  <a:pt x="1353311" y="734567"/>
                </a:lnTo>
                <a:lnTo>
                  <a:pt x="1353288" y="731658"/>
                </a:lnTo>
                <a:lnTo>
                  <a:pt x="1352397" y="717135"/>
                </a:lnTo>
                <a:lnTo>
                  <a:pt x="1350122" y="703673"/>
                </a:lnTo>
                <a:lnTo>
                  <a:pt x="1349527" y="678116"/>
                </a:lnTo>
                <a:lnTo>
                  <a:pt x="1355027" y="691154"/>
                </a:lnTo>
                <a:close/>
              </a:path>
              <a:path w="1659635" h="2638044">
                <a:moveTo>
                  <a:pt x="1313687" y="652271"/>
                </a:moveTo>
                <a:lnTo>
                  <a:pt x="1315188" y="635153"/>
                </a:lnTo>
                <a:lnTo>
                  <a:pt x="1325415" y="644364"/>
                </a:lnTo>
                <a:lnTo>
                  <a:pt x="1334617" y="654646"/>
                </a:lnTo>
                <a:lnTo>
                  <a:pt x="1342689" y="665922"/>
                </a:lnTo>
                <a:lnTo>
                  <a:pt x="1349527" y="678116"/>
                </a:lnTo>
                <a:lnTo>
                  <a:pt x="1350122" y="703673"/>
                </a:lnTo>
                <a:lnTo>
                  <a:pt x="1346341" y="691271"/>
                </a:lnTo>
                <a:lnTo>
                  <a:pt x="1340929" y="679930"/>
                </a:lnTo>
                <a:lnTo>
                  <a:pt x="1333765" y="669650"/>
                </a:lnTo>
                <a:lnTo>
                  <a:pt x="1324725" y="660430"/>
                </a:lnTo>
                <a:lnTo>
                  <a:pt x="1313687" y="652271"/>
                </a:lnTo>
                <a:close/>
              </a:path>
              <a:path w="1659635" h="2638044">
                <a:moveTo>
                  <a:pt x="1174168" y="631575"/>
                </a:moveTo>
                <a:lnTo>
                  <a:pt x="1175527" y="617762"/>
                </a:lnTo>
                <a:lnTo>
                  <a:pt x="1189194" y="612958"/>
                </a:lnTo>
                <a:lnTo>
                  <a:pt x="1203617" y="609443"/>
                </a:lnTo>
                <a:lnTo>
                  <a:pt x="1218723" y="607286"/>
                </a:lnTo>
                <a:lnTo>
                  <a:pt x="1234439" y="606551"/>
                </a:lnTo>
                <a:lnTo>
                  <a:pt x="1238114" y="606604"/>
                </a:lnTo>
                <a:lnTo>
                  <a:pt x="1252309" y="607803"/>
                </a:lnTo>
                <a:lnTo>
                  <a:pt x="1266103" y="610526"/>
                </a:lnTo>
                <a:lnTo>
                  <a:pt x="1279392" y="614699"/>
                </a:lnTo>
                <a:lnTo>
                  <a:pt x="1292072" y="620245"/>
                </a:lnTo>
                <a:lnTo>
                  <a:pt x="1304038" y="627088"/>
                </a:lnTo>
                <a:lnTo>
                  <a:pt x="1315188" y="635153"/>
                </a:lnTo>
                <a:lnTo>
                  <a:pt x="1313687" y="652271"/>
                </a:lnTo>
                <a:lnTo>
                  <a:pt x="1305715" y="645343"/>
                </a:lnTo>
                <a:lnTo>
                  <a:pt x="1295610" y="637693"/>
                </a:lnTo>
                <a:lnTo>
                  <a:pt x="1284608" y="630675"/>
                </a:lnTo>
                <a:lnTo>
                  <a:pt x="1272850" y="624629"/>
                </a:lnTo>
                <a:lnTo>
                  <a:pt x="1260474" y="619891"/>
                </a:lnTo>
                <a:lnTo>
                  <a:pt x="1247624" y="616801"/>
                </a:lnTo>
                <a:lnTo>
                  <a:pt x="1234439" y="615695"/>
                </a:lnTo>
                <a:lnTo>
                  <a:pt x="1226198" y="615963"/>
                </a:lnTo>
                <a:lnTo>
                  <a:pt x="1211569" y="617812"/>
                </a:lnTo>
                <a:lnTo>
                  <a:pt x="1198035" y="621202"/>
                </a:lnTo>
                <a:lnTo>
                  <a:pt x="1185575" y="625875"/>
                </a:lnTo>
                <a:lnTo>
                  <a:pt x="1174168" y="631575"/>
                </a:lnTo>
                <a:close/>
              </a:path>
              <a:path w="1659635" h="2638044">
                <a:moveTo>
                  <a:pt x="1146048" y="652271"/>
                </a:moveTo>
                <a:lnTo>
                  <a:pt x="1150749" y="630974"/>
                </a:lnTo>
                <a:lnTo>
                  <a:pt x="1162688" y="623790"/>
                </a:lnTo>
                <a:lnTo>
                  <a:pt x="1175527" y="617762"/>
                </a:lnTo>
                <a:lnTo>
                  <a:pt x="1174168" y="631575"/>
                </a:lnTo>
                <a:lnTo>
                  <a:pt x="1163792" y="638046"/>
                </a:lnTo>
                <a:lnTo>
                  <a:pt x="1154425" y="645030"/>
                </a:lnTo>
                <a:lnTo>
                  <a:pt x="1146048" y="652271"/>
                </a:lnTo>
                <a:close/>
              </a:path>
              <a:path w="1659635" h="2638044">
                <a:moveTo>
                  <a:pt x="1128493" y="671541"/>
                </a:moveTo>
                <a:lnTo>
                  <a:pt x="1129862" y="648542"/>
                </a:lnTo>
                <a:lnTo>
                  <a:pt x="1139783" y="639247"/>
                </a:lnTo>
                <a:lnTo>
                  <a:pt x="1150749" y="630974"/>
                </a:lnTo>
                <a:lnTo>
                  <a:pt x="1146048" y="652271"/>
                </a:lnTo>
                <a:lnTo>
                  <a:pt x="1144461" y="653756"/>
                </a:lnTo>
                <a:lnTo>
                  <a:pt x="1136287" y="662118"/>
                </a:lnTo>
                <a:lnTo>
                  <a:pt x="1128493" y="671541"/>
                </a:lnTo>
                <a:close/>
              </a:path>
              <a:path w="1659635" h="2638044">
                <a:moveTo>
                  <a:pt x="1110594" y="706175"/>
                </a:moveTo>
                <a:lnTo>
                  <a:pt x="1113447" y="669933"/>
                </a:lnTo>
                <a:lnTo>
                  <a:pt x="1121060" y="658793"/>
                </a:lnTo>
                <a:lnTo>
                  <a:pt x="1129862" y="648542"/>
                </a:lnTo>
                <a:lnTo>
                  <a:pt x="1128493" y="671541"/>
                </a:lnTo>
                <a:lnTo>
                  <a:pt x="1121400" y="682025"/>
                </a:lnTo>
                <a:lnTo>
                  <a:pt x="1115327" y="693570"/>
                </a:lnTo>
                <a:lnTo>
                  <a:pt x="1110594" y="706175"/>
                </a:lnTo>
                <a:close/>
              </a:path>
              <a:path w="1659635" h="2638044">
                <a:moveTo>
                  <a:pt x="1096346" y="722043"/>
                </a:moveTo>
                <a:lnTo>
                  <a:pt x="1098474" y="708016"/>
                </a:lnTo>
                <a:lnTo>
                  <a:pt x="1102082" y="694612"/>
                </a:lnTo>
                <a:lnTo>
                  <a:pt x="1107097" y="681895"/>
                </a:lnTo>
                <a:lnTo>
                  <a:pt x="1113447" y="669933"/>
                </a:lnTo>
                <a:lnTo>
                  <a:pt x="1110594" y="706175"/>
                </a:lnTo>
                <a:lnTo>
                  <a:pt x="1107519" y="719841"/>
                </a:lnTo>
                <a:lnTo>
                  <a:pt x="1106423" y="734567"/>
                </a:lnTo>
                <a:lnTo>
                  <a:pt x="1106423" y="743712"/>
                </a:lnTo>
                <a:lnTo>
                  <a:pt x="1096346" y="722043"/>
                </a:lnTo>
                <a:close/>
              </a:path>
              <a:path w="1659635" h="2638044">
                <a:moveTo>
                  <a:pt x="1357765" y="325635"/>
                </a:moveTo>
                <a:lnTo>
                  <a:pt x="1351425" y="337039"/>
                </a:lnTo>
                <a:lnTo>
                  <a:pt x="1345658" y="348790"/>
                </a:lnTo>
                <a:lnTo>
                  <a:pt x="1340488" y="360865"/>
                </a:lnTo>
                <a:lnTo>
                  <a:pt x="1335936" y="373243"/>
                </a:lnTo>
                <a:lnTo>
                  <a:pt x="1333500" y="371856"/>
                </a:lnTo>
                <a:lnTo>
                  <a:pt x="1335785" y="356557"/>
                </a:lnTo>
                <a:lnTo>
                  <a:pt x="1340229" y="344870"/>
                </a:lnTo>
                <a:lnTo>
                  <a:pt x="1342643" y="335279"/>
                </a:lnTo>
                <a:lnTo>
                  <a:pt x="1353311" y="326135"/>
                </a:lnTo>
                <a:lnTo>
                  <a:pt x="1357765" y="325635"/>
                </a:lnTo>
                <a:close/>
              </a:path>
              <a:path w="1659635" h="2638044">
                <a:moveTo>
                  <a:pt x="1333500" y="371856"/>
                </a:moveTo>
                <a:lnTo>
                  <a:pt x="1335936" y="373243"/>
                </a:lnTo>
                <a:lnTo>
                  <a:pt x="1332023" y="385901"/>
                </a:lnTo>
                <a:lnTo>
                  <a:pt x="1328773" y="398817"/>
                </a:lnTo>
                <a:lnTo>
                  <a:pt x="1326207" y="411970"/>
                </a:lnTo>
                <a:lnTo>
                  <a:pt x="1322898" y="362662"/>
                </a:lnTo>
                <a:lnTo>
                  <a:pt x="1333500" y="371856"/>
                </a:lnTo>
                <a:close/>
              </a:path>
              <a:path w="1659635" h="2638044">
                <a:moveTo>
                  <a:pt x="1324346" y="425337"/>
                </a:moveTo>
                <a:lnTo>
                  <a:pt x="1323214" y="438897"/>
                </a:lnTo>
                <a:lnTo>
                  <a:pt x="1322898" y="362662"/>
                </a:lnTo>
                <a:lnTo>
                  <a:pt x="1326207" y="411970"/>
                </a:lnTo>
                <a:lnTo>
                  <a:pt x="1324346" y="425337"/>
                </a:lnTo>
                <a:close/>
              </a:path>
              <a:path w="1659635" h="2638044">
                <a:moveTo>
                  <a:pt x="1322832" y="380999"/>
                </a:moveTo>
                <a:lnTo>
                  <a:pt x="1322832" y="371856"/>
                </a:lnTo>
                <a:lnTo>
                  <a:pt x="1313687" y="371856"/>
                </a:lnTo>
                <a:lnTo>
                  <a:pt x="1305715" y="364927"/>
                </a:lnTo>
                <a:lnTo>
                  <a:pt x="1295610" y="357277"/>
                </a:lnTo>
                <a:lnTo>
                  <a:pt x="1284608" y="350259"/>
                </a:lnTo>
                <a:lnTo>
                  <a:pt x="1272850" y="344213"/>
                </a:lnTo>
                <a:lnTo>
                  <a:pt x="1260474" y="339475"/>
                </a:lnTo>
                <a:lnTo>
                  <a:pt x="1247624" y="336385"/>
                </a:lnTo>
                <a:lnTo>
                  <a:pt x="1234439" y="335279"/>
                </a:lnTo>
                <a:lnTo>
                  <a:pt x="1226198" y="335547"/>
                </a:lnTo>
                <a:lnTo>
                  <a:pt x="1211569" y="337396"/>
                </a:lnTo>
                <a:lnTo>
                  <a:pt x="1198035" y="340786"/>
                </a:lnTo>
                <a:lnTo>
                  <a:pt x="1185575" y="345459"/>
                </a:lnTo>
                <a:lnTo>
                  <a:pt x="1174168" y="351159"/>
                </a:lnTo>
                <a:lnTo>
                  <a:pt x="1163792" y="357630"/>
                </a:lnTo>
                <a:lnTo>
                  <a:pt x="1154425" y="364614"/>
                </a:lnTo>
                <a:lnTo>
                  <a:pt x="1146048" y="371856"/>
                </a:lnTo>
                <a:lnTo>
                  <a:pt x="1135379" y="380999"/>
                </a:lnTo>
                <a:lnTo>
                  <a:pt x="1135379" y="371856"/>
                </a:lnTo>
                <a:lnTo>
                  <a:pt x="1139741" y="366329"/>
                </a:lnTo>
                <a:lnTo>
                  <a:pt x="1148297" y="357616"/>
                </a:lnTo>
                <a:lnTo>
                  <a:pt x="1158165" y="349783"/>
                </a:lnTo>
                <a:lnTo>
                  <a:pt x="1169159" y="342918"/>
                </a:lnTo>
                <a:lnTo>
                  <a:pt x="1181090" y="337107"/>
                </a:lnTo>
                <a:lnTo>
                  <a:pt x="1193771" y="332437"/>
                </a:lnTo>
                <a:lnTo>
                  <a:pt x="1207015" y="328994"/>
                </a:lnTo>
                <a:lnTo>
                  <a:pt x="1220633" y="326864"/>
                </a:lnTo>
                <a:lnTo>
                  <a:pt x="1234439" y="326135"/>
                </a:lnTo>
                <a:lnTo>
                  <a:pt x="1242466" y="326392"/>
                </a:lnTo>
                <a:lnTo>
                  <a:pt x="1255431" y="327959"/>
                </a:lnTo>
                <a:lnTo>
                  <a:pt x="1267712" y="330874"/>
                </a:lnTo>
                <a:lnTo>
                  <a:pt x="1279424" y="335053"/>
                </a:lnTo>
                <a:lnTo>
                  <a:pt x="1290684" y="340407"/>
                </a:lnTo>
                <a:lnTo>
                  <a:pt x="1301606" y="346851"/>
                </a:lnTo>
                <a:lnTo>
                  <a:pt x="1312305" y="354298"/>
                </a:lnTo>
                <a:lnTo>
                  <a:pt x="1322898" y="362662"/>
                </a:lnTo>
                <a:lnTo>
                  <a:pt x="1322832" y="380999"/>
                </a:lnTo>
                <a:close/>
              </a:path>
              <a:path w="1659635" h="2638044">
                <a:moveTo>
                  <a:pt x="1066800" y="262127"/>
                </a:moveTo>
                <a:lnTo>
                  <a:pt x="1074334" y="246706"/>
                </a:lnTo>
                <a:lnTo>
                  <a:pt x="1083730" y="239827"/>
                </a:lnTo>
                <a:lnTo>
                  <a:pt x="1093701" y="233478"/>
                </a:lnTo>
                <a:lnTo>
                  <a:pt x="1104223" y="227663"/>
                </a:lnTo>
                <a:lnTo>
                  <a:pt x="1115271" y="222386"/>
                </a:lnTo>
                <a:lnTo>
                  <a:pt x="1126823" y="217649"/>
                </a:lnTo>
                <a:lnTo>
                  <a:pt x="1138853" y="213457"/>
                </a:lnTo>
                <a:lnTo>
                  <a:pt x="1151337" y="209813"/>
                </a:lnTo>
                <a:lnTo>
                  <a:pt x="1164252" y="206720"/>
                </a:lnTo>
                <a:lnTo>
                  <a:pt x="1177573" y="204182"/>
                </a:lnTo>
                <a:lnTo>
                  <a:pt x="1191276" y="202201"/>
                </a:lnTo>
                <a:lnTo>
                  <a:pt x="1205338" y="200783"/>
                </a:lnTo>
                <a:lnTo>
                  <a:pt x="1219734" y="199929"/>
                </a:lnTo>
                <a:lnTo>
                  <a:pt x="1234439" y="199643"/>
                </a:lnTo>
                <a:lnTo>
                  <a:pt x="1245405" y="199851"/>
                </a:lnTo>
                <a:lnTo>
                  <a:pt x="1258254" y="200621"/>
                </a:lnTo>
                <a:lnTo>
                  <a:pt x="1271059" y="201956"/>
                </a:lnTo>
                <a:lnTo>
                  <a:pt x="1283795" y="203853"/>
                </a:lnTo>
                <a:lnTo>
                  <a:pt x="1296438" y="206309"/>
                </a:lnTo>
                <a:lnTo>
                  <a:pt x="1308964" y="209321"/>
                </a:lnTo>
                <a:lnTo>
                  <a:pt x="1321350" y="212884"/>
                </a:lnTo>
                <a:lnTo>
                  <a:pt x="1333570" y="216995"/>
                </a:lnTo>
                <a:lnTo>
                  <a:pt x="1345602" y="221651"/>
                </a:lnTo>
                <a:lnTo>
                  <a:pt x="1357420" y="226848"/>
                </a:lnTo>
                <a:lnTo>
                  <a:pt x="1369001" y="232584"/>
                </a:lnTo>
                <a:lnTo>
                  <a:pt x="1380320" y="238854"/>
                </a:lnTo>
                <a:lnTo>
                  <a:pt x="1391354" y="245655"/>
                </a:lnTo>
                <a:lnTo>
                  <a:pt x="1402079" y="252983"/>
                </a:lnTo>
                <a:lnTo>
                  <a:pt x="1397309" y="274579"/>
                </a:lnTo>
                <a:lnTo>
                  <a:pt x="1388428" y="283922"/>
                </a:lnTo>
                <a:lnTo>
                  <a:pt x="1392935" y="262127"/>
                </a:lnTo>
                <a:lnTo>
                  <a:pt x="1391411" y="260796"/>
                </a:lnTo>
                <a:lnTo>
                  <a:pt x="1381939" y="253198"/>
                </a:lnTo>
                <a:lnTo>
                  <a:pt x="1371843" y="246186"/>
                </a:lnTo>
                <a:lnTo>
                  <a:pt x="1361174" y="239762"/>
                </a:lnTo>
                <a:lnTo>
                  <a:pt x="1349984" y="233931"/>
                </a:lnTo>
                <a:lnTo>
                  <a:pt x="1338326" y="228696"/>
                </a:lnTo>
                <a:lnTo>
                  <a:pt x="1326251" y="224063"/>
                </a:lnTo>
                <a:lnTo>
                  <a:pt x="1313812" y="220034"/>
                </a:lnTo>
                <a:lnTo>
                  <a:pt x="1301061" y="216614"/>
                </a:lnTo>
                <a:lnTo>
                  <a:pt x="1288049" y="213807"/>
                </a:lnTo>
                <a:lnTo>
                  <a:pt x="1274829" y="211617"/>
                </a:lnTo>
                <a:lnTo>
                  <a:pt x="1261452" y="210048"/>
                </a:lnTo>
                <a:lnTo>
                  <a:pt x="1247972" y="209103"/>
                </a:lnTo>
                <a:lnTo>
                  <a:pt x="1234439" y="208787"/>
                </a:lnTo>
                <a:lnTo>
                  <a:pt x="1223474" y="208995"/>
                </a:lnTo>
                <a:lnTo>
                  <a:pt x="1210625" y="209765"/>
                </a:lnTo>
                <a:lnTo>
                  <a:pt x="1197820" y="211100"/>
                </a:lnTo>
                <a:lnTo>
                  <a:pt x="1185084" y="212997"/>
                </a:lnTo>
                <a:lnTo>
                  <a:pt x="1172441" y="215453"/>
                </a:lnTo>
                <a:lnTo>
                  <a:pt x="1159914" y="218465"/>
                </a:lnTo>
                <a:lnTo>
                  <a:pt x="1147529" y="222028"/>
                </a:lnTo>
                <a:lnTo>
                  <a:pt x="1135308" y="226139"/>
                </a:lnTo>
                <a:lnTo>
                  <a:pt x="1123277" y="230795"/>
                </a:lnTo>
                <a:lnTo>
                  <a:pt x="1111459" y="235992"/>
                </a:lnTo>
                <a:lnTo>
                  <a:pt x="1099878" y="241728"/>
                </a:lnTo>
                <a:lnTo>
                  <a:pt x="1088558" y="247998"/>
                </a:lnTo>
                <a:lnTo>
                  <a:pt x="1077524" y="254799"/>
                </a:lnTo>
                <a:lnTo>
                  <a:pt x="1066800" y="262127"/>
                </a:lnTo>
                <a:close/>
              </a:path>
              <a:path w="1659635" h="2638044">
                <a:moveTo>
                  <a:pt x="1373123" y="289560"/>
                </a:moveTo>
                <a:lnTo>
                  <a:pt x="1374711" y="282719"/>
                </a:lnTo>
                <a:lnTo>
                  <a:pt x="1381971" y="272423"/>
                </a:lnTo>
                <a:lnTo>
                  <a:pt x="1392935" y="262127"/>
                </a:lnTo>
                <a:lnTo>
                  <a:pt x="1388428" y="283922"/>
                </a:lnTo>
                <a:lnTo>
                  <a:pt x="1380011" y="293720"/>
                </a:lnTo>
                <a:lnTo>
                  <a:pt x="1373123" y="289560"/>
                </a:lnTo>
                <a:close/>
              </a:path>
              <a:path w="1659635" h="2638044">
                <a:moveTo>
                  <a:pt x="1380011" y="293720"/>
                </a:moveTo>
                <a:lnTo>
                  <a:pt x="1372081" y="303953"/>
                </a:lnTo>
                <a:lnTo>
                  <a:pt x="1364658" y="314599"/>
                </a:lnTo>
                <a:lnTo>
                  <a:pt x="1362455" y="298703"/>
                </a:lnTo>
                <a:lnTo>
                  <a:pt x="1354639" y="293415"/>
                </a:lnTo>
                <a:lnTo>
                  <a:pt x="1362516" y="282627"/>
                </a:lnTo>
                <a:lnTo>
                  <a:pt x="1373123" y="289560"/>
                </a:lnTo>
                <a:lnTo>
                  <a:pt x="1380011" y="293720"/>
                </a:lnTo>
                <a:close/>
              </a:path>
              <a:path w="1659635" h="2638044">
                <a:moveTo>
                  <a:pt x="1353311" y="326135"/>
                </a:moveTo>
                <a:lnTo>
                  <a:pt x="1353684" y="322800"/>
                </a:lnTo>
                <a:lnTo>
                  <a:pt x="1358713" y="310752"/>
                </a:lnTo>
                <a:lnTo>
                  <a:pt x="1362455" y="298703"/>
                </a:lnTo>
                <a:lnTo>
                  <a:pt x="1364658" y="314599"/>
                </a:lnTo>
                <a:lnTo>
                  <a:pt x="1357765" y="325635"/>
                </a:lnTo>
                <a:lnTo>
                  <a:pt x="1353311" y="326135"/>
                </a:lnTo>
                <a:close/>
              </a:path>
              <a:path w="1659635" h="2638044">
                <a:moveTo>
                  <a:pt x="1341173" y="318294"/>
                </a:moveTo>
                <a:lnTo>
                  <a:pt x="1353311" y="326135"/>
                </a:lnTo>
                <a:lnTo>
                  <a:pt x="1342643" y="335279"/>
                </a:lnTo>
                <a:lnTo>
                  <a:pt x="1340278" y="333081"/>
                </a:lnTo>
                <a:lnTo>
                  <a:pt x="1330352" y="324687"/>
                </a:lnTo>
                <a:lnTo>
                  <a:pt x="1329034" y="311539"/>
                </a:lnTo>
                <a:lnTo>
                  <a:pt x="1341173" y="318294"/>
                </a:lnTo>
                <a:close/>
              </a:path>
              <a:path w="1659635" h="2638044">
                <a:moveTo>
                  <a:pt x="1234439" y="289560"/>
                </a:moveTo>
                <a:lnTo>
                  <a:pt x="1244066" y="289744"/>
                </a:lnTo>
                <a:lnTo>
                  <a:pt x="1256204" y="290535"/>
                </a:lnTo>
                <a:lnTo>
                  <a:pt x="1268343" y="292003"/>
                </a:lnTo>
                <a:lnTo>
                  <a:pt x="1280481" y="294206"/>
                </a:lnTo>
                <a:lnTo>
                  <a:pt x="1292619" y="297203"/>
                </a:lnTo>
                <a:lnTo>
                  <a:pt x="1304758" y="301052"/>
                </a:lnTo>
                <a:lnTo>
                  <a:pt x="1316896" y="305811"/>
                </a:lnTo>
                <a:lnTo>
                  <a:pt x="1329034" y="311539"/>
                </a:lnTo>
                <a:lnTo>
                  <a:pt x="1330352" y="324687"/>
                </a:lnTo>
                <a:lnTo>
                  <a:pt x="1319779" y="317020"/>
                </a:lnTo>
                <a:lnTo>
                  <a:pt x="1308639" y="310150"/>
                </a:lnTo>
                <a:lnTo>
                  <a:pt x="1297014" y="304148"/>
                </a:lnTo>
                <a:lnTo>
                  <a:pt x="1284984" y="299081"/>
                </a:lnTo>
                <a:lnTo>
                  <a:pt x="1272631" y="295019"/>
                </a:lnTo>
                <a:lnTo>
                  <a:pt x="1260035" y="292032"/>
                </a:lnTo>
                <a:lnTo>
                  <a:pt x="1247278" y="290189"/>
                </a:lnTo>
                <a:lnTo>
                  <a:pt x="1234439" y="289560"/>
                </a:lnTo>
                <a:close/>
              </a:path>
              <a:path w="1659635" h="2638044">
                <a:moveTo>
                  <a:pt x="1397309" y="274579"/>
                </a:moveTo>
                <a:lnTo>
                  <a:pt x="1402079" y="252983"/>
                </a:lnTo>
                <a:lnTo>
                  <a:pt x="1408853" y="247719"/>
                </a:lnTo>
                <a:lnTo>
                  <a:pt x="1418182" y="237667"/>
                </a:lnTo>
                <a:lnTo>
                  <a:pt x="1421891" y="227075"/>
                </a:lnTo>
                <a:lnTo>
                  <a:pt x="1419295" y="215110"/>
                </a:lnTo>
                <a:lnTo>
                  <a:pt x="1432559" y="227075"/>
                </a:lnTo>
                <a:lnTo>
                  <a:pt x="1421891" y="252983"/>
                </a:lnTo>
                <a:lnTo>
                  <a:pt x="1416374" y="257352"/>
                </a:lnTo>
                <a:lnTo>
                  <a:pt x="1406632" y="265716"/>
                </a:lnTo>
                <a:lnTo>
                  <a:pt x="1397309" y="274579"/>
                </a:lnTo>
                <a:close/>
              </a:path>
              <a:path w="1659635" h="2638044">
                <a:moveTo>
                  <a:pt x="1441703" y="217931"/>
                </a:moveTo>
                <a:lnTo>
                  <a:pt x="1441703" y="172212"/>
                </a:lnTo>
                <a:lnTo>
                  <a:pt x="1442655" y="106404"/>
                </a:lnTo>
                <a:lnTo>
                  <a:pt x="1441703" y="217931"/>
                </a:lnTo>
                <a:close/>
              </a:path>
              <a:path w="1659635" h="2638044">
                <a:moveTo>
                  <a:pt x="1617376" y="163834"/>
                </a:moveTo>
                <a:lnTo>
                  <a:pt x="1603314" y="165107"/>
                </a:lnTo>
                <a:lnTo>
                  <a:pt x="1611398" y="143256"/>
                </a:lnTo>
                <a:lnTo>
                  <a:pt x="1624523" y="137540"/>
                </a:lnTo>
                <a:lnTo>
                  <a:pt x="1639823" y="135635"/>
                </a:lnTo>
                <a:lnTo>
                  <a:pt x="1659635" y="135635"/>
                </a:lnTo>
                <a:lnTo>
                  <a:pt x="1659635" y="153923"/>
                </a:lnTo>
                <a:lnTo>
                  <a:pt x="1648967" y="144779"/>
                </a:lnTo>
                <a:lnTo>
                  <a:pt x="1633526" y="144855"/>
                </a:lnTo>
                <a:lnTo>
                  <a:pt x="1621581" y="146764"/>
                </a:lnTo>
                <a:lnTo>
                  <a:pt x="1609343" y="153923"/>
                </a:lnTo>
                <a:lnTo>
                  <a:pt x="1617376" y="163834"/>
                </a:lnTo>
                <a:close/>
              </a:path>
              <a:path w="1659635" h="2638044">
                <a:moveTo>
                  <a:pt x="1603314" y="165107"/>
                </a:moveTo>
                <a:lnTo>
                  <a:pt x="1589501" y="166970"/>
                </a:lnTo>
                <a:lnTo>
                  <a:pt x="1590010" y="163068"/>
                </a:lnTo>
                <a:lnTo>
                  <a:pt x="1600200" y="163068"/>
                </a:lnTo>
                <a:lnTo>
                  <a:pt x="1602624" y="152781"/>
                </a:lnTo>
                <a:lnTo>
                  <a:pt x="1611398" y="143256"/>
                </a:lnTo>
                <a:lnTo>
                  <a:pt x="1603314" y="165107"/>
                </a:lnTo>
                <a:close/>
              </a:path>
              <a:path w="1659635" h="2638044">
                <a:moveTo>
                  <a:pt x="1590010" y="163068"/>
                </a:moveTo>
                <a:lnTo>
                  <a:pt x="1589501" y="166970"/>
                </a:lnTo>
                <a:lnTo>
                  <a:pt x="1575951" y="169404"/>
                </a:lnTo>
                <a:lnTo>
                  <a:pt x="1562678" y="172389"/>
                </a:lnTo>
                <a:lnTo>
                  <a:pt x="1554702" y="149586"/>
                </a:lnTo>
                <a:lnTo>
                  <a:pt x="1560384" y="137958"/>
                </a:lnTo>
                <a:lnTo>
                  <a:pt x="1560575" y="163068"/>
                </a:lnTo>
                <a:lnTo>
                  <a:pt x="1590010" y="163068"/>
                </a:lnTo>
                <a:close/>
              </a:path>
              <a:path w="1659635" h="2638044">
                <a:moveTo>
                  <a:pt x="1549533" y="146366"/>
                </a:moveTo>
                <a:lnTo>
                  <a:pt x="1549860" y="158755"/>
                </a:lnTo>
                <a:lnTo>
                  <a:pt x="1549907" y="172212"/>
                </a:lnTo>
                <a:lnTo>
                  <a:pt x="1550364" y="161540"/>
                </a:lnTo>
                <a:lnTo>
                  <a:pt x="1554702" y="149586"/>
                </a:lnTo>
                <a:lnTo>
                  <a:pt x="1562678" y="172389"/>
                </a:lnTo>
                <a:lnTo>
                  <a:pt x="1549697" y="175908"/>
                </a:lnTo>
                <a:lnTo>
                  <a:pt x="1549533" y="146366"/>
                </a:lnTo>
                <a:close/>
              </a:path>
              <a:path w="1659635" h="2638044">
                <a:moveTo>
                  <a:pt x="1549697" y="175908"/>
                </a:moveTo>
                <a:lnTo>
                  <a:pt x="1537022" y="179942"/>
                </a:lnTo>
                <a:lnTo>
                  <a:pt x="1540764" y="172212"/>
                </a:lnTo>
                <a:lnTo>
                  <a:pt x="1544064" y="109991"/>
                </a:lnTo>
                <a:lnTo>
                  <a:pt x="1546915" y="122545"/>
                </a:lnTo>
                <a:lnTo>
                  <a:pt x="1548645" y="134482"/>
                </a:lnTo>
                <a:lnTo>
                  <a:pt x="1549533" y="146366"/>
                </a:lnTo>
                <a:lnTo>
                  <a:pt x="1549697" y="175908"/>
                </a:lnTo>
                <a:close/>
              </a:path>
              <a:path w="1659635" h="2638044">
                <a:moveTo>
                  <a:pt x="1501139" y="181356"/>
                </a:moveTo>
                <a:lnTo>
                  <a:pt x="1502992" y="181251"/>
                </a:lnTo>
                <a:lnTo>
                  <a:pt x="1514899" y="178457"/>
                </a:lnTo>
                <a:lnTo>
                  <a:pt x="1528696" y="174330"/>
                </a:lnTo>
                <a:lnTo>
                  <a:pt x="1540764" y="172212"/>
                </a:lnTo>
                <a:lnTo>
                  <a:pt x="1537022" y="179942"/>
                </a:lnTo>
                <a:lnTo>
                  <a:pt x="1524668" y="184473"/>
                </a:lnTo>
                <a:lnTo>
                  <a:pt x="1512648" y="189480"/>
                </a:lnTo>
                <a:lnTo>
                  <a:pt x="1501139" y="181356"/>
                </a:lnTo>
                <a:close/>
              </a:path>
              <a:path w="1659635" h="2638044">
                <a:moveTo>
                  <a:pt x="1500978" y="194948"/>
                </a:moveTo>
                <a:lnTo>
                  <a:pt x="1489670" y="200855"/>
                </a:lnTo>
                <a:lnTo>
                  <a:pt x="1491995" y="190499"/>
                </a:lnTo>
                <a:lnTo>
                  <a:pt x="1493797" y="107580"/>
                </a:lnTo>
                <a:lnTo>
                  <a:pt x="1496487" y="120244"/>
                </a:lnTo>
                <a:lnTo>
                  <a:pt x="1498549" y="133068"/>
                </a:lnTo>
                <a:lnTo>
                  <a:pt x="1500000" y="146024"/>
                </a:lnTo>
                <a:lnTo>
                  <a:pt x="1500857" y="159082"/>
                </a:lnTo>
                <a:lnTo>
                  <a:pt x="1501139" y="172212"/>
                </a:lnTo>
                <a:lnTo>
                  <a:pt x="1501139" y="181356"/>
                </a:lnTo>
                <a:lnTo>
                  <a:pt x="1512648" y="189480"/>
                </a:lnTo>
                <a:lnTo>
                  <a:pt x="1500978" y="194948"/>
                </a:lnTo>
                <a:close/>
              </a:path>
              <a:path w="1659635" h="2638044">
                <a:moveTo>
                  <a:pt x="1480847" y="196610"/>
                </a:moveTo>
                <a:lnTo>
                  <a:pt x="1491995" y="190499"/>
                </a:lnTo>
                <a:lnTo>
                  <a:pt x="1489670" y="200855"/>
                </a:lnTo>
                <a:lnTo>
                  <a:pt x="1478740" y="207185"/>
                </a:lnTo>
                <a:lnTo>
                  <a:pt x="1468203" y="213918"/>
                </a:lnTo>
                <a:lnTo>
                  <a:pt x="1467982" y="200779"/>
                </a:lnTo>
                <a:lnTo>
                  <a:pt x="1480847" y="196610"/>
                </a:lnTo>
                <a:close/>
              </a:path>
              <a:path w="1659635" h="2638044">
                <a:moveTo>
                  <a:pt x="1458071" y="221036"/>
                </a:moveTo>
                <a:lnTo>
                  <a:pt x="1448359" y="228520"/>
                </a:lnTo>
                <a:lnTo>
                  <a:pt x="1452371" y="208787"/>
                </a:lnTo>
                <a:lnTo>
                  <a:pt x="1456329" y="205710"/>
                </a:lnTo>
                <a:lnTo>
                  <a:pt x="1467982" y="200779"/>
                </a:lnTo>
                <a:lnTo>
                  <a:pt x="1468203" y="213918"/>
                </a:lnTo>
                <a:lnTo>
                  <a:pt x="1458071" y="221036"/>
                </a:lnTo>
                <a:close/>
              </a:path>
              <a:path w="1659635" h="2638044">
                <a:moveTo>
                  <a:pt x="1448866" y="131367"/>
                </a:moveTo>
                <a:lnTo>
                  <a:pt x="1450812" y="144508"/>
                </a:lnTo>
                <a:lnTo>
                  <a:pt x="1451981" y="158116"/>
                </a:lnTo>
                <a:lnTo>
                  <a:pt x="1452371" y="172212"/>
                </a:lnTo>
                <a:lnTo>
                  <a:pt x="1452371" y="208787"/>
                </a:lnTo>
                <a:lnTo>
                  <a:pt x="1448866" y="131367"/>
                </a:lnTo>
                <a:close/>
              </a:path>
              <a:path w="1659635" h="2638044">
                <a:moveTo>
                  <a:pt x="1448359" y="228520"/>
                </a:moveTo>
                <a:lnTo>
                  <a:pt x="1439083" y="236351"/>
                </a:lnTo>
                <a:lnTo>
                  <a:pt x="1441703" y="217931"/>
                </a:lnTo>
                <a:lnTo>
                  <a:pt x="1442655" y="106404"/>
                </a:lnTo>
                <a:lnTo>
                  <a:pt x="1446146" y="118672"/>
                </a:lnTo>
                <a:lnTo>
                  <a:pt x="1448866" y="131367"/>
                </a:lnTo>
                <a:lnTo>
                  <a:pt x="1452371" y="208787"/>
                </a:lnTo>
                <a:lnTo>
                  <a:pt x="1448359" y="228520"/>
                </a:lnTo>
                <a:close/>
              </a:path>
              <a:path w="1659635" h="2638044">
                <a:moveTo>
                  <a:pt x="1432559" y="227075"/>
                </a:moveTo>
                <a:lnTo>
                  <a:pt x="1441703" y="217931"/>
                </a:lnTo>
                <a:lnTo>
                  <a:pt x="1439083" y="236351"/>
                </a:lnTo>
                <a:lnTo>
                  <a:pt x="1430255" y="244512"/>
                </a:lnTo>
                <a:lnTo>
                  <a:pt x="1421891" y="252983"/>
                </a:lnTo>
                <a:lnTo>
                  <a:pt x="1432559" y="227075"/>
                </a:lnTo>
                <a:close/>
              </a:path>
              <a:path w="1659635" h="2638044">
                <a:moveTo>
                  <a:pt x="1402792" y="117647"/>
                </a:moveTo>
                <a:lnTo>
                  <a:pt x="1407070" y="130638"/>
                </a:lnTo>
                <a:lnTo>
                  <a:pt x="1412748" y="208787"/>
                </a:lnTo>
                <a:lnTo>
                  <a:pt x="1419295" y="215110"/>
                </a:lnTo>
                <a:lnTo>
                  <a:pt x="1421891" y="227075"/>
                </a:lnTo>
                <a:lnTo>
                  <a:pt x="1416201" y="222918"/>
                </a:lnTo>
                <a:lnTo>
                  <a:pt x="1406267" y="216149"/>
                </a:lnTo>
                <a:lnTo>
                  <a:pt x="1402792" y="117647"/>
                </a:lnTo>
                <a:close/>
              </a:path>
              <a:path w="1659635" h="2638044">
                <a:moveTo>
                  <a:pt x="1407070" y="130638"/>
                </a:moveTo>
                <a:lnTo>
                  <a:pt x="1410190" y="144092"/>
                </a:lnTo>
                <a:lnTo>
                  <a:pt x="1412099" y="157965"/>
                </a:lnTo>
                <a:lnTo>
                  <a:pt x="1412748" y="172212"/>
                </a:lnTo>
                <a:lnTo>
                  <a:pt x="1412748" y="208787"/>
                </a:lnTo>
                <a:lnTo>
                  <a:pt x="1407070" y="130638"/>
                </a:lnTo>
                <a:close/>
              </a:path>
              <a:path w="1659635" h="2638044">
                <a:moveTo>
                  <a:pt x="1402792" y="117647"/>
                </a:moveTo>
                <a:lnTo>
                  <a:pt x="1406267" y="216149"/>
                </a:lnTo>
                <a:lnTo>
                  <a:pt x="1402079" y="199643"/>
                </a:lnTo>
                <a:lnTo>
                  <a:pt x="1401998" y="167180"/>
                </a:lnTo>
                <a:lnTo>
                  <a:pt x="1400879" y="153039"/>
                </a:lnTo>
                <a:lnTo>
                  <a:pt x="1398504" y="139541"/>
                </a:lnTo>
                <a:lnTo>
                  <a:pt x="1397407" y="105166"/>
                </a:lnTo>
                <a:lnTo>
                  <a:pt x="1402792" y="117647"/>
                </a:lnTo>
                <a:close/>
              </a:path>
              <a:path w="1659635" h="2638044">
                <a:moveTo>
                  <a:pt x="1362455" y="181356"/>
                </a:moveTo>
                <a:lnTo>
                  <a:pt x="1366920" y="184433"/>
                </a:lnTo>
                <a:lnTo>
                  <a:pt x="1379178" y="189364"/>
                </a:lnTo>
                <a:lnTo>
                  <a:pt x="1391874" y="193533"/>
                </a:lnTo>
                <a:lnTo>
                  <a:pt x="1402079" y="199643"/>
                </a:lnTo>
                <a:lnTo>
                  <a:pt x="1406267" y="216149"/>
                </a:lnTo>
                <a:lnTo>
                  <a:pt x="1395864" y="209651"/>
                </a:lnTo>
                <a:lnTo>
                  <a:pt x="1385028" y="203454"/>
                </a:lnTo>
                <a:lnTo>
                  <a:pt x="1373797" y="197587"/>
                </a:lnTo>
                <a:lnTo>
                  <a:pt x="1362455" y="181356"/>
                </a:lnTo>
                <a:close/>
              </a:path>
              <a:path w="1659635" h="2638044">
                <a:moveTo>
                  <a:pt x="1362206" y="192078"/>
                </a:moveTo>
                <a:lnTo>
                  <a:pt x="1350290" y="186956"/>
                </a:lnTo>
                <a:lnTo>
                  <a:pt x="1353311" y="181356"/>
                </a:lnTo>
                <a:lnTo>
                  <a:pt x="1354404" y="132074"/>
                </a:lnTo>
                <a:lnTo>
                  <a:pt x="1358798" y="144944"/>
                </a:lnTo>
                <a:lnTo>
                  <a:pt x="1361521" y="158357"/>
                </a:lnTo>
                <a:lnTo>
                  <a:pt x="1362455" y="172212"/>
                </a:lnTo>
                <a:lnTo>
                  <a:pt x="1362455" y="181356"/>
                </a:lnTo>
                <a:lnTo>
                  <a:pt x="1373797" y="197587"/>
                </a:lnTo>
                <a:lnTo>
                  <a:pt x="1362206" y="192078"/>
                </a:lnTo>
                <a:close/>
              </a:path>
              <a:path w="1659635" h="2638044">
                <a:moveTo>
                  <a:pt x="1313687" y="163068"/>
                </a:moveTo>
                <a:lnTo>
                  <a:pt x="1320742" y="166145"/>
                </a:lnTo>
                <a:lnTo>
                  <a:pt x="1333829" y="171076"/>
                </a:lnTo>
                <a:lnTo>
                  <a:pt x="1344084" y="175245"/>
                </a:lnTo>
                <a:lnTo>
                  <a:pt x="1353311" y="181356"/>
                </a:lnTo>
                <a:lnTo>
                  <a:pt x="1350290" y="186956"/>
                </a:lnTo>
                <a:lnTo>
                  <a:pt x="1338087" y="182251"/>
                </a:lnTo>
                <a:lnTo>
                  <a:pt x="1325632" y="177991"/>
                </a:lnTo>
                <a:lnTo>
                  <a:pt x="1313687" y="163068"/>
                </a:lnTo>
                <a:close/>
              </a:path>
              <a:path w="1659635" h="2638044">
                <a:moveTo>
                  <a:pt x="1312962" y="174205"/>
                </a:moveTo>
                <a:lnTo>
                  <a:pt x="1300112" y="170923"/>
                </a:lnTo>
                <a:lnTo>
                  <a:pt x="1303019" y="163068"/>
                </a:lnTo>
                <a:lnTo>
                  <a:pt x="1307612" y="137703"/>
                </a:lnTo>
                <a:lnTo>
                  <a:pt x="1312104" y="150206"/>
                </a:lnTo>
                <a:lnTo>
                  <a:pt x="1313687" y="163068"/>
                </a:lnTo>
                <a:lnTo>
                  <a:pt x="1325632" y="177991"/>
                </a:lnTo>
                <a:lnTo>
                  <a:pt x="1312962" y="174205"/>
                </a:lnTo>
                <a:close/>
              </a:path>
              <a:path w="1659635" h="2638044">
                <a:moveTo>
                  <a:pt x="1274064" y="163068"/>
                </a:moveTo>
                <a:lnTo>
                  <a:pt x="1303019" y="163068"/>
                </a:lnTo>
                <a:lnTo>
                  <a:pt x="1300112" y="170923"/>
                </a:lnTo>
                <a:lnTo>
                  <a:pt x="1287119" y="168172"/>
                </a:lnTo>
                <a:lnTo>
                  <a:pt x="1274064" y="163068"/>
                </a:lnTo>
                <a:close/>
              </a:path>
              <a:path w="1659635" h="2638044">
                <a:moveTo>
                  <a:pt x="1274019" y="165982"/>
                </a:moveTo>
                <a:lnTo>
                  <a:pt x="1260849" y="164382"/>
                </a:lnTo>
                <a:lnTo>
                  <a:pt x="1264919" y="153923"/>
                </a:lnTo>
                <a:lnTo>
                  <a:pt x="1266378" y="150515"/>
                </a:lnTo>
                <a:lnTo>
                  <a:pt x="1274064" y="163068"/>
                </a:lnTo>
                <a:lnTo>
                  <a:pt x="1287119" y="168172"/>
                </a:lnTo>
                <a:lnTo>
                  <a:pt x="1274019" y="165982"/>
                </a:lnTo>
                <a:close/>
              </a:path>
              <a:path w="1659635" h="2638044">
                <a:moveTo>
                  <a:pt x="1205483" y="153923"/>
                </a:moveTo>
                <a:lnTo>
                  <a:pt x="1264919" y="153923"/>
                </a:lnTo>
                <a:lnTo>
                  <a:pt x="1260849" y="164382"/>
                </a:lnTo>
                <a:lnTo>
                  <a:pt x="1247643" y="163401"/>
                </a:lnTo>
                <a:lnTo>
                  <a:pt x="1234439" y="163068"/>
                </a:lnTo>
                <a:lnTo>
                  <a:pt x="1230362" y="163092"/>
                </a:lnTo>
                <a:lnTo>
                  <a:pt x="1215952" y="163567"/>
                </a:lnTo>
                <a:lnTo>
                  <a:pt x="1205483" y="153923"/>
                </a:lnTo>
                <a:close/>
              </a:path>
              <a:path w="1659635" h="2638044">
                <a:moveTo>
                  <a:pt x="1215952" y="163567"/>
                </a:moveTo>
                <a:lnTo>
                  <a:pt x="1201798" y="164631"/>
                </a:lnTo>
                <a:lnTo>
                  <a:pt x="1206014" y="143256"/>
                </a:lnTo>
                <a:lnTo>
                  <a:pt x="1219139" y="137540"/>
                </a:lnTo>
                <a:lnTo>
                  <a:pt x="1234439" y="135635"/>
                </a:lnTo>
                <a:lnTo>
                  <a:pt x="1245754" y="136839"/>
                </a:lnTo>
                <a:lnTo>
                  <a:pt x="1257220" y="141772"/>
                </a:lnTo>
                <a:lnTo>
                  <a:pt x="1266378" y="150515"/>
                </a:lnTo>
                <a:lnTo>
                  <a:pt x="1264919" y="153923"/>
                </a:lnTo>
                <a:lnTo>
                  <a:pt x="1258622" y="149429"/>
                </a:lnTo>
                <a:lnTo>
                  <a:pt x="1246677" y="145361"/>
                </a:lnTo>
                <a:lnTo>
                  <a:pt x="1234439" y="144779"/>
                </a:lnTo>
                <a:lnTo>
                  <a:pt x="1229845" y="144819"/>
                </a:lnTo>
                <a:lnTo>
                  <a:pt x="1217533" y="146580"/>
                </a:lnTo>
                <a:lnTo>
                  <a:pt x="1205483" y="153923"/>
                </a:lnTo>
                <a:lnTo>
                  <a:pt x="1215952" y="163567"/>
                </a:lnTo>
                <a:close/>
              </a:path>
              <a:path w="1659635" h="2638044">
                <a:moveTo>
                  <a:pt x="1609343" y="153923"/>
                </a:moveTo>
                <a:lnTo>
                  <a:pt x="1659635" y="153923"/>
                </a:lnTo>
                <a:lnTo>
                  <a:pt x="1659635" y="163068"/>
                </a:lnTo>
                <a:lnTo>
                  <a:pt x="1639823" y="163068"/>
                </a:lnTo>
                <a:lnTo>
                  <a:pt x="1631673" y="163168"/>
                </a:lnTo>
                <a:lnTo>
                  <a:pt x="1617376" y="163834"/>
                </a:lnTo>
                <a:lnTo>
                  <a:pt x="1609343" y="153923"/>
                </a:lnTo>
                <a:close/>
              </a:path>
              <a:path w="1659635" h="2638044">
                <a:moveTo>
                  <a:pt x="1639823" y="99060"/>
                </a:moveTo>
                <a:lnTo>
                  <a:pt x="1639510" y="99060"/>
                </a:lnTo>
                <a:lnTo>
                  <a:pt x="1639823" y="89916"/>
                </a:lnTo>
                <a:lnTo>
                  <a:pt x="1648967" y="89916"/>
                </a:lnTo>
                <a:lnTo>
                  <a:pt x="1648967" y="99060"/>
                </a:lnTo>
                <a:lnTo>
                  <a:pt x="1639823" y="99060"/>
                </a:lnTo>
                <a:close/>
              </a:path>
              <a:path w="1659635" h="2638044">
                <a:moveTo>
                  <a:pt x="1564966" y="149850"/>
                </a:moveTo>
                <a:lnTo>
                  <a:pt x="1567435" y="126944"/>
                </a:lnTo>
                <a:lnTo>
                  <a:pt x="1575879" y="116832"/>
                </a:lnTo>
                <a:lnTo>
                  <a:pt x="1585738" y="107912"/>
                </a:lnTo>
                <a:lnTo>
                  <a:pt x="1597039" y="100471"/>
                </a:lnTo>
                <a:lnTo>
                  <a:pt x="1609804" y="94799"/>
                </a:lnTo>
                <a:lnTo>
                  <a:pt x="1624057" y="91185"/>
                </a:lnTo>
                <a:lnTo>
                  <a:pt x="1639823" y="89916"/>
                </a:lnTo>
                <a:lnTo>
                  <a:pt x="1639510" y="99060"/>
                </a:lnTo>
                <a:lnTo>
                  <a:pt x="1625159" y="100356"/>
                </a:lnTo>
                <a:lnTo>
                  <a:pt x="1611807" y="103992"/>
                </a:lnTo>
                <a:lnTo>
                  <a:pt x="1599593" y="109757"/>
                </a:lnTo>
                <a:lnTo>
                  <a:pt x="1588661" y="117438"/>
                </a:lnTo>
                <a:lnTo>
                  <a:pt x="1579151" y="126822"/>
                </a:lnTo>
                <a:lnTo>
                  <a:pt x="1571206" y="137697"/>
                </a:lnTo>
                <a:lnTo>
                  <a:pt x="1564966" y="149850"/>
                </a:lnTo>
                <a:close/>
              </a:path>
              <a:path w="1659635" h="2638044">
                <a:moveTo>
                  <a:pt x="1560575" y="163068"/>
                </a:moveTo>
                <a:lnTo>
                  <a:pt x="1560384" y="137958"/>
                </a:lnTo>
                <a:lnTo>
                  <a:pt x="1567435" y="126944"/>
                </a:lnTo>
                <a:lnTo>
                  <a:pt x="1564966" y="149850"/>
                </a:lnTo>
                <a:lnTo>
                  <a:pt x="1560575" y="163068"/>
                </a:lnTo>
                <a:close/>
              </a:path>
              <a:path w="1659635" h="2638044">
                <a:moveTo>
                  <a:pt x="1648967" y="108203"/>
                </a:moveTo>
                <a:lnTo>
                  <a:pt x="1648967" y="99060"/>
                </a:lnTo>
                <a:lnTo>
                  <a:pt x="1659635" y="99060"/>
                </a:lnTo>
                <a:lnTo>
                  <a:pt x="1659635" y="108203"/>
                </a:lnTo>
                <a:lnTo>
                  <a:pt x="1648967" y="108203"/>
                </a:lnTo>
                <a:close/>
              </a:path>
              <a:path w="1659635" h="2638044">
                <a:moveTo>
                  <a:pt x="1540764" y="99060"/>
                </a:moveTo>
                <a:lnTo>
                  <a:pt x="1544064" y="109991"/>
                </a:lnTo>
                <a:lnTo>
                  <a:pt x="1540764" y="172212"/>
                </a:lnTo>
                <a:lnTo>
                  <a:pt x="1540764" y="89916"/>
                </a:lnTo>
                <a:lnTo>
                  <a:pt x="1542795" y="87398"/>
                </a:lnTo>
                <a:lnTo>
                  <a:pt x="1549907" y="99060"/>
                </a:lnTo>
                <a:lnTo>
                  <a:pt x="1540764" y="99060"/>
                </a:lnTo>
                <a:close/>
              </a:path>
              <a:path w="1659635" h="2638044">
                <a:moveTo>
                  <a:pt x="1540764" y="89916"/>
                </a:moveTo>
                <a:lnTo>
                  <a:pt x="1540764" y="172212"/>
                </a:lnTo>
                <a:lnTo>
                  <a:pt x="1540729" y="167613"/>
                </a:lnTo>
                <a:lnTo>
                  <a:pt x="1540241" y="154480"/>
                </a:lnTo>
                <a:lnTo>
                  <a:pt x="1539175" y="141624"/>
                </a:lnTo>
                <a:lnTo>
                  <a:pt x="1537962" y="79467"/>
                </a:lnTo>
                <a:lnTo>
                  <a:pt x="1540764" y="89916"/>
                </a:lnTo>
                <a:close/>
              </a:path>
              <a:path w="1659635" h="2638044">
                <a:moveTo>
                  <a:pt x="1537962" y="79467"/>
                </a:moveTo>
                <a:lnTo>
                  <a:pt x="1539175" y="141624"/>
                </a:lnTo>
                <a:lnTo>
                  <a:pt x="1537532" y="129021"/>
                </a:lnTo>
                <a:lnTo>
                  <a:pt x="1535311" y="116647"/>
                </a:lnTo>
                <a:lnTo>
                  <a:pt x="1532512" y="104476"/>
                </a:lnTo>
                <a:lnTo>
                  <a:pt x="1531088" y="67339"/>
                </a:lnTo>
                <a:lnTo>
                  <a:pt x="1537962" y="79467"/>
                </a:lnTo>
                <a:close/>
              </a:path>
              <a:path w="1659635" h="2638044">
                <a:moveTo>
                  <a:pt x="1520951" y="54864"/>
                </a:moveTo>
                <a:lnTo>
                  <a:pt x="1522437" y="56401"/>
                </a:lnTo>
                <a:lnTo>
                  <a:pt x="1531088" y="67339"/>
                </a:lnTo>
                <a:lnTo>
                  <a:pt x="1532512" y="104476"/>
                </a:lnTo>
                <a:lnTo>
                  <a:pt x="1529135" y="92483"/>
                </a:lnTo>
                <a:lnTo>
                  <a:pt x="1525181" y="80645"/>
                </a:lnTo>
                <a:lnTo>
                  <a:pt x="1520951" y="54864"/>
                </a:lnTo>
                <a:close/>
              </a:path>
              <a:path w="1659635" h="2638044">
                <a:moveTo>
                  <a:pt x="1520649" y="68935"/>
                </a:moveTo>
                <a:lnTo>
                  <a:pt x="1515540" y="57330"/>
                </a:lnTo>
                <a:lnTo>
                  <a:pt x="1517088" y="35424"/>
                </a:lnTo>
                <a:lnTo>
                  <a:pt x="1520951" y="45720"/>
                </a:lnTo>
                <a:lnTo>
                  <a:pt x="1520951" y="54864"/>
                </a:lnTo>
                <a:lnTo>
                  <a:pt x="1525181" y="80645"/>
                </a:lnTo>
                <a:lnTo>
                  <a:pt x="1520649" y="68935"/>
                </a:lnTo>
                <a:close/>
              </a:path>
              <a:path w="1659635" h="2638044">
                <a:moveTo>
                  <a:pt x="1491995" y="9143"/>
                </a:moveTo>
                <a:lnTo>
                  <a:pt x="1501139" y="9143"/>
                </a:lnTo>
                <a:lnTo>
                  <a:pt x="1501139" y="18287"/>
                </a:lnTo>
                <a:lnTo>
                  <a:pt x="1508075" y="25128"/>
                </a:lnTo>
                <a:lnTo>
                  <a:pt x="1517088" y="35424"/>
                </a:lnTo>
                <a:lnTo>
                  <a:pt x="1515540" y="57330"/>
                </a:lnTo>
                <a:lnTo>
                  <a:pt x="1509853" y="45804"/>
                </a:lnTo>
                <a:lnTo>
                  <a:pt x="1503588" y="34333"/>
                </a:lnTo>
                <a:lnTo>
                  <a:pt x="1496745" y="22891"/>
                </a:lnTo>
                <a:lnTo>
                  <a:pt x="1491995" y="9143"/>
                </a:lnTo>
                <a:close/>
              </a:path>
              <a:path w="1659635" h="2638044">
                <a:moveTo>
                  <a:pt x="1489325" y="11455"/>
                </a:moveTo>
                <a:lnTo>
                  <a:pt x="1481327" y="0"/>
                </a:lnTo>
                <a:lnTo>
                  <a:pt x="1491995" y="0"/>
                </a:lnTo>
                <a:lnTo>
                  <a:pt x="1491995" y="9143"/>
                </a:lnTo>
                <a:lnTo>
                  <a:pt x="1496745" y="22891"/>
                </a:lnTo>
                <a:lnTo>
                  <a:pt x="1489325" y="11455"/>
                </a:lnTo>
                <a:close/>
              </a:path>
              <a:path w="1659635" h="2638044">
                <a:moveTo>
                  <a:pt x="1549907" y="99060"/>
                </a:moveTo>
                <a:lnTo>
                  <a:pt x="1542795" y="87398"/>
                </a:lnTo>
                <a:lnTo>
                  <a:pt x="1551251" y="79113"/>
                </a:lnTo>
                <a:lnTo>
                  <a:pt x="1561176" y="72195"/>
                </a:lnTo>
                <a:lnTo>
                  <a:pt x="1572360" y="66563"/>
                </a:lnTo>
                <a:lnTo>
                  <a:pt x="1584593" y="62136"/>
                </a:lnTo>
                <a:lnTo>
                  <a:pt x="1597666" y="58833"/>
                </a:lnTo>
                <a:lnTo>
                  <a:pt x="1611369" y="56574"/>
                </a:lnTo>
                <a:lnTo>
                  <a:pt x="1625491" y="55278"/>
                </a:lnTo>
                <a:lnTo>
                  <a:pt x="1639823" y="54864"/>
                </a:lnTo>
                <a:lnTo>
                  <a:pt x="1659635" y="54864"/>
                </a:lnTo>
                <a:lnTo>
                  <a:pt x="1659635" y="64008"/>
                </a:lnTo>
                <a:lnTo>
                  <a:pt x="1633954" y="64065"/>
                </a:lnTo>
                <a:lnTo>
                  <a:pt x="1618708" y="64815"/>
                </a:lnTo>
                <a:lnTo>
                  <a:pt x="1604503" y="66470"/>
                </a:lnTo>
                <a:lnTo>
                  <a:pt x="1591363" y="69075"/>
                </a:lnTo>
                <a:lnTo>
                  <a:pt x="1579310" y="72677"/>
                </a:lnTo>
                <a:lnTo>
                  <a:pt x="1568368" y="77320"/>
                </a:lnTo>
                <a:lnTo>
                  <a:pt x="1558560" y="83051"/>
                </a:lnTo>
                <a:lnTo>
                  <a:pt x="1549907" y="89916"/>
                </a:lnTo>
                <a:lnTo>
                  <a:pt x="1549907" y="99060"/>
                </a:lnTo>
                <a:close/>
              </a:path>
              <a:path w="1659635" h="2638044">
                <a:moveTo>
                  <a:pt x="1520951" y="54864"/>
                </a:moveTo>
                <a:lnTo>
                  <a:pt x="1528196" y="39410"/>
                </a:lnTo>
                <a:lnTo>
                  <a:pt x="1537929" y="32435"/>
                </a:lnTo>
                <a:lnTo>
                  <a:pt x="1548330" y="26499"/>
                </a:lnTo>
                <a:lnTo>
                  <a:pt x="1559398" y="21544"/>
                </a:lnTo>
                <a:lnTo>
                  <a:pt x="1571134" y="17511"/>
                </a:lnTo>
                <a:lnTo>
                  <a:pt x="1583537" y="14343"/>
                </a:lnTo>
                <a:lnTo>
                  <a:pt x="1596607" y="11981"/>
                </a:lnTo>
                <a:lnTo>
                  <a:pt x="1610345" y="10366"/>
                </a:lnTo>
                <a:lnTo>
                  <a:pt x="1624751" y="9439"/>
                </a:lnTo>
                <a:lnTo>
                  <a:pt x="1639823" y="9143"/>
                </a:lnTo>
                <a:lnTo>
                  <a:pt x="1659635" y="9143"/>
                </a:lnTo>
                <a:lnTo>
                  <a:pt x="1659635" y="18287"/>
                </a:lnTo>
                <a:lnTo>
                  <a:pt x="1639823" y="18287"/>
                </a:lnTo>
                <a:lnTo>
                  <a:pt x="1628008" y="18472"/>
                </a:lnTo>
                <a:lnTo>
                  <a:pt x="1614148" y="19263"/>
                </a:lnTo>
                <a:lnTo>
                  <a:pt x="1601257" y="20731"/>
                </a:lnTo>
                <a:lnTo>
                  <a:pt x="1589129" y="22934"/>
                </a:lnTo>
                <a:lnTo>
                  <a:pt x="1577560" y="25931"/>
                </a:lnTo>
                <a:lnTo>
                  <a:pt x="1566346" y="29779"/>
                </a:lnTo>
                <a:lnTo>
                  <a:pt x="1555283" y="34539"/>
                </a:lnTo>
                <a:lnTo>
                  <a:pt x="1544166" y="40267"/>
                </a:lnTo>
                <a:lnTo>
                  <a:pt x="1532790" y="47022"/>
                </a:lnTo>
                <a:lnTo>
                  <a:pt x="1520951" y="54864"/>
                </a:lnTo>
                <a:close/>
              </a:path>
              <a:path w="1659635" h="2638044">
                <a:moveTo>
                  <a:pt x="1510283" y="9143"/>
                </a:moveTo>
                <a:lnTo>
                  <a:pt x="1510283" y="0"/>
                </a:lnTo>
                <a:lnTo>
                  <a:pt x="1530095" y="0"/>
                </a:lnTo>
                <a:lnTo>
                  <a:pt x="1511785" y="14981"/>
                </a:lnTo>
                <a:lnTo>
                  <a:pt x="1501139" y="18287"/>
                </a:lnTo>
                <a:lnTo>
                  <a:pt x="1501139" y="9143"/>
                </a:lnTo>
                <a:lnTo>
                  <a:pt x="1510283" y="9143"/>
                </a:lnTo>
                <a:close/>
              </a:path>
              <a:path w="1659635" h="2638044">
                <a:moveTo>
                  <a:pt x="1493797" y="107580"/>
                </a:moveTo>
                <a:lnTo>
                  <a:pt x="1491995" y="190499"/>
                </a:lnTo>
                <a:lnTo>
                  <a:pt x="1491995" y="172212"/>
                </a:lnTo>
                <a:lnTo>
                  <a:pt x="1491822" y="163821"/>
                </a:lnTo>
                <a:lnTo>
                  <a:pt x="1490877" y="150774"/>
                </a:lnTo>
                <a:lnTo>
                  <a:pt x="1490460" y="95105"/>
                </a:lnTo>
                <a:lnTo>
                  <a:pt x="1493797" y="107580"/>
                </a:lnTo>
                <a:close/>
              </a:path>
              <a:path w="1659635" h="2638044">
                <a:moveTo>
                  <a:pt x="1490877" y="150774"/>
                </a:moveTo>
                <a:lnTo>
                  <a:pt x="1489146" y="137817"/>
                </a:lnTo>
                <a:lnTo>
                  <a:pt x="1486669" y="124980"/>
                </a:lnTo>
                <a:lnTo>
                  <a:pt x="1483488" y="112292"/>
                </a:lnTo>
                <a:lnTo>
                  <a:pt x="1479643" y="99781"/>
                </a:lnTo>
                <a:lnTo>
                  <a:pt x="1475175" y="87478"/>
                </a:lnTo>
                <a:lnTo>
                  <a:pt x="1470124" y="75411"/>
                </a:lnTo>
                <a:lnTo>
                  <a:pt x="1464532" y="63609"/>
                </a:lnTo>
                <a:lnTo>
                  <a:pt x="1470299" y="47697"/>
                </a:lnTo>
                <a:lnTo>
                  <a:pt x="1476396" y="59117"/>
                </a:lnTo>
                <a:lnTo>
                  <a:pt x="1481778" y="70845"/>
                </a:lnTo>
                <a:lnTo>
                  <a:pt x="1486460" y="82851"/>
                </a:lnTo>
                <a:lnTo>
                  <a:pt x="1490460" y="95105"/>
                </a:lnTo>
                <a:lnTo>
                  <a:pt x="1490877" y="150774"/>
                </a:lnTo>
                <a:close/>
              </a:path>
              <a:path w="1659635" h="2638044">
                <a:moveTo>
                  <a:pt x="1470299" y="47697"/>
                </a:moveTo>
                <a:lnTo>
                  <a:pt x="1464532" y="63609"/>
                </a:lnTo>
                <a:lnTo>
                  <a:pt x="1458439" y="52101"/>
                </a:lnTo>
                <a:lnTo>
                  <a:pt x="1451886" y="40917"/>
                </a:lnTo>
                <a:lnTo>
                  <a:pt x="1444914" y="30086"/>
                </a:lnTo>
                <a:lnTo>
                  <a:pt x="1437564" y="19636"/>
                </a:lnTo>
                <a:lnTo>
                  <a:pt x="1429876" y="9598"/>
                </a:lnTo>
                <a:lnTo>
                  <a:pt x="1421891" y="0"/>
                </a:lnTo>
                <a:lnTo>
                  <a:pt x="1432559" y="0"/>
                </a:lnTo>
                <a:lnTo>
                  <a:pt x="1438386" y="5680"/>
                </a:lnTo>
                <a:lnTo>
                  <a:pt x="1447528" y="15576"/>
                </a:lnTo>
                <a:lnTo>
                  <a:pt x="1455882" y="25897"/>
                </a:lnTo>
                <a:lnTo>
                  <a:pt x="1463466" y="36613"/>
                </a:lnTo>
                <a:lnTo>
                  <a:pt x="1470299" y="47697"/>
                </a:lnTo>
                <a:close/>
              </a:path>
              <a:path w="1659635" h="2638044">
                <a:moveTo>
                  <a:pt x="1442655" y="106404"/>
                </a:moveTo>
                <a:lnTo>
                  <a:pt x="1441703" y="172212"/>
                </a:lnTo>
                <a:lnTo>
                  <a:pt x="1441513" y="162978"/>
                </a:lnTo>
                <a:lnTo>
                  <a:pt x="1440498" y="149335"/>
                </a:lnTo>
                <a:lnTo>
                  <a:pt x="1438609" y="136105"/>
                </a:lnTo>
                <a:lnTo>
                  <a:pt x="1438396" y="94542"/>
                </a:lnTo>
                <a:lnTo>
                  <a:pt x="1442655" y="106404"/>
                </a:lnTo>
                <a:close/>
              </a:path>
              <a:path w="1659635" h="2638044">
                <a:moveTo>
                  <a:pt x="1435846" y="123294"/>
                </a:moveTo>
                <a:lnTo>
                  <a:pt x="1432209" y="110907"/>
                </a:lnTo>
                <a:lnTo>
                  <a:pt x="1433370" y="83065"/>
                </a:lnTo>
                <a:lnTo>
                  <a:pt x="1438396" y="94542"/>
                </a:lnTo>
                <a:lnTo>
                  <a:pt x="1438609" y="136105"/>
                </a:lnTo>
                <a:lnTo>
                  <a:pt x="1435846" y="123294"/>
                </a:lnTo>
                <a:close/>
              </a:path>
              <a:path w="1659635" h="2638044">
                <a:moveTo>
                  <a:pt x="1382267" y="36575"/>
                </a:moveTo>
                <a:lnTo>
                  <a:pt x="1387267" y="21153"/>
                </a:lnTo>
                <a:lnTo>
                  <a:pt x="1396836" y="30746"/>
                </a:lnTo>
                <a:lnTo>
                  <a:pt x="1405655" y="40603"/>
                </a:lnTo>
                <a:lnTo>
                  <a:pt x="1413720" y="50743"/>
                </a:lnTo>
                <a:lnTo>
                  <a:pt x="1421029" y="61186"/>
                </a:lnTo>
                <a:lnTo>
                  <a:pt x="1427580" y="71953"/>
                </a:lnTo>
                <a:lnTo>
                  <a:pt x="1433370" y="83065"/>
                </a:lnTo>
                <a:lnTo>
                  <a:pt x="1432209" y="110907"/>
                </a:lnTo>
                <a:lnTo>
                  <a:pt x="1427697" y="98951"/>
                </a:lnTo>
                <a:lnTo>
                  <a:pt x="1422311" y="87431"/>
                </a:lnTo>
                <a:lnTo>
                  <a:pt x="1416051" y="76353"/>
                </a:lnTo>
                <a:lnTo>
                  <a:pt x="1408917" y="65723"/>
                </a:lnTo>
                <a:lnTo>
                  <a:pt x="1400908" y="55546"/>
                </a:lnTo>
                <a:lnTo>
                  <a:pt x="1392025" y="45828"/>
                </a:lnTo>
                <a:lnTo>
                  <a:pt x="1382267" y="36575"/>
                </a:lnTo>
                <a:close/>
              </a:path>
              <a:path w="1659635" h="2638044">
                <a:moveTo>
                  <a:pt x="1362455" y="0"/>
                </a:moveTo>
                <a:lnTo>
                  <a:pt x="1365885" y="2672"/>
                </a:lnTo>
                <a:lnTo>
                  <a:pt x="1376949" y="11801"/>
                </a:lnTo>
                <a:lnTo>
                  <a:pt x="1387267" y="21153"/>
                </a:lnTo>
                <a:lnTo>
                  <a:pt x="1382267" y="36575"/>
                </a:lnTo>
                <a:lnTo>
                  <a:pt x="1380574" y="33487"/>
                </a:lnTo>
                <a:lnTo>
                  <a:pt x="1371962" y="22606"/>
                </a:lnTo>
                <a:lnTo>
                  <a:pt x="1362455" y="0"/>
                </a:lnTo>
                <a:close/>
              </a:path>
              <a:path w="1659635" h="2638044">
                <a:moveTo>
                  <a:pt x="1362455" y="0"/>
                </a:moveTo>
                <a:lnTo>
                  <a:pt x="1371962" y="22606"/>
                </a:lnTo>
                <a:lnTo>
                  <a:pt x="1361734" y="13876"/>
                </a:lnTo>
                <a:lnTo>
                  <a:pt x="1351443" y="6580"/>
                </a:lnTo>
                <a:lnTo>
                  <a:pt x="1342643" y="0"/>
                </a:lnTo>
                <a:lnTo>
                  <a:pt x="1362455" y="0"/>
                </a:lnTo>
                <a:close/>
              </a:path>
              <a:path w="1659635" h="2638044">
                <a:moveTo>
                  <a:pt x="1394952" y="126697"/>
                </a:moveTo>
                <a:lnTo>
                  <a:pt x="1390301" y="114519"/>
                </a:lnTo>
                <a:lnTo>
                  <a:pt x="1390968" y="93238"/>
                </a:lnTo>
                <a:lnTo>
                  <a:pt x="1397407" y="105166"/>
                </a:lnTo>
                <a:lnTo>
                  <a:pt x="1398504" y="139541"/>
                </a:lnTo>
                <a:lnTo>
                  <a:pt x="1394952" y="126697"/>
                </a:lnTo>
                <a:close/>
              </a:path>
              <a:path w="1659635" h="2638044">
                <a:moveTo>
                  <a:pt x="1353311" y="64008"/>
                </a:moveTo>
                <a:lnTo>
                  <a:pt x="1355700" y="51973"/>
                </a:lnTo>
                <a:lnTo>
                  <a:pt x="1365840" y="61232"/>
                </a:lnTo>
                <a:lnTo>
                  <a:pt x="1375133" y="71226"/>
                </a:lnTo>
                <a:lnTo>
                  <a:pt x="1383526" y="81910"/>
                </a:lnTo>
                <a:lnTo>
                  <a:pt x="1390968" y="93238"/>
                </a:lnTo>
                <a:lnTo>
                  <a:pt x="1390301" y="114519"/>
                </a:lnTo>
                <a:lnTo>
                  <a:pt x="1384630" y="103019"/>
                </a:lnTo>
                <a:lnTo>
                  <a:pt x="1378017" y="92206"/>
                </a:lnTo>
                <a:lnTo>
                  <a:pt x="1370541" y="82092"/>
                </a:lnTo>
                <a:lnTo>
                  <a:pt x="1362279" y="72689"/>
                </a:lnTo>
                <a:lnTo>
                  <a:pt x="1353311" y="64008"/>
                </a:lnTo>
                <a:close/>
              </a:path>
              <a:path w="1659635" h="2638044">
                <a:moveTo>
                  <a:pt x="1353052" y="63774"/>
                </a:moveTo>
                <a:lnTo>
                  <a:pt x="1343645" y="55866"/>
                </a:lnTo>
                <a:lnTo>
                  <a:pt x="1344764" y="43493"/>
                </a:lnTo>
                <a:lnTo>
                  <a:pt x="1355700" y="51973"/>
                </a:lnTo>
                <a:lnTo>
                  <a:pt x="1353311" y="64008"/>
                </a:lnTo>
                <a:lnTo>
                  <a:pt x="1353052" y="63774"/>
                </a:lnTo>
                <a:close/>
              </a:path>
              <a:path w="1659635" h="2638044">
                <a:moveTo>
                  <a:pt x="1234025" y="18288"/>
                </a:moveTo>
                <a:lnTo>
                  <a:pt x="1234439" y="9143"/>
                </a:lnTo>
                <a:lnTo>
                  <a:pt x="1234845" y="9144"/>
                </a:lnTo>
                <a:lnTo>
                  <a:pt x="1250283" y="9760"/>
                </a:lnTo>
                <a:lnTo>
                  <a:pt x="1265339" y="11518"/>
                </a:lnTo>
                <a:lnTo>
                  <a:pt x="1279962" y="14371"/>
                </a:lnTo>
                <a:lnTo>
                  <a:pt x="1294099" y="18274"/>
                </a:lnTo>
                <a:lnTo>
                  <a:pt x="1307700" y="23183"/>
                </a:lnTo>
                <a:lnTo>
                  <a:pt x="1320713" y="29053"/>
                </a:lnTo>
                <a:lnTo>
                  <a:pt x="1333085" y="35838"/>
                </a:lnTo>
                <a:lnTo>
                  <a:pt x="1344764" y="43493"/>
                </a:lnTo>
                <a:lnTo>
                  <a:pt x="1343645" y="55866"/>
                </a:lnTo>
                <a:lnTo>
                  <a:pt x="1333694" y="48560"/>
                </a:lnTo>
                <a:lnTo>
                  <a:pt x="1323196" y="41909"/>
                </a:lnTo>
                <a:lnTo>
                  <a:pt x="1312153" y="35968"/>
                </a:lnTo>
                <a:lnTo>
                  <a:pt x="1300565" y="30793"/>
                </a:lnTo>
                <a:lnTo>
                  <a:pt x="1288431" y="26436"/>
                </a:lnTo>
                <a:lnTo>
                  <a:pt x="1275751" y="22952"/>
                </a:lnTo>
                <a:lnTo>
                  <a:pt x="1262526" y="20397"/>
                </a:lnTo>
                <a:lnTo>
                  <a:pt x="1248755" y="18824"/>
                </a:lnTo>
                <a:lnTo>
                  <a:pt x="1234439" y="18287"/>
                </a:lnTo>
                <a:lnTo>
                  <a:pt x="1234025" y="18288"/>
                </a:lnTo>
                <a:close/>
              </a:path>
              <a:path w="1659635" h="2638044">
                <a:moveTo>
                  <a:pt x="1134895" y="48759"/>
                </a:moveTo>
                <a:lnTo>
                  <a:pt x="1136184" y="35886"/>
                </a:lnTo>
                <a:lnTo>
                  <a:pt x="1148502" y="29066"/>
                </a:lnTo>
                <a:lnTo>
                  <a:pt x="1161476" y="23169"/>
                </a:lnTo>
                <a:lnTo>
                  <a:pt x="1175056" y="18242"/>
                </a:lnTo>
                <a:lnTo>
                  <a:pt x="1189192" y="14330"/>
                </a:lnTo>
                <a:lnTo>
                  <a:pt x="1203834" y="11479"/>
                </a:lnTo>
                <a:lnTo>
                  <a:pt x="1218933" y="9735"/>
                </a:lnTo>
                <a:lnTo>
                  <a:pt x="1234439" y="9143"/>
                </a:lnTo>
                <a:lnTo>
                  <a:pt x="1234025" y="18288"/>
                </a:lnTo>
                <a:lnTo>
                  <a:pt x="1219724" y="18855"/>
                </a:lnTo>
                <a:lnTo>
                  <a:pt x="1205969" y="20456"/>
                </a:lnTo>
                <a:lnTo>
                  <a:pt x="1192759" y="23039"/>
                </a:lnTo>
                <a:lnTo>
                  <a:pt x="1180095" y="26548"/>
                </a:lnTo>
                <a:lnTo>
                  <a:pt x="1167977" y="30929"/>
                </a:lnTo>
                <a:lnTo>
                  <a:pt x="1156404" y="36127"/>
                </a:lnTo>
                <a:lnTo>
                  <a:pt x="1145377" y="42088"/>
                </a:lnTo>
                <a:lnTo>
                  <a:pt x="1134895" y="48759"/>
                </a:lnTo>
                <a:close/>
              </a:path>
              <a:path w="1659635" h="2638044">
                <a:moveTo>
                  <a:pt x="1077919" y="106913"/>
                </a:moveTo>
                <a:lnTo>
                  <a:pt x="1078839" y="93643"/>
                </a:lnTo>
                <a:lnTo>
                  <a:pt x="1086176" y="82241"/>
                </a:lnTo>
                <a:lnTo>
                  <a:pt x="1094467" y="71489"/>
                </a:lnTo>
                <a:lnTo>
                  <a:pt x="1103664" y="61432"/>
                </a:lnTo>
                <a:lnTo>
                  <a:pt x="1113715" y="52115"/>
                </a:lnTo>
                <a:lnTo>
                  <a:pt x="1124572" y="43585"/>
                </a:lnTo>
                <a:lnTo>
                  <a:pt x="1136184" y="35886"/>
                </a:lnTo>
                <a:lnTo>
                  <a:pt x="1134895" y="48759"/>
                </a:lnTo>
                <a:lnTo>
                  <a:pt x="1124958" y="56083"/>
                </a:lnTo>
                <a:lnTo>
                  <a:pt x="1115567" y="64008"/>
                </a:lnTo>
                <a:lnTo>
                  <a:pt x="1111298" y="66924"/>
                </a:lnTo>
                <a:lnTo>
                  <a:pt x="1100286" y="75855"/>
                </a:lnTo>
                <a:lnTo>
                  <a:pt x="1091156" y="85505"/>
                </a:lnTo>
                <a:lnTo>
                  <a:pt x="1083753" y="95862"/>
                </a:lnTo>
                <a:lnTo>
                  <a:pt x="1077919" y="106913"/>
                </a:lnTo>
                <a:close/>
              </a:path>
              <a:path w="1659635" h="2638044">
                <a:moveTo>
                  <a:pt x="1073498" y="118649"/>
                </a:moveTo>
                <a:lnTo>
                  <a:pt x="1070332" y="131058"/>
                </a:lnTo>
                <a:lnTo>
                  <a:pt x="1072507" y="105647"/>
                </a:lnTo>
                <a:lnTo>
                  <a:pt x="1078839" y="93643"/>
                </a:lnTo>
                <a:lnTo>
                  <a:pt x="1077919" y="106913"/>
                </a:lnTo>
                <a:lnTo>
                  <a:pt x="1073498" y="118649"/>
                </a:lnTo>
                <a:close/>
              </a:path>
              <a:path w="1659635" h="2638044">
                <a:moveTo>
                  <a:pt x="1068265" y="144129"/>
                </a:moveTo>
                <a:lnTo>
                  <a:pt x="1067140" y="157851"/>
                </a:lnTo>
                <a:lnTo>
                  <a:pt x="1067229" y="118209"/>
                </a:lnTo>
                <a:lnTo>
                  <a:pt x="1072507" y="105647"/>
                </a:lnTo>
                <a:lnTo>
                  <a:pt x="1070332" y="131058"/>
                </a:lnTo>
                <a:lnTo>
                  <a:pt x="1068265" y="144129"/>
                </a:lnTo>
                <a:close/>
              </a:path>
              <a:path w="1659635" h="2638044">
                <a:moveTo>
                  <a:pt x="1066800" y="172212"/>
                </a:moveTo>
                <a:lnTo>
                  <a:pt x="1066765" y="207901"/>
                </a:lnTo>
                <a:lnTo>
                  <a:pt x="1063055" y="131283"/>
                </a:lnTo>
                <a:lnTo>
                  <a:pt x="1067229" y="118209"/>
                </a:lnTo>
                <a:lnTo>
                  <a:pt x="1067140" y="157851"/>
                </a:lnTo>
                <a:lnTo>
                  <a:pt x="1066800" y="172212"/>
                </a:lnTo>
                <a:close/>
              </a:path>
              <a:path w="1659635" h="2638044">
                <a:moveTo>
                  <a:pt x="1066765" y="207901"/>
                </a:moveTo>
                <a:lnTo>
                  <a:pt x="1058220" y="158782"/>
                </a:lnTo>
                <a:lnTo>
                  <a:pt x="1060036" y="144822"/>
                </a:lnTo>
                <a:lnTo>
                  <a:pt x="1063055" y="131283"/>
                </a:lnTo>
                <a:lnTo>
                  <a:pt x="1066765" y="207901"/>
                </a:lnTo>
                <a:close/>
              </a:path>
              <a:path w="1659635" h="2638044">
                <a:moveTo>
                  <a:pt x="1037843" y="227075"/>
                </a:moveTo>
                <a:lnTo>
                  <a:pt x="1036008" y="219458"/>
                </a:lnTo>
                <a:lnTo>
                  <a:pt x="1046665" y="211872"/>
                </a:lnTo>
                <a:lnTo>
                  <a:pt x="1047052" y="220443"/>
                </a:lnTo>
                <a:lnTo>
                  <a:pt x="1037843" y="227075"/>
                </a:lnTo>
                <a:close/>
              </a:path>
              <a:path w="1659635" h="2638044">
                <a:moveTo>
                  <a:pt x="1362516" y="282627"/>
                </a:moveTo>
                <a:lnTo>
                  <a:pt x="1354639" y="293415"/>
                </a:lnTo>
                <a:lnTo>
                  <a:pt x="1343499" y="286337"/>
                </a:lnTo>
                <a:lnTo>
                  <a:pt x="1332283" y="279814"/>
                </a:lnTo>
                <a:lnTo>
                  <a:pt x="1320945" y="273891"/>
                </a:lnTo>
                <a:lnTo>
                  <a:pt x="1309442" y="268613"/>
                </a:lnTo>
                <a:lnTo>
                  <a:pt x="1297729" y="264023"/>
                </a:lnTo>
                <a:lnTo>
                  <a:pt x="1285760" y="260168"/>
                </a:lnTo>
                <a:lnTo>
                  <a:pt x="1273492" y="257092"/>
                </a:lnTo>
                <a:lnTo>
                  <a:pt x="1260879" y="254839"/>
                </a:lnTo>
                <a:lnTo>
                  <a:pt x="1247876" y="253455"/>
                </a:lnTo>
                <a:lnTo>
                  <a:pt x="1234439" y="252983"/>
                </a:lnTo>
                <a:lnTo>
                  <a:pt x="1228094" y="253086"/>
                </a:lnTo>
                <a:lnTo>
                  <a:pt x="1215326" y="253895"/>
                </a:lnTo>
                <a:lnTo>
                  <a:pt x="1202562" y="255479"/>
                </a:lnTo>
                <a:lnTo>
                  <a:pt x="1189849" y="257804"/>
                </a:lnTo>
                <a:lnTo>
                  <a:pt x="1177235" y="260832"/>
                </a:lnTo>
                <a:lnTo>
                  <a:pt x="1164768" y="264528"/>
                </a:lnTo>
                <a:lnTo>
                  <a:pt x="1152497" y="268856"/>
                </a:lnTo>
                <a:lnTo>
                  <a:pt x="1140469" y="273779"/>
                </a:lnTo>
                <a:lnTo>
                  <a:pt x="1128733" y="279261"/>
                </a:lnTo>
                <a:lnTo>
                  <a:pt x="1117336" y="285267"/>
                </a:lnTo>
                <a:lnTo>
                  <a:pt x="1106328" y="291760"/>
                </a:lnTo>
                <a:lnTo>
                  <a:pt x="1095755" y="298703"/>
                </a:lnTo>
                <a:lnTo>
                  <a:pt x="1095755" y="289560"/>
                </a:lnTo>
                <a:lnTo>
                  <a:pt x="1110950" y="279601"/>
                </a:lnTo>
                <a:lnTo>
                  <a:pt x="1121477" y="273424"/>
                </a:lnTo>
                <a:lnTo>
                  <a:pt x="1132199" y="267794"/>
                </a:lnTo>
                <a:lnTo>
                  <a:pt x="1143193" y="262735"/>
                </a:lnTo>
                <a:lnTo>
                  <a:pt x="1154540" y="258272"/>
                </a:lnTo>
                <a:lnTo>
                  <a:pt x="1166318" y="254429"/>
                </a:lnTo>
                <a:lnTo>
                  <a:pt x="1178606" y="251230"/>
                </a:lnTo>
                <a:lnTo>
                  <a:pt x="1191483" y="248700"/>
                </a:lnTo>
                <a:lnTo>
                  <a:pt x="1205029" y="246863"/>
                </a:lnTo>
                <a:lnTo>
                  <a:pt x="1219321" y="245742"/>
                </a:lnTo>
                <a:lnTo>
                  <a:pt x="1234439" y="245364"/>
                </a:lnTo>
                <a:lnTo>
                  <a:pt x="1240332" y="245445"/>
                </a:lnTo>
                <a:lnTo>
                  <a:pt x="1253140" y="246168"/>
                </a:lnTo>
                <a:lnTo>
                  <a:pt x="1265946" y="247622"/>
                </a:lnTo>
                <a:lnTo>
                  <a:pt x="1278702" y="249782"/>
                </a:lnTo>
                <a:lnTo>
                  <a:pt x="1291360" y="252624"/>
                </a:lnTo>
                <a:lnTo>
                  <a:pt x="1303871" y="256122"/>
                </a:lnTo>
                <a:lnTo>
                  <a:pt x="1316186" y="260254"/>
                </a:lnTo>
                <a:lnTo>
                  <a:pt x="1328256" y="264995"/>
                </a:lnTo>
                <a:lnTo>
                  <a:pt x="1340034" y="270320"/>
                </a:lnTo>
                <a:lnTo>
                  <a:pt x="1351470" y="276206"/>
                </a:lnTo>
                <a:lnTo>
                  <a:pt x="1362516" y="282627"/>
                </a:lnTo>
                <a:close/>
              </a:path>
              <a:path w="1659635" h="2638044">
                <a:moveTo>
                  <a:pt x="1354404" y="132074"/>
                </a:moveTo>
                <a:lnTo>
                  <a:pt x="1353311" y="181356"/>
                </a:lnTo>
                <a:lnTo>
                  <a:pt x="1353288" y="170015"/>
                </a:lnTo>
                <a:lnTo>
                  <a:pt x="1352397" y="158572"/>
                </a:lnTo>
                <a:lnTo>
                  <a:pt x="1350122" y="147129"/>
                </a:lnTo>
                <a:lnTo>
                  <a:pt x="1348457" y="119847"/>
                </a:lnTo>
                <a:lnTo>
                  <a:pt x="1354404" y="132074"/>
                </a:lnTo>
                <a:close/>
              </a:path>
              <a:path w="1659635" h="2638044">
                <a:moveTo>
                  <a:pt x="1346341" y="135686"/>
                </a:moveTo>
                <a:lnTo>
                  <a:pt x="1340929" y="124244"/>
                </a:lnTo>
                <a:lnTo>
                  <a:pt x="1341074" y="108363"/>
                </a:lnTo>
                <a:lnTo>
                  <a:pt x="1348457" y="119847"/>
                </a:lnTo>
                <a:lnTo>
                  <a:pt x="1350122" y="147129"/>
                </a:lnTo>
                <a:lnTo>
                  <a:pt x="1346341" y="135686"/>
                </a:lnTo>
                <a:close/>
              </a:path>
              <a:path w="1659635" h="2638044">
                <a:moveTo>
                  <a:pt x="1286732" y="73183"/>
                </a:moveTo>
                <a:lnTo>
                  <a:pt x="1286765" y="65589"/>
                </a:lnTo>
                <a:lnTo>
                  <a:pt x="1299553" y="71857"/>
                </a:lnTo>
                <a:lnTo>
                  <a:pt x="1311496" y="79368"/>
                </a:lnTo>
                <a:lnTo>
                  <a:pt x="1322476" y="88023"/>
                </a:lnTo>
                <a:lnTo>
                  <a:pt x="1332374" y="97721"/>
                </a:lnTo>
                <a:lnTo>
                  <a:pt x="1341074" y="108363"/>
                </a:lnTo>
                <a:lnTo>
                  <a:pt x="1340929" y="124244"/>
                </a:lnTo>
                <a:lnTo>
                  <a:pt x="1333765" y="112801"/>
                </a:lnTo>
                <a:lnTo>
                  <a:pt x="1324725" y="101358"/>
                </a:lnTo>
                <a:lnTo>
                  <a:pt x="1313687" y="89916"/>
                </a:lnTo>
                <a:lnTo>
                  <a:pt x="1308374" y="85429"/>
                </a:lnTo>
                <a:lnTo>
                  <a:pt x="1298063" y="78614"/>
                </a:lnTo>
                <a:lnTo>
                  <a:pt x="1286732" y="73183"/>
                </a:lnTo>
                <a:close/>
              </a:path>
              <a:path w="1659635" h="2638044">
                <a:moveTo>
                  <a:pt x="1187427" y="68881"/>
                </a:moveTo>
                <a:lnTo>
                  <a:pt x="1187559" y="61508"/>
                </a:lnTo>
                <a:lnTo>
                  <a:pt x="1202469" y="57875"/>
                </a:lnTo>
                <a:lnTo>
                  <a:pt x="1218123" y="55631"/>
                </a:lnTo>
                <a:lnTo>
                  <a:pt x="1234439" y="54864"/>
                </a:lnTo>
                <a:lnTo>
                  <a:pt x="1244511" y="55247"/>
                </a:lnTo>
                <a:lnTo>
                  <a:pt x="1259126" y="57184"/>
                </a:lnTo>
                <a:lnTo>
                  <a:pt x="1273250" y="60664"/>
                </a:lnTo>
                <a:lnTo>
                  <a:pt x="1286765" y="65589"/>
                </a:lnTo>
                <a:lnTo>
                  <a:pt x="1286732" y="73183"/>
                </a:lnTo>
                <a:lnTo>
                  <a:pt x="1274543" y="69072"/>
                </a:lnTo>
                <a:lnTo>
                  <a:pt x="1261656" y="66215"/>
                </a:lnTo>
                <a:lnTo>
                  <a:pt x="1248235" y="64549"/>
                </a:lnTo>
                <a:lnTo>
                  <a:pt x="1234439" y="64008"/>
                </a:lnTo>
                <a:lnTo>
                  <a:pt x="1230335" y="64035"/>
                </a:lnTo>
                <a:lnTo>
                  <a:pt x="1214853" y="64705"/>
                </a:lnTo>
                <a:lnTo>
                  <a:pt x="1200559" y="66304"/>
                </a:lnTo>
                <a:lnTo>
                  <a:pt x="1187427" y="68881"/>
                </a:lnTo>
                <a:close/>
              </a:path>
              <a:path w="1659635" h="2638044">
                <a:moveTo>
                  <a:pt x="1146048" y="89916"/>
                </a:moveTo>
                <a:lnTo>
                  <a:pt x="1148100" y="79867"/>
                </a:lnTo>
                <a:lnTo>
                  <a:pt x="1160293" y="72592"/>
                </a:lnTo>
                <a:lnTo>
                  <a:pt x="1173473" y="66443"/>
                </a:lnTo>
                <a:lnTo>
                  <a:pt x="1187559" y="61508"/>
                </a:lnTo>
                <a:lnTo>
                  <a:pt x="1187427" y="68881"/>
                </a:lnTo>
                <a:lnTo>
                  <a:pt x="1175433" y="72482"/>
                </a:lnTo>
                <a:lnTo>
                  <a:pt x="1164555" y="77156"/>
                </a:lnTo>
                <a:lnTo>
                  <a:pt x="1154768" y="82951"/>
                </a:lnTo>
                <a:lnTo>
                  <a:pt x="1146048" y="89916"/>
                </a:lnTo>
                <a:close/>
              </a:path>
              <a:path w="1659635" h="2638044">
                <a:moveTo>
                  <a:pt x="1144461" y="92113"/>
                </a:moveTo>
                <a:lnTo>
                  <a:pt x="1136287" y="103555"/>
                </a:lnTo>
                <a:lnTo>
                  <a:pt x="1136975" y="88182"/>
                </a:lnTo>
                <a:lnTo>
                  <a:pt x="1148100" y="79867"/>
                </a:lnTo>
                <a:lnTo>
                  <a:pt x="1146048" y="89916"/>
                </a:lnTo>
                <a:lnTo>
                  <a:pt x="1144461" y="92113"/>
                </a:lnTo>
                <a:close/>
              </a:path>
              <a:path w="1659635" h="2638044">
                <a:moveTo>
                  <a:pt x="1110594" y="149326"/>
                </a:moveTo>
                <a:lnTo>
                  <a:pt x="1110823" y="118487"/>
                </a:lnTo>
                <a:lnTo>
                  <a:pt x="1118255" y="107580"/>
                </a:lnTo>
                <a:lnTo>
                  <a:pt x="1127000" y="97449"/>
                </a:lnTo>
                <a:lnTo>
                  <a:pt x="1136975" y="88182"/>
                </a:lnTo>
                <a:lnTo>
                  <a:pt x="1136287" y="103555"/>
                </a:lnTo>
                <a:lnTo>
                  <a:pt x="1128493" y="114998"/>
                </a:lnTo>
                <a:lnTo>
                  <a:pt x="1121400" y="126441"/>
                </a:lnTo>
                <a:lnTo>
                  <a:pt x="1115327" y="137883"/>
                </a:lnTo>
                <a:lnTo>
                  <a:pt x="1110594" y="149326"/>
                </a:lnTo>
                <a:close/>
              </a:path>
              <a:path w="1659635" h="2638044">
                <a:moveTo>
                  <a:pt x="1302869" y="2397296"/>
                </a:moveTo>
                <a:lnTo>
                  <a:pt x="1300351" y="2383327"/>
                </a:lnTo>
                <a:lnTo>
                  <a:pt x="1300363" y="2361415"/>
                </a:lnTo>
                <a:lnTo>
                  <a:pt x="1307499" y="2373284"/>
                </a:lnTo>
                <a:lnTo>
                  <a:pt x="1303019" y="2401823"/>
                </a:lnTo>
                <a:lnTo>
                  <a:pt x="1302869" y="2397296"/>
                </a:lnTo>
                <a:close/>
              </a:path>
              <a:path w="1659635" h="2638044">
                <a:moveTo>
                  <a:pt x="1166600" y="2376476"/>
                </a:moveTo>
                <a:lnTo>
                  <a:pt x="1166626" y="2353978"/>
                </a:lnTo>
                <a:lnTo>
                  <a:pt x="1177295" y="2345654"/>
                </a:lnTo>
                <a:lnTo>
                  <a:pt x="1189665" y="2339024"/>
                </a:lnTo>
                <a:lnTo>
                  <a:pt x="1203482" y="2334179"/>
                </a:lnTo>
                <a:lnTo>
                  <a:pt x="1218492" y="2331206"/>
                </a:lnTo>
                <a:lnTo>
                  <a:pt x="1234439" y="2330195"/>
                </a:lnTo>
                <a:lnTo>
                  <a:pt x="1240245" y="2330391"/>
                </a:lnTo>
                <a:lnTo>
                  <a:pt x="1254195" y="2332461"/>
                </a:lnTo>
                <a:lnTo>
                  <a:pt x="1267582" y="2336707"/>
                </a:lnTo>
                <a:lnTo>
                  <a:pt x="1280005" y="2343019"/>
                </a:lnTo>
                <a:lnTo>
                  <a:pt x="1291065" y="2351291"/>
                </a:lnTo>
                <a:lnTo>
                  <a:pt x="1300363" y="2361415"/>
                </a:lnTo>
                <a:lnTo>
                  <a:pt x="1300351" y="2383327"/>
                </a:lnTo>
                <a:lnTo>
                  <a:pt x="1294944" y="2370863"/>
                </a:lnTo>
                <a:lnTo>
                  <a:pt x="1286931" y="2360140"/>
                </a:lnTo>
                <a:lnTo>
                  <a:pt x="1276592" y="2351392"/>
                </a:lnTo>
                <a:lnTo>
                  <a:pt x="1264210" y="2344852"/>
                </a:lnTo>
                <a:lnTo>
                  <a:pt x="1250065" y="2340757"/>
                </a:lnTo>
                <a:lnTo>
                  <a:pt x="1234439" y="2339339"/>
                </a:lnTo>
                <a:lnTo>
                  <a:pt x="1220750" y="2340416"/>
                </a:lnTo>
                <a:lnTo>
                  <a:pt x="1207356" y="2343778"/>
                </a:lnTo>
                <a:lnTo>
                  <a:pt x="1195152" y="2349248"/>
                </a:lnTo>
                <a:lnTo>
                  <a:pt x="1184231" y="2356642"/>
                </a:lnTo>
                <a:lnTo>
                  <a:pt x="1174684" y="2365779"/>
                </a:lnTo>
                <a:lnTo>
                  <a:pt x="1166600" y="2376476"/>
                </a:lnTo>
                <a:close/>
              </a:path>
              <a:path w="1659635" h="2638044">
                <a:moveTo>
                  <a:pt x="1146048" y="2401823"/>
                </a:moveTo>
                <a:lnTo>
                  <a:pt x="1147370" y="2388229"/>
                </a:lnTo>
                <a:lnTo>
                  <a:pt x="1151410" y="2375354"/>
                </a:lnTo>
                <a:lnTo>
                  <a:pt x="1157913" y="2363908"/>
                </a:lnTo>
                <a:lnTo>
                  <a:pt x="1166626" y="2353978"/>
                </a:lnTo>
                <a:lnTo>
                  <a:pt x="1166600" y="2376476"/>
                </a:lnTo>
                <a:lnTo>
                  <a:pt x="1160072" y="2388552"/>
                </a:lnTo>
                <a:lnTo>
                  <a:pt x="1155191" y="2401823"/>
                </a:lnTo>
                <a:lnTo>
                  <a:pt x="1148018" y="2410512"/>
                </a:lnTo>
                <a:lnTo>
                  <a:pt x="1146048" y="2401823"/>
                </a:lnTo>
                <a:close/>
              </a:path>
              <a:path w="1659635" h="2638044">
                <a:moveTo>
                  <a:pt x="1302784" y="2115742"/>
                </a:moveTo>
                <a:lnTo>
                  <a:pt x="1300079" y="2101897"/>
                </a:lnTo>
                <a:lnTo>
                  <a:pt x="1300599" y="2084256"/>
                </a:lnTo>
                <a:lnTo>
                  <a:pt x="1307612" y="2096043"/>
                </a:lnTo>
                <a:lnTo>
                  <a:pt x="1303019" y="2121407"/>
                </a:lnTo>
                <a:lnTo>
                  <a:pt x="1302784" y="2115742"/>
                </a:lnTo>
                <a:close/>
              </a:path>
              <a:path w="1659635" h="2638044">
                <a:moveTo>
                  <a:pt x="1234126" y="2057400"/>
                </a:moveTo>
                <a:lnTo>
                  <a:pt x="1234439" y="2048255"/>
                </a:lnTo>
                <a:lnTo>
                  <a:pt x="1241320" y="2048617"/>
                </a:lnTo>
                <a:lnTo>
                  <a:pt x="1255110" y="2051444"/>
                </a:lnTo>
                <a:lnTo>
                  <a:pt x="1268322" y="2056781"/>
                </a:lnTo>
                <a:lnTo>
                  <a:pt x="1280566" y="2064267"/>
                </a:lnTo>
                <a:lnTo>
                  <a:pt x="1291455" y="2073545"/>
                </a:lnTo>
                <a:lnTo>
                  <a:pt x="1300599" y="2084256"/>
                </a:lnTo>
                <a:lnTo>
                  <a:pt x="1300079" y="2101897"/>
                </a:lnTo>
                <a:lnTo>
                  <a:pt x="1294568" y="2089435"/>
                </a:lnTo>
                <a:lnTo>
                  <a:pt x="1286522" y="2078628"/>
                </a:lnTo>
                <a:lnTo>
                  <a:pt x="1276214" y="2069749"/>
                </a:lnTo>
                <a:lnTo>
                  <a:pt x="1263916" y="2063070"/>
                </a:lnTo>
                <a:lnTo>
                  <a:pt x="1249900" y="2058862"/>
                </a:lnTo>
                <a:lnTo>
                  <a:pt x="1234439" y="2057399"/>
                </a:lnTo>
                <a:lnTo>
                  <a:pt x="1234126" y="2057400"/>
                </a:lnTo>
                <a:close/>
              </a:path>
              <a:path w="1659635" h="2638044">
                <a:moveTo>
                  <a:pt x="1166464" y="2096037"/>
                </a:moveTo>
                <a:lnTo>
                  <a:pt x="1167038" y="2075665"/>
                </a:lnTo>
                <a:lnTo>
                  <a:pt x="1177685" y="2066591"/>
                </a:lnTo>
                <a:lnTo>
                  <a:pt x="1189998" y="2059016"/>
                </a:lnTo>
                <a:lnTo>
                  <a:pt x="1203726" y="2053236"/>
                </a:lnTo>
                <a:lnTo>
                  <a:pt x="1218622" y="2049550"/>
                </a:lnTo>
                <a:lnTo>
                  <a:pt x="1234439" y="2048255"/>
                </a:lnTo>
                <a:lnTo>
                  <a:pt x="1234126" y="2057400"/>
                </a:lnTo>
                <a:lnTo>
                  <a:pt x="1219840" y="2058695"/>
                </a:lnTo>
                <a:lnTo>
                  <a:pt x="1206640" y="2062332"/>
                </a:lnTo>
                <a:lnTo>
                  <a:pt x="1194614" y="2068097"/>
                </a:lnTo>
                <a:lnTo>
                  <a:pt x="1183850" y="2075778"/>
                </a:lnTo>
                <a:lnTo>
                  <a:pt x="1174437" y="2085162"/>
                </a:lnTo>
                <a:lnTo>
                  <a:pt x="1166464" y="2096037"/>
                </a:lnTo>
                <a:close/>
              </a:path>
              <a:path w="1659635" h="2638044">
                <a:moveTo>
                  <a:pt x="1146049" y="2120991"/>
                </a:moveTo>
                <a:lnTo>
                  <a:pt x="1147560" y="2108900"/>
                </a:lnTo>
                <a:lnTo>
                  <a:pt x="1151727" y="2097117"/>
                </a:lnTo>
                <a:lnTo>
                  <a:pt x="1158302" y="2085939"/>
                </a:lnTo>
                <a:lnTo>
                  <a:pt x="1167038" y="2075665"/>
                </a:lnTo>
                <a:lnTo>
                  <a:pt x="1166464" y="2096037"/>
                </a:lnTo>
                <a:lnTo>
                  <a:pt x="1160019" y="2108189"/>
                </a:lnTo>
                <a:lnTo>
                  <a:pt x="1155191" y="2121407"/>
                </a:lnTo>
                <a:lnTo>
                  <a:pt x="1148234" y="2130874"/>
                </a:lnTo>
                <a:lnTo>
                  <a:pt x="1146049" y="2120991"/>
                </a:lnTo>
                <a:close/>
              </a:path>
              <a:path w="1659635" h="2638044">
                <a:moveTo>
                  <a:pt x="1302869" y="1835115"/>
                </a:moveTo>
                <a:lnTo>
                  <a:pt x="1300351" y="1821522"/>
                </a:lnTo>
                <a:lnTo>
                  <a:pt x="1300363" y="1803109"/>
                </a:lnTo>
                <a:lnTo>
                  <a:pt x="1307499" y="1814717"/>
                </a:lnTo>
                <a:lnTo>
                  <a:pt x="1303019" y="1839468"/>
                </a:lnTo>
                <a:lnTo>
                  <a:pt x="1302869" y="1835115"/>
                </a:lnTo>
                <a:close/>
              </a:path>
              <a:path w="1659635" h="2638044">
                <a:moveTo>
                  <a:pt x="1166600" y="1814765"/>
                </a:moveTo>
                <a:lnTo>
                  <a:pt x="1166626" y="1795398"/>
                </a:lnTo>
                <a:lnTo>
                  <a:pt x="1177295" y="1786325"/>
                </a:lnTo>
                <a:lnTo>
                  <a:pt x="1189665" y="1778714"/>
                </a:lnTo>
                <a:lnTo>
                  <a:pt x="1203482" y="1772885"/>
                </a:lnTo>
                <a:lnTo>
                  <a:pt x="1218492" y="1769154"/>
                </a:lnTo>
                <a:lnTo>
                  <a:pt x="1234439" y="1767839"/>
                </a:lnTo>
                <a:lnTo>
                  <a:pt x="1240245" y="1768097"/>
                </a:lnTo>
                <a:lnTo>
                  <a:pt x="1254196" y="1770748"/>
                </a:lnTo>
                <a:lnTo>
                  <a:pt x="1267582" y="1775959"/>
                </a:lnTo>
                <a:lnTo>
                  <a:pt x="1280005" y="1783345"/>
                </a:lnTo>
                <a:lnTo>
                  <a:pt x="1291065" y="1792523"/>
                </a:lnTo>
                <a:lnTo>
                  <a:pt x="1300363" y="1803109"/>
                </a:lnTo>
                <a:lnTo>
                  <a:pt x="1300351" y="1821522"/>
                </a:lnTo>
                <a:lnTo>
                  <a:pt x="1294944" y="1809183"/>
                </a:lnTo>
                <a:lnTo>
                  <a:pt x="1286931" y="1798405"/>
                </a:lnTo>
                <a:lnTo>
                  <a:pt x="1276592" y="1789490"/>
                </a:lnTo>
                <a:lnTo>
                  <a:pt x="1264210" y="1782745"/>
                </a:lnTo>
                <a:lnTo>
                  <a:pt x="1250065" y="1778475"/>
                </a:lnTo>
                <a:lnTo>
                  <a:pt x="1234439" y="1776984"/>
                </a:lnTo>
                <a:lnTo>
                  <a:pt x="1220750" y="1778117"/>
                </a:lnTo>
                <a:lnTo>
                  <a:pt x="1207356" y="1781630"/>
                </a:lnTo>
                <a:lnTo>
                  <a:pt x="1195152" y="1787287"/>
                </a:lnTo>
                <a:lnTo>
                  <a:pt x="1184231" y="1794854"/>
                </a:lnTo>
                <a:lnTo>
                  <a:pt x="1174684" y="1804092"/>
                </a:lnTo>
                <a:lnTo>
                  <a:pt x="1166600" y="1814765"/>
                </a:lnTo>
                <a:close/>
              </a:path>
              <a:path w="1659635" h="2638044">
                <a:moveTo>
                  <a:pt x="1146048" y="1839468"/>
                </a:moveTo>
                <a:lnTo>
                  <a:pt x="1147371" y="1828213"/>
                </a:lnTo>
                <a:lnTo>
                  <a:pt x="1151410" y="1816660"/>
                </a:lnTo>
                <a:lnTo>
                  <a:pt x="1157913" y="1805615"/>
                </a:lnTo>
                <a:lnTo>
                  <a:pt x="1166626" y="1795398"/>
                </a:lnTo>
                <a:lnTo>
                  <a:pt x="1166600" y="1814765"/>
                </a:lnTo>
                <a:lnTo>
                  <a:pt x="1160072" y="1826636"/>
                </a:lnTo>
                <a:lnTo>
                  <a:pt x="1155191" y="1839468"/>
                </a:lnTo>
                <a:lnTo>
                  <a:pt x="1148018" y="1850663"/>
                </a:lnTo>
                <a:lnTo>
                  <a:pt x="1146048" y="1839468"/>
                </a:lnTo>
                <a:close/>
              </a:path>
              <a:path w="1659635" h="2638044">
                <a:moveTo>
                  <a:pt x="1302784" y="1553386"/>
                </a:moveTo>
                <a:lnTo>
                  <a:pt x="1300079" y="1539541"/>
                </a:lnTo>
                <a:lnTo>
                  <a:pt x="1300599" y="1521900"/>
                </a:lnTo>
                <a:lnTo>
                  <a:pt x="1307612" y="1533687"/>
                </a:lnTo>
                <a:lnTo>
                  <a:pt x="1303019" y="1559051"/>
                </a:lnTo>
                <a:lnTo>
                  <a:pt x="1302784" y="1553386"/>
                </a:lnTo>
                <a:close/>
              </a:path>
              <a:path w="1659635" h="2638044">
                <a:moveTo>
                  <a:pt x="1234126" y="1495044"/>
                </a:moveTo>
                <a:lnTo>
                  <a:pt x="1234439" y="1485900"/>
                </a:lnTo>
                <a:lnTo>
                  <a:pt x="1241320" y="1486261"/>
                </a:lnTo>
                <a:lnTo>
                  <a:pt x="1255110" y="1489089"/>
                </a:lnTo>
                <a:lnTo>
                  <a:pt x="1268322" y="1494425"/>
                </a:lnTo>
                <a:lnTo>
                  <a:pt x="1280566" y="1501911"/>
                </a:lnTo>
                <a:lnTo>
                  <a:pt x="1291455" y="1511189"/>
                </a:lnTo>
                <a:lnTo>
                  <a:pt x="1300599" y="1521900"/>
                </a:lnTo>
                <a:lnTo>
                  <a:pt x="1300079" y="1539541"/>
                </a:lnTo>
                <a:lnTo>
                  <a:pt x="1294568" y="1527079"/>
                </a:lnTo>
                <a:lnTo>
                  <a:pt x="1286522" y="1516272"/>
                </a:lnTo>
                <a:lnTo>
                  <a:pt x="1276214" y="1507393"/>
                </a:lnTo>
                <a:lnTo>
                  <a:pt x="1263916" y="1500714"/>
                </a:lnTo>
                <a:lnTo>
                  <a:pt x="1249900" y="1496506"/>
                </a:lnTo>
                <a:lnTo>
                  <a:pt x="1234439" y="1495044"/>
                </a:lnTo>
                <a:lnTo>
                  <a:pt x="1234126" y="1495044"/>
                </a:lnTo>
                <a:close/>
              </a:path>
              <a:path w="1659635" h="2638044">
                <a:moveTo>
                  <a:pt x="1166464" y="1533681"/>
                </a:moveTo>
                <a:lnTo>
                  <a:pt x="1167038" y="1513309"/>
                </a:lnTo>
                <a:lnTo>
                  <a:pt x="1177685" y="1504235"/>
                </a:lnTo>
                <a:lnTo>
                  <a:pt x="1189998" y="1496660"/>
                </a:lnTo>
                <a:lnTo>
                  <a:pt x="1203726" y="1490880"/>
                </a:lnTo>
                <a:lnTo>
                  <a:pt x="1218622" y="1487194"/>
                </a:lnTo>
                <a:lnTo>
                  <a:pt x="1234439" y="1485900"/>
                </a:lnTo>
                <a:lnTo>
                  <a:pt x="1234126" y="1495044"/>
                </a:lnTo>
                <a:lnTo>
                  <a:pt x="1219840" y="1496340"/>
                </a:lnTo>
                <a:lnTo>
                  <a:pt x="1206640" y="1499976"/>
                </a:lnTo>
                <a:lnTo>
                  <a:pt x="1194614" y="1505741"/>
                </a:lnTo>
                <a:lnTo>
                  <a:pt x="1183850" y="1513422"/>
                </a:lnTo>
                <a:lnTo>
                  <a:pt x="1174437" y="1522806"/>
                </a:lnTo>
                <a:lnTo>
                  <a:pt x="1166464" y="1533681"/>
                </a:lnTo>
                <a:close/>
              </a:path>
              <a:path w="1659635" h="2638044">
                <a:moveTo>
                  <a:pt x="1146049" y="1558635"/>
                </a:moveTo>
                <a:lnTo>
                  <a:pt x="1147560" y="1546544"/>
                </a:lnTo>
                <a:lnTo>
                  <a:pt x="1151727" y="1534761"/>
                </a:lnTo>
                <a:lnTo>
                  <a:pt x="1158302" y="1523583"/>
                </a:lnTo>
                <a:lnTo>
                  <a:pt x="1167038" y="1513309"/>
                </a:lnTo>
                <a:lnTo>
                  <a:pt x="1166464" y="1533681"/>
                </a:lnTo>
                <a:lnTo>
                  <a:pt x="1160019" y="1545833"/>
                </a:lnTo>
                <a:lnTo>
                  <a:pt x="1155191" y="1559051"/>
                </a:lnTo>
                <a:lnTo>
                  <a:pt x="1147868" y="1570773"/>
                </a:lnTo>
                <a:lnTo>
                  <a:pt x="1146049" y="1558635"/>
                </a:lnTo>
                <a:close/>
              </a:path>
              <a:path w="1659635" h="2638044">
                <a:moveTo>
                  <a:pt x="1175944" y="1247799"/>
                </a:moveTo>
                <a:lnTo>
                  <a:pt x="1177685" y="1229967"/>
                </a:lnTo>
                <a:lnTo>
                  <a:pt x="1189998" y="1223367"/>
                </a:lnTo>
                <a:lnTo>
                  <a:pt x="1203726" y="1218562"/>
                </a:lnTo>
                <a:lnTo>
                  <a:pt x="1218622" y="1215623"/>
                </a:lnTo>
                <a:lnTo>
                  <a:pt x="1234439" y="1214628"/>
                </a:lnTo>
                <a:lnTo>
                  <a:pt x="1241320" y="1214902"/>
                </a:lnTo>
                <a:lnTo>
                  <a:pt x="1255110" y="1217118"/>
                </a:lnTo>
                <a:lnTo>
                  <a:pt x="1268322" y="1221484"/>
                </a:lnTo>
                <a:lnTo>
                  <a:pt x="1280566" y="1227908"/>
                </a:lnTo>
                <a:lnTo>
                  <a:pt x="1291455" y="1236301"/>
                </a:lnTo>
                <a:lnTo>
                  <a:pt x="1300599" y="1246575"/>
                </a:lnTo>
                <a:lnTo>
                  <a:pt x="1307612" y="1258639"/>
                </a:lnTo>
                <a:lnTo>
                  <a:pt x="1303019" y="1278636"/>
                </a:lnTo>
                <a:lnTo>
                  <a:pt x="1301540" y="1267806"/>
                </a:lnTo>
                <a:lnTo>
                  <a:pt x="1296744" y="1256424"/>
                </a:lnTo>
                <a:lnTo>
                  <a:pt x="1288951" y="1245997"/>
                </a:lnTo>
                <a:lnTo>
                  <a:pt x="1278492" y="1237020"/>
                </a:lnTo>
                <a:lnTo>
                  <a:pt x="1265699" y="1229991"/>
                </a:lnTo>
                <a:lnTo>
                  <a:pt x="1250904" y="1225409"/>
                </a:lnTo>
                <a:lnTo>
                  <a:pt x="1234439" y="1223771"/>
                </a:lnTo>
                <a:lnTo>
                  <a:pt x="1225403" y="1224255"/>
                </a:lnTo>
                <a:lnTo>
                  <a:pt x="1211018" y="1227129"/>
                </a:lnTo>
                <a:lnTo>
                  <a:pt x="1197909" y="1232262"/>
                </a:lnTo>
                <a:lnTo>
                  <a:pt x="1186183" y="1239278"/>
                </a:lnTo>
                <a:lnTo>
                  <a:pt x="1175944" y="1247799"/>
                </a:lnTo>
                <a:close/>
              </a:path>
              <a:path w="1659635" h="2638044">
                <a:moveTo>
                  <a:pt x="1147560" y="1272809"/>
                </a:moveTo>
                <a:lnTo>
                  <a:pt x="1151727" y="1259781"/>
                </a:lnTo>
                <a:lnTo>
                  <a:pt x="1158302" y="1248248"/>
                </a:lnTo>
                <a:lnTo>
                  <a:pt x="1167038" y="1238285"/>
                </a:lnTo>
                <a:lnTo>
                  <a:pt x="1177685" y="1229967"/>
                </a:lnTo>
                <a:lnTo>
                  <a:pt x="1175944" y="1247799"/>
                </a:lnTo>
                <a:lnTo>
                  <a:pt x="1167296" y="1257451"/>
                </a:lnTo>
                <a:lnTo>
                  <a:pt x="1160343" y="1267855"/>
                </a:lnTo>
                <a:lnTo>
                  <a:pt x="1155191" y="1278636"/>
                </a:lnTo>
                <a:lnTo>
                  <a:pt x="1147560" y="1272809"/>
                </a:lnTo>
                <a:close/>
              </a:path>
              <a:path w="1659635" h="2638044">
                <a:moveTo>
                  <a:pt x="1302869" y="1001312"/>
                </a:moveTo>
                <a:lnTo>
                  <a:pt x="1300351" y="987343"/>
                </a:lnTo>
                <a:lnTo>
                  <a:pt x="1300363" y="964756"/>
                </a:lnTo>
                <a:lnTo>
                  <a:pt x="1307499" y="976668"/>
                </a:lnTo>
                <a:lnTo>
                  <a:pt x="1303019" y="1005840"/>
                </a:lnTo>
                <a:lnTo>
                  <a:pt x="1302869" y="1001312"/>
                </a:lnTo>
                <a:close/>
              </a:path>
              <a:path w="1659635" h="2638044">
                <a:moveTo>
                  <a:pt x="1166600" y="980493"/>
                </a:moveTo>
                <a:lnTo>
                  <a:pt x="1166626" y="957364"/>
                </a:lnTo>
                <a:lnTo>
                  <a:pt x="1177295" y="949165"/>
                </a:lnTo>
                <a:lnTo>
                  <a:pt x="1189665" y="942699"/>
                </a:lnTo>
                <a:lnTo>
                  <a:pt x="1203482" y="938018"/>
                </a:lnTo>
                <a:lnTo>
                  <a:pt x="1218492" y="935172"/>
                </a:lnTo>
                <a:lnTo>
                  <a:pt x="1234439" y="934212"/>
                </a:lnTo>
                <a:lnTo>
                  <a:pt x="1240245" y="934397"/>
                </a:lnTo>
                <a:lnTo>
                  <a:pt x="1254195" y="936370"/>
                </a:lnTo>
                <a:lnTo>
                  <a:pt x="1267582" y="940455"/>
                </a:lnTo>
                <a:lnTo>
                  <a:pt x="1280005" y="946588"/>
                </a:lnTo>
                <a:lnTo>
                  <a:pt x="1291065" y="954709"/>
                </a:lnTo>
                <a:lnTo>
                  <a:pt x="1300363" y="964756"/>
                </a:lnTo>
                <a:lnTo>
                  <a:pt x="1300351" y="987343"/>
                </a:lnTo>
                <a:lnTo>
                  <a:pt x="1294944" y="974879"/>
                </a:lnTo>
                <a:lnTo>
                  <a:pt x="1286931" y="964156"/>
                </a:lnTo>
                <a:lnTo>
                  <a:pt x="1276592" y="955408"/>
                </a:lnTo>
                <a:lnTo>
                  <a:pt x="1264210" y="948868"/>
                </a:lnTo>
                <a:lnTo>
                  <a:pt x="1250065" y="944773"/>
                </a:lnTo>
                <a:lnTo>
                  <a:pt x="1234439" y="943355"/>
                </a:lnTo>
                <a:lnTo>
                  <a:pt x="1220750" y="944432"/>
                </a:lnTo>
                <a:lnTo>
                  <a:pt x="1207355" y="947794"/>
                </a:lnTo>
                <a:lnTo>
                  <a:pt x="1195152" y="953264"/>
                </a:lnTo>
                <a:lnTo>
                  <a:pt x="1184231" y="960658"/>
                </a:lnTo>
                <a:lnTo>
                  <a:pt x="1174684" y="969795"/>
                </a:lnTo>
                <a:lnTo>
                  <a:pt x="1166600" y="980493"/>
                </a:lnTo>
                <a:close/>
              </a:path>
              <a:path w="1659635" h="2638044">
                <a:moveTo>
                  <a:pt x="1146048" y="1005840"/>
                </a:moveTo>
                <a:lnTo>
                  <a:pt x="1147371" y="991855"/>
                </a:lnTo>
                <a:lnTo>
                  <a:pt x="1151410" y="978760"/>
                </a:lnTo>
                <a:lnTo>
                  <a:pt x="1157913" y="967246"/>
                </a:lnTo>
                <a:lnTo>
                  <a:pt x="1166626" y="957364"/>
                </a:lnTo>
                <a:lnTo>
                  <a:pt x="1166600" y="980493"/>
                </a:lnTo>
                <a:lnTo>
                  <a:pt x="1160072" y="992568"/>
                </a:lnTo>
                <a:lnTo>
                  <a:pt x="1155191" y="1005840"/>
                </a:lnTo>
                <a:lnTo>
                  <a:pt x="1147868" y="1015452"/>
                </a:lnTo>
                <a:lnTo>
                  <a:pt x="1146048" y="1005840"/>
                </a:lnTo>
                <a:close/>
              </a:path>
              <a:path w="1659635" h="2638044">
                <a:moveTo>
                  <a:pt x="1302784" y="719758"/>
                </a:moveTo>
                <a:lnTo>
                  <a:pt x="1300079" y="705913"/>
                </a:lnTo>
                <a:lnTo>
                  <a:pt x="1300599" y="688272"/>
                </a:lnTo>
                <a:lnTo>
                  <a:pt x="1307612" y="700059"/>
                </a:lnTo>
                <a:lnTo>
                  <a:pt x="1303019" y="725424"/>
                </a:lnTo>
                <a:lnTo>
                  <a:pt x="1302784" y="719758"/>
                </a:lnTo>
                <a:close/>
              </a:path>
              <a:path w="1659635" h="2638044">
                <a:moveTo>
                  <a:pt x="1234126" y="661416"/>
                </a:moveTo>
                <a:lnTo>
                  <a:pt x="1234439" y="652271"/>
                </a:lnTo>
                <a:lnTo>
                  <a:pt x="1241320" y="652633"/>
                </a:lnTo>
                <a:lnTo>
                  <a:pt x="1255111" y="655460"/>
                </a:lnTo>
                <a:lnTo>
                  <a:pt x="1268322" y="660797"/>
                </a:lnTo>
                <a:lnTo>
                  <a:pt x="1280566" y="668283"/>
                </a:lnTo>
                <a:lnTo>
                  <a:pt x="1291455" y="677561"/>
                </a:lnTo>
                <a:lnTo>
                  <a:pt x="1300599" y="688272"/>
                </a:lnTo>
                <a:lnTo>
                  <a:pt x="1300079" y="705913"/>
                </a:lnTo>
                <a:lnTo>
                  <a:pt x="1294568" y="693451"/>
                </a:lnTo>
                <a:lnTo>
                  <a:pt x="1286522" y="682644"/>
                </a:lnTo>
                <a:lnTo>
                  <a:pt x="1276214" y="673765"/>
                </a:lnTo>
                <a:lnTo>
                  <a:pt x="1263916" y="667086"/>
                </a:lnTo>
                <a:lnTo>
                  <a:pt x="1249900" y="662878"/>
                </a:lnTo>
                <a:lnTo>
                  <a:pt x="1234439" y="661416"/>
                </a:lnTo>
                <a:lnTo>
                  <a:pt x="1234126" y="661416"/>
                </a:lnTo>
                <a:close/>
              </a:path>
              <a:path w="1659635" h="2638044">
                <a:moveTo>
                  <a:pt x="1166464" y="700053"/>
                </a:moveTo>
                <a:lnTo>
                  <a:pt x="1167038" y="679681"/>
                </a:lnTo>
                <a:lnTo>
                  <a:pt x="1177686" y="670607"/>
                </a:lnTo>
                <a:lnTo>
                  <a:pt x="1189998" y="663032"/>
                </a:lnTo>
                <a:lnTo>
                  <a:pt x="1203726" y="657252"/>
                </a:lnTo>
                <a:lnTo>
                  <a:pt x="1218622" y="653566"/>
                </a:lnTo>
                <a:lnTo>
                  <a:pt x="1234439" y="652271"/>
                </a:lnTo>
                <a:lnTo>
                  <a:pt x="1234126" y="661416"/>
                </a:lnTo>
                <a:lnTo>
                  <a:pt x="1219840" y="662712"/>
                </a:lnTo>
                <a:lnTo>
                  <a:pt x="1206640" y="666348"/>
                </a:lnTo>
                <a:lnTo>
                  <a:pt x="1194614" y="672113"/>
                </a:lnTo>
                <a:lnTo>
                  <a:pt x="1183850" y="679794"/>
                </a:lnTo>
                <a:lnTo>
                  <a:pt x="1174437" y="689178"/>
                </a:lnTo>
                <a:lnTo>
                  <a:pt x="1166464" y="700053"/>
                </a:lnTo>
                <a:close/>
              </a:path>
              <a:path w="1659635" h="2638044">
                <a:moveTo>
                  <a:pt x="1146049" y="725007"/>
                </a:moveTo>
                <a:lnTo>
                  <a:pt x="1147560" y="712916"/>
                </a:lnTo>
                <a:lnTo>
                  <a:pt x="1151727" y="701133"/>
                </a:lnTo>
                <a:lnTo>
                  <a:pt x="1158302" y="689955"/>
                </a:lnTo>
                <a:lnTo>
                  <a:pt x="1167038" y="679681"/>
                </a:lnTo>
                <a:lnTo>
                  <a:pt x="1166464" y="700053"/>
                </a:lnTo>
                <a:lnTo>
                  <a:pt x="1160019" y="712206"/>
                </a:lnTo>
                <a:lnTo>
                  <a:pt x="1155191" y="725424"/>
                </a:lnTo>
                <a:lnTo>
                  <a:pt x="1148309" y="736456"/>
                </a:lnTo>
                <a:lnTo>
                  <a:pt x="1146049" y="725007"/>
                </a:lnTo>
                <a:close/>
              </a:path>
              <a:path w="1659635" h="2638044">
                <a:moveTo>
                  <a:pt x="1302869" y="439131"/>
                </a:moveTo>
                <a:lnTo>
                  <a:pt x="1300351" y="425538"/>
                </a:lnTo>
                <a:lnTo>
                  <a:pt x="1300363" y="407125"/>
                </a:lnTo>
                <a:lnTo>
                  <a:pt x="1307499" y="418733"/>
                </a:lnTo>
                <a:lnTo>
                  <a:pt x="1303019" y="443483"/>
                </a:lnTo>
                <a:lnTo>
                  <a:pt x="1302869" y="439131"/>
                </a:lnTo>
                <a:close/>
              </a:path>
              <a:path w="1659635" h="2638044">
                <a:moveTo>
                  <a:pt x="1166600" y="418781"/>
                </a:moveTo>
                <a:lnTo>
                  <a:pt x="1166626" y="399414"/>
                </a:lnTo>
                <a:lnTo>
                  <a:pt x="1177295" y="390341"/>
                </a:lnTo>
                <a:lnTo>
                  <a:pt x="1189665" y="382730"/>
                </a:lnTo>
                <a:lnTo>
                  <a:pt x="1203482" y="376901"/>
                </a:lnTo>
                <a:lnTo>
                  <a:pt x="1218492" y="373170"/>
                </a:lnTo>
                <a:lnTo>
                  <a:pt x="1234439" y="371856"/>
                </a:lnTo>
                <a:lnTo>
                  <a:pt x="1240245" y="372113"/>
                </a:lnTo>
                <a:lnTo>
                  <a:pt x="1254195" y="374764"/>
                </a:lnTo>
                <a:lnTo>
                  <a:pt x="1267582" y="379975"/>
                </a:lnTo>
                <a:lnTo>
                  <a:pt x="1280005" y="387361"/>
                </a:lnTo>
                <a:lnTo>
                  <a:pt x="1291065" y="396539"/>
                </a:lnTo>
                <a:lnTo>
                  <a:pt x="1300363" y="407125"/>
                </a:lnTo>
                <a:lnTo>
                  <a:pt x="1300351" y="425538"/>
                </a:lnTo>
                <a:lnTo>
                  <a:pt x="1294944" y="413199"/>
                </a:lnTo>
                <a:lnTo>
                  <a:pt x="1286931" y="402421"/>
                </a:lnTo>
                <a:lnTo>
                  <a:pt x="1276592" y="393506"/>
                </a:lnTo>
                <a:lnTo>
                  <a:pt x="1264210" y="386761"/>
                </a:lnTo>
                <a:lnTo>
                  <a:pt x="1250065" y="382491"/>
                </a:lnTo>
                <a:lnTo>
                  <a:pt x="1234439" y="380999"/>
                </a:lnTo>
                <a:lnTo>
                  <a:pt x="1220750" y="382133"/>
                </a:lnTo>
                <a:lnTo>
                  <a:pt x="1207356" y="385646"/>
                </a:lnTo>
                <a:lnTo>
                  <a:pt x="1195152" y="391303"/>
                </a:lnTo>
                <a:lnTo>
                  <a:pt x="1184231" y="398870"/>
                </a:lnTo>
                <a:lnTo>
                  <a:pt x="1174684" y="408108"/>
                </a:lnTo>
                <a:lnTo>
                  <a:pt x="1166600" y="418781"/>
                </a:lnTo>
                <a:close/>
              </a:path>
              <a:path w="1659635" h="2638044">
                <a:moveTo>
                  <a:pt x="1146048" y="443483"/>
                </a:moveTo>
                <a:lnTo>
                  <a:pt x="1147370" y="432229"/>
                </a:lnTo>
                <a:lnTo>
                  <a:pt x="1151410" y="420676"/>
                </a:lnTo>
                <a:lnTo>
                  <a:pt x="1157913" y="409631"/>
                </a:lnTo>
                <a:lnTo>
                  <a:pt x="1166626" y="399414"/>
                </a:lnTo>
                <a:lnTo>
                  <a:pt x="1166600" y="418781"/>
                </a:lnTo>
                <a:lnTo>
                  <a:pt x="1160072" y="430652"/>
                </a:lnTo>
                <a:lnTo>
                  <a:pt x="1155191" y="443483"/>
                </a:lnTo>
                <a:lnTo>
                  <a:pt x="1147868" y="455205"/>
                </a:lnTo>
                <a:lnTo>
                  <a:pt x="1146048" y="443483"/>
                </a:lnTo>
                <a:close/>
              </a:path>
              <a:path w="1659635" h="2638044">
                <a:moveTo>
                  <a:pt x="1302784" y="157402"/>
                </a:moveTo>
                <a:lnTo>
                  <a:pt x="1300079" y="143557"/>
                </a:lnTo>
                <a:lnTo>
                  <a:pt x="1300599" y="125916"/>
                </a:lnTo>
                <a:lnTo>
                  <a:pt x="1307612" y="137703"/>
                </a:lnTo>
                <a:lnTo>
                  <a:pt x="1303019" y="163068"/>
                </a:lnTo>
                <a:lnTo>
                  <a:pt x="1302784" y="157402"/>
                </a:lnTo>
                <a:close/>
              </a:path>
              <a:path w="1659635" h="2638044">
                <a:moveTo>
                  <a:pt x="1234126" y="99060"/>
                </a:moveTo>
                <a:lnTo>
                  <a:pt x="1234439" y="89916"/>
                </a:lnTo>
                <a:lnTo>
                  <a:pt x="1241320" y="90277"/>
                </a:lnTo>
                <a:lnTo>
                  <a:pt x="1255110" y="93105"/>
                </a:lnTo>
                <a:lnTo>
                  <a:pt x="1268322" y="98441"/>
                </a:lnTo>
                <a:lnTo>
                  <a:pt x="1280566" y="105927"/>
                </a:lnTo>
                <a:lnTo>
                  <a:pt x="1291455" y="115205"/>
                </a:lnTo>
                <a:lnTo>
                  <a:pt x="1300599" y="125916"/>
                </a:lnTo>
                <a:lnTo>
                  <a:pt x="1300079" y="143557"/>
                </a:lnTo>
                <a:lnTo>
                  <a:pt x="1294568" y="131095"/>
                </a:lnTo>
                <a:lnTo>
                  <a:pt x="1286522" y="120288"/>
                </a:lnTo>
                <a:lnTo>
                  <a:pt x="1276214" y="111409"/>
                </a:lnTo>
                <a:lnTo>
                  <a:pt x="1263916" y="104730"/>
                </a:lnTo>
                <a:lnTo>
                  <a:pt x="1249900" y="100522"/>
                </a:lnTo>
                <a:lnTo>
                  <a:pt x="1234439" y="99060"/>
                </a:lnTo>
                <a:lnTo>
                  <a:pt x="1234126" y="99060"/>
                </a:lnTo>
                <a:close/>
              </a:path>
              <a:path w="1659635" h="2638044">
                <a:moveTo>
                  <a:pt x="1146048" y="163068"/>
                </a:moveTo>
                <a:lnTo>
                  <a:pt x="1150022" y="150560"/>
                </a:lnTo>
                <a:lnTo>
                  <a:pt x="1155435" y="138777"/>
                </a:lnTo>
                <a:lnTo>
                  <a:pt x="1162366" y="127599"/>
                </a:lnTo>
                <a:lnTo>
                  <a:pt x="1170790" y="117325"/>
                </a:lnTo>
                <a:lnTo>
                  <a:pt x="1180682" y="108251"/>
                </a:lnTo>
                <a:lnTo>
                  <a:pt x="1192018" y="100676"/>
                </a:lnTo>
                <a:lnTo>
                  <a:pt x="1204773" y="94896"/>
                </a:lnTo>
                <a:lnTo>
                  <a:pt x="1218921" y="91210"/>
                </a:lnTo>
                <a:lnTo>
                  <a:pt x="1234439" y="89916"/>
                </a:lnTo>
                <a:lnTo>
                  <a:pt x="1234126" y="99060"/>
                </a:lnTo>
                <a:lnTo>
                  <a:pt x="1219840" y="100356"/>
                </a:lnTo>
                <a:lnTo>
                  <a:pt x="1206640" y="103992"/>
                </a:lnTo>
                <a:lnTo>
                  <a:pt x="1194614" y="109757"/>
                </a:lnTo>
                <a:lnTo>
                  <a:pt x="1183850" y="117438"/>
                </a:lnTo>
                <a:lnTo>
                  <a:pt x="1174437" y="126822"/>
                </a:lnTo>
                <a:lnTo>
                  <a:pt x="1166464" y="137697"/>
                </a:lnTo>
                <a:lnTo>
                  <a:pt x="1160019" y="149850"/>
                </a:lnTo>
                <a:lnTo>
                  <a:pt x="1155191" y="163068"/>
                </a:lnTo>
                <a:lnTo>
                  <a:pt x="1148018" y="174263"/>
                </a:lnTo>
                <a:lnTo>
                  <a:pt x="1146048" y="163068"/>
                </a:lnTo>
                <a:close/>
              </a:path>
              <a:path w="1659635" h="2638044">
                <a:moveTo>
                  <a:pt x="1155191" y="2401823"/>
                </a:moveTo>
                <a:lnTo>
                  <a:pt x="1157315" y="2400200"/>
                </a:lnTo>
                <a:lnTo>
                  <a:pt x="1170023" y="2394908"/>
                </a:lnTo>
                <a:lnTo>
                  <a:pt x="1183730" y="2392958"/>
                </a:lnTo>
                <a:lnTo>
                  <a:pt x="1194816" y="2392679"/>
                </a:lnTo>
                <a:lnTo>
                  <a:pt x="1197240" y="2382393"/>
                </a:lnTo>
                <a:lnTo>
                  <a:pt x="1206014" y="2372868"/>
                </a:lnTo>
                <a:lnTo>
                  <a:pt x="1201798" y="2402924"/>
                </a:lnTo>
                <a:lnTo>
                  <a:pt x="1187916" y="2404125"/>
                </a:lnTo>
                <a:lnTo>
                  <a:pt x="1174316" y="2405781"/>
                </a:lnTo>
                <a:lnTo>
                  <a:pt x="1161013" y="2407906"/>
                </a:lnTo>
                <a:lnTo>
                  <a:pt x="1155191" y="2401823"/>
                </a:lnTo>
                <a:close/>
              </a:path>
              <a:path w="1659635" h="2638044">
                <a:moveTo>
                  <a:pt x="1146048" y="2401823"/>
                </a:moveTo>
                <a:lnTo>
                  <a:pt x="1148018" y="2410512"/>
                </a:lnTo>
                <a:lnTo>
                  <a:pt x="1135345" y="2413612"/>
                </a:lnTo>
                <a:lnTo>
                  <a:pt x="1123005" y="2417218"/>
                </a:lnTo>
                <a:lnTo>
                  <a:pt x="1111013" y="2421344"/>
                </a:lnTo>
                <a:lnTo>
                  <a:pt x="1124870" y="2408069"/>
                </a:lnTo>
                <a:lnTo>
                  <a:pt x="1136127" y="2403942"/>
                </a:lnTo>
                <a:lnTo>
                  <a:pt x="1146048" y="2401823"/>
                </a:lnTo>
                <a:close/>
              </a:path>
              <a:path w="1659635" h="2638044">
                <a:moveTo>
                  <a:pt x="1066800" y="2438399"/>
                </a:moveTo>
                <a:lnTo>
                  <a:pt x="1070371" y="2434935"/>
                </a:lnTo>
                <a:lnTo>
                  <a:pt x="1079620" y="2427601"/>
                </a:lnTo>
                <a:lnTo>
                  <a:pt x="1091262" y="2422209"/>
                </a:lnTo>
                <a:lnTo>
                  <a:pt x="1106423" y="2420112"/>
                </a:lnTo>
                <a:lnTo>
                  <a:pt x="1110049" y="2410863"/>
                </a:lnTo>
                <a:lnTo>
                  <a:pt x="1124870" y="2408069"/>
                </a:lnTo>
                <a:lnTo>
                  <a:pt x="1111013" y="2421344"/>
                </a:lnTo>
                <a:lnTo>
                  <a:pt x="1099380" y="2426001"/>
                </a:lnTo>
                <a:lnTo>
                  <a:pt x="1088119" y="2431204"/>
                </a:lnTo>
                <a:lnTo>
                  <a:pt x="1077243" y="2436963"/>
                </a:lnTo>
                <a:lnTo>
                  <a:pt x="1066800" y="2438399"/>
                </a:lnTo>
                <a:close/>
              </a:path>
              <a:path w="1659635" h="2638044">
                <a:moveTo>
                  <a:pt x="1066800" y="2438399"/>
                </a:moveTo>
                <a:lnTo>
                  <a:pt x="1077243" y="2436963"/>
                </a:lnTo>
                <a:lnTo>
                  <a:pt x="1066765" y="2443293"/>
                </a:lnTo>
                <a:lnTo>
                  <a:pt x="1066799" y="2426333"/>
                </a:lnTo>
                <a:lnTo>
                  <a:pt x="1066800" y="2438399"/>
                </a:lnTo>
                <a:close/>
              </a:path>
              <a:path w="1659635" h="2638044">
                <a:moveTo>
                  <a:pt x="1155191" y="2121407"/>
                </a:moveTo>
                <a:lnTo>
                  <a:pt x="1157315" y="2121303"/>
                </a:lnTo>
                <a:lnTo>
                  <a:pt x="1170023" y="2118509"/>
                </a:lnTo>
                <a:lnTo>
                  <a:pt x="1183730" y="2114382"/>
                </a:lnTo>
                <a:lnTo>
                  <a:pt x="1194816" y="2112263"/>
                </a:lnTo>
                <a:lnTo>
                  <a:pt x="1197240" y="2105567"/>
                </a:lnTo>
                <a:lnTo>
                  <a:pt x="1206014" y="2096055"/>
                </a:lnTo>
                <a:lnTo>
                  <a:pt x="1202971" y="2122596"/>
                </a:lnTo>
                <a:lnTo>
                  <a:pt x="1188915" y="2123928"/>
                </a:lnTo>
                <a:lnTo>
                  <a:pt x="1175092" y="2125752"/>
                </a:lnTo>
                <a:lnTo>
                  <a:pt x="1161525" y="2128068"/>
                </a:lnTo>
                <a:lnTo>
                  <a:pt x="1155191" y="2121407"/>
                </a:lnTo>
                <a:close/>
              </a:path>
              <a:path w="1659635" h="2638044">
                <a:moveTo>
                  <a:pt x="1146048" y="2121407"/>
                </a:moveTo>
                <a:lnTo>
                  <a:pt x="1136051" y="2058588"/>
                </a:lnTo>
                <a:lnTo>
                  <a:pt x="1140929" y="2070419"/>
                </a:lnTo>
                <a:lnTo>
                  <a:pt x="1143888" y="2083440"/>
                </a:lnTo>
                <a:lnTo>
                  <a:pt x="1145408" y="2096826"/>
                </a:lnTo>
                <a:lnTo>
                  <a:pt x="1145968" y="2109756"/>
                </a:lnTo>
                <a:lnTo>
                  <a:pt x="1146048" y="2121407"/>
                </a:lnTo>
                <a:close/>
              </a:path>
              <a:path w="1659635" h="2638044">
                <a:moveTo>
                  <a:pt x="1098257" y="2146962"/>
                </a:moveTo>
                <a:lnTo>
                  <a:pt x="1100220" y="2136618"/>
                </a:lnTo>
                <a:lnTo>
                  <a:pt x="1112478" y="2131687"/>
                </a:lnTo>
                <a:lnTo>
                  <a:pt x="1125174" y="2127518"/>
                </a:lnTo>
                <a:lnTo>
                  <a:pt x="1135240" y="2134167"/>
                </a:lnTo>
                <a:lnTo>
                  <a:pt x="1122566" y="2137948"/>
                </a:lnTo>
                <a:lnTo>
                  <a:pt x="1110231" y="2142213"/>
                </a:lnTo>
                <a:lnTo>
                  <a:pt x="1098257" y="2146962"/>
                </a:lnTo>
                <a:close/>
              </a:path>
              <a:path w="1659635" h="2638044">
                <a:moveTo>
                  <a:pt x="1095755" y="2139695"/>
                </a:moveTo>
                <a:lnTo>
                  <a:pt x="1088127" y="2068019"/>
                </a:lnTo>
                <a:lnTo>
                  <a:pt x="1092322" y="2088244"/>
                </a:lnTo>
                <a:lnTo>
                  <a:pt x="1094886" y="2109107"/>
                </a:lnTo>
                <a:lnTo>
                  <a:pt x="1095755" y="2130552"/>
                </a:lnTo>
                <a:lnTo>
                  <a:pt x="1095755" y="2139695"/>
                </a:lnTo>
                <a:close/>
              </a:path>
              <a:path w="1659635" h="2638044">
                <a:moveTo>
                  <a:pt x="1088127" y="2068019"/>
                </a:moveTo>
                <a:lnTo>
                  <a:pt x="1086611" y="2148839"/>
                </a:lnTo>
                <a:lnTo>
                  <a:pt x="1086611" y="2130552"/>
                </a:lnTo>
                <a:lnTo>
                  <a:pt x="1086278" y="2117151"/>
                </a:lnTo>
                <a:lnTo>
                  <a:pt x="1085180" y="2103187"/>
                </a:lnTo>
                <a:lnTo>
                  <a:pt x="1083329" y="2089714"/>
                </a:lnTo>
                <a:lnTo>
                  <a:pt x="1082368" y="2048487"/>
                </a:lnTo>
                <a:lnTo>
                  <a:pt x="1088127" y="2068019"/>
                </a:lnTo>
                <a:close/>
              </a:path>
              <a:path w="1659635" h="2638044">
                <a:moveTo>
                  <a:pt x="1083329" y="2089714"/>
                </a:moveTo>
                <a:lnTo>
                  <a:pt x="1080738" y="2076710"/>
                </a:lnTo>
                <a:lnTo>
                  <a:pt x="1077421" y="2064153"/>
                </a:lnTo>
                <a:lnTo>
                  <a:pt x="1073393" y="2052022"/>
                </a:lnTo>
                <a:lnTo>
                  <a:pt x="1068666" y="2040293"/>
                </a:lnTo>
                <a:lnTo>
                  <a:pt x="1075110" y="2029706"/>
                </a:lnTo>
                <a:lnTo>
                  <a:pt x="1082368" y="2048487"/>
                </a:lnTo>
                <a:lnTo>
                  <a:pt x="1083329" y="2089714"/>
                </a:lnTo>
                <a:close/>
              </a:path>
              <a:path w="1659635" h="2638044">
                <a:moveTo>
                  <a:pt x="1066417" y="2011730"/>
                </a:moveTo>
                <a:lnTo>
                  <a:pt x="1075110" y="2029706"/>
                </a:lnTo>
                <a:lnTo>
                  <a:pt x="1068666" y="2040293"/>
                </a:lnTo>
                <a:lnTo>
                  <a:pt x="1063255" y="2028946"/>
                </a:lnTo>
                <a:lnTo>
                  <a:pt x="1057173" y="2017958"/>
                </a:lnTo>
                <a:lnTo>
                  <a:pt x="1056354" y="1994616"/>
                </a:lnTo>
                <a:lnTo>
                  <a:pt x="1066417" y="2011730"/>
                </a:lnTo>
                <a:close/>
              </a:path>
              <a:path w="1659635" h="2638044">
                <a:moveTo>
                  <a:pt x="1050433" y="2007307"/>
                </a:moveTo>
                <a:lnTo>
                  <a:pt x="1043051" y="1996971"/>
                </a:lnTo>
                <a:lnTo>
                  <a:pt x="1044988" y="1978420"/>
                </a:lnTo>
                <a:lnTo>
                  <a:pt x="1056354" y="1994616"/>
                </a:lnTo>
                <a:lnTo>
                  <a:pt x="1057173" y="2017958"/>
                </a:lnTo>
                <a:lnTo>
                  <a:pt x="1050433" y="2007307"/>
                </a:lnTo>
                <a:close/>
              </a:path>
              <a:path w="1659635" h="2638044">
                <a:moveTo>
                  <a:pt x="1017182" y="1967635"/>
                </a:moveTo>
                <a:lnTo>
                  <a:pt x="1018603" y="1949005"/>
                </a:lnTo>
                <a:lnTo>
                  <a:pt x="1032382" y="1963197"/>
                </a:lnTo>
                <a:lnTo>
                  <a:pt x="1044988" y="1978420"/>
                </a:lnTo>
                <a:lnTo>
                  <a:pt x="1043051" y="1996971"/>
                </a:lnTo>
                <a:lnTo>
                  <a:pt x="1035039" y="1986928"/>
                </a:lnTo>
                <a:lnTo>
                  <a:pt x="1026411" y="1977157"/>
                </a:lnTo>
                <a:lnTo>
                  <a:pt x="1017182" y="1967635"/>
                </a:lnTo>
                <a:close/>
              </a:path>
              <a:path w="1659635" h="2638044">
                <a:moveTo>
                  <a:pt x="1017182" y="1967635"/>
                </a:moveTo>
                <a:lnTo>
                  <a:pt x="1007364" y="1958339"/>
                </a:lnTo>
                <a:lnTo>
                  <a:pt x="1006851" y="1957751"/>
                </a:lnTo>
                <a:lnTo>
                  <a:pt x="998539" y="1948923"/>
                </a:lnTo>
                <a:lnTo>
                  <a:pt x="989514" y="1940595"/>
                </a:lnTo>
                <a:lnTo>
                  <a:pt x="1003715" y="1935898"/>
                </a:lnTo>
                <a:lnTo>
                  <a:pt x="1018603" y="1949005"/>
                </a:lnTo>
                <a:lnTo>
                  <a:pt x="1017182" y="1967635"/>
                </a:lnTo>
                <a:close/>
              </a:path>
              <a:path w="1659635" h="2638044">
                <a:moveTo>
                  <a:pt x="1003715" y="1935898"/>
                </a:moveTo>
                <a:lnTo>
                  <a:pt x="989514" y="1940595"/>
                </a:lnTo>
                <a:lnTo>
                  <a:pt x="979829" y="1932784"/>
                </a:lnTo>
                <a:lnTo>
                  <a:pt x="969535" y="1925505"/>
                </a:lnTo>
                <a:lnTo>
                  <a:pt x="958681" y="1918775"/>
                </a:lnTo>
                <a:lnTo>
                  <a:pt x="970873" y="1913167"/>
                </a:lnTo>
                <a:lnTo>
                  <a:pt x="987783" y="1923934"/>
                </a:lnTo>
                <a:lnTo>
                  <a:pt x="1003715" y="1935898"/>
                </a:lnTo>
                <a:close/>
              </a:path>
              <a:path w="1659635" h="2638044">
                <a:moveTo>
                  <a:pt x="953049" y="1903654"/>
                </a:moveTo>
                <a:lnTo>
                  <a:pt x="970873" y="1913167"/>
                </a:lnTo>
                <a:lnTo>
                  <a:pt x="958681" y="1918775"/>
                </a:lnTo>
                <a:lnTo>
                  <a:pt x="947319" y="1912610"/>
                </a:lnTo>
                <a:lnTo>
                  <a:pt x="935500" y="1907026"/>
                </a:lnTo>
                <a:lnTo>
                  <a:pt x="934378" y="1895451"/>
                </a:lnTo>
                <a:lnTo>
                  <a:pt x="953049" y="1903654"/>
                </a:lnTo>
                <a:close/>
              </a:path>
              <a:path w="1659635" h="2638044">
                <a:moveTo>
                  <a:pt x="923274" y="1902039"/>
                </a:moveTo>
                <a:lnTo>
                  <a:pt x="910692" y="1897664"/>
                </a:lnTo>
                <a:lnTo>
                  <a:pt x="914923" y="1888613"/>
                </a:lnTo>
                <a:lnTo>
                  <a:pt x="934378" y="1895451"/>
                </a:lnTo>
                <a:lnTo>
                  <a:pt x="935500" y="1907026"/>
                </a:lnTo>
                <a:lnTo>
                  <a:pt x="923274" y="1902039"/>
                </a:lnTo>
                <a:close/>
              </a:path>
              <a:path w="1659635" h="2638044">
                <a:moveTo>
                  <a:pt x="871322" y="1888379"/>
                </a:moveTo>
                <a:lnTo>
                  <a:pt x="873926" y="1879261"/>
                </a:lnTo>
                <a:lnTo>
                  <a:pt x="894751" y="1883198"/>
                </a:lnTo>
                <a:lnTo>
                  <a:pt x="914923" y="1888613"/>
                </a:lnTo>
                <a:lnTo>
                  <a:pt x="910692" y="1897664"/>
                </a:lnTo>
                <a:lnTo>
                  <a:pt x="897806" y="1893919"/>
                </a:lnTo>
                <a:lnTo>
                  <a:pt x="884665" y="1890818"/>
                </a:lnTo>
                <a:lnTo>
                  <a:pt x="871322" y="1888379"/>
                </a:lnTo>
                <a:close/>
              </a:path>
              <a:path w="1659635" h="2638044">
                <a:moveTo>
                  <a:pt x="857826" y="1886617"/>
                </a:moveTo>
                <a:lnTo>
                  <a:pt x="844228" y="1885547"/>
                </a:lnTo>
                <a:lnTo>
                  <a:pt x="852514" y="1876857"/>
                </a:lnTo>
                <a:lnTo>
                  <a:pt x="873926" y="1879261"/>
                </a:lnTo>
                <a:lnTo>
                  <a:pt x="871322" y="1888379"/>
                </a:lnTo>
                <a:lnTo>
                  <a:pt x="857826" y="1886617"/>
                </a:lnTo>
                <a:close/>
              </a:path>
              <a:path w="1659635" h="2638044">
                <a:moveTo>
                  <a:pt x="802309" y="1886407"/>
                </a:moveTo>
                <a:lnTo>
                  <a:pt x="807112" y="1876857"/>
                </a:lnTo>
                <a:lnTo>
                  <a:pt x="830579" y="1876044"/>
                </a:lnTo>
                <a:lnTo>
                  <a:pt x="852514" y="1876857"/>
                </a:lnTo>
                <a:lnTo>
                  <a:pt x="844228" y="1885547"/>
                </a:lnTo>
                <a:lnTo>
                  <a:pt x="830579" y="1885187"/>
                </a:lnTo>
                <a:lnTo>
                  <a:pt x="816547" y="1885481"/>
                </a:lnTo>
                <a:lnTo>
                  <a:pt x="802309" y="1886407"/>
                </a:lnTo>
                <a:close/>
              </a:path>
              <a:path w="1659635" h="2638044">
                <a:moveTo>
                  <a:pt x="762150" y="1892853"/>
                </a:moveTo>
                <a:lnTo>
                  <a:pt x="762198" y="1883198"/>
                </a:lnTo>
                <a:lnTo>
                  <a:pt x="784298" y="1879261"/>
                </a:lnTo>
                <a:lnTo>
                  <a:pt x="807112" y="1876857"/>
                </a:lnTo>
                <a:lnTo>
                  <a:pt x="802309" y="1886407"/>
                </a:lnTo>
                <a:lnTo>
                  <a:pt x="788508" y="1887954"/>
                </a:lnTo>
                <a:lnTo>
                  <a:pt x="775127" y="1890107"/>
                </a:lnTo>
                <a:lnTo>
                  <a:pt x="762150" y="1892853"/>
                </a:lnTo>
                <a:close/>
              </a:path>
              <a:path w="1659635" h="2638044">
                <a:moveTo>
                  <a:pt x="749562" y="1896178"/>
                </a:moveTo>
                <a:lnTo>
                  <a:pt x="737348" y="1900070"/>
                </a:lnTo>
                <a:lnTo>
                  <a:pt x="740870" y="1888613"/>
                </a:lnTo>
                <a:lnTo>
                  <a:pt x="762198" y="1883198"/>
                </a:lnTo>
                <a:lnTo>
                  <a:pt x="762150" y="1892853"/>
                </a:lnTo>
                <a:lnTo>
                  <a:pt x="749562" y="1896178"/>
                </a:lnTo>
                <a:close/>
              </a:path>
              <a:path w="1659635" h="2638044">
                <a:moveTo>
                  <a:pt x="725490" y="1904514"/>
                </a:moveTo>
                <a:lnTo>
                  <a:pt x="713974" y="1909498"/>
                </a:lnTo>
                <a:lnTo>
                  <a:pt x="720375" y="1895451"/>
                </a:lnTo>
                <a:lnTo>
                  <a:pt x="740870" y="1888613"/>
                </a:lnTo>
                <a:lnTo>
                  <a:pt x="737348" y="1900070"/>
                </a:lnTo>
                <a:lnTo>
                  <a:pt x="725490" y="1904514"/>
                </a:lnTo>
                <a:close/>
              </a:path>
              <a:path w="1659635" h="2638044">
                <a:moveTo>
                  <a:pt x="681319" y="1927547"/>
                </a:moveTo>
                <a:lnTo>
                  <a:pt x="682118" y="1913167"/>
                </a:lnTo>
                <a:lnTo>
                  <a:pt x="700771" y="1903654"/>
                </a:lnTo>
                <a:lnTo>
                  <a:pt x="720375" y="1895451"/>
                </a:lnTo>
                <a:lnTo>
                  <a:pt x="713974" y="1909498"/>
                </a:lnTo>
                <a:lnTo>
                  <a:pt x="702784" y="1915007"/>
                </a:lnTo>
                <a:lnTo>
                  <a:pt x="691904" y="1921027"/>
                </a:lnTo>
                <a:lnTo>
                  <a:pt x="681319" y="1927547"/>
                </a:lnTo>
                <a:close/>
              </a:path>
              <a:path w="1659635" h="2638044">
                <a:moveTo>
                  <a:pt x="671011" y="1934551"/>
                </a:moveTo>
                <a:lnTo>
                  <a:pt x="660967" y="1942027"/>
                </a:lnTo>
                <a:lnTo>
                  <a:pt x="664475" y="1923934"/>
                </a:lnTo>
                <a:lnTo>
                  <a:pt x="682118" y="1913167"/>
                </a:lnTo>
                <a:lnTo>
                  <a:pt x="681319" y="1927547"/>
                </a:lnTo>
                <a:lnTo>
                  <a:pt x="671011" y="1934551"/>
                </a:lnTo>
                <a:close/>
              </a:path>
              <a:path w="1659635" h="2638044">
                <a:moveTo>
                  <a:pt x="651169" y="1949961"/>
                </a:moveTo>
                <a:lnTo>
                  <a:pt x="641603" y="1958339"/>
                </a:lnTo>
                <a:lnTo>
                  <a:pt x="647903" y="1935898"/>
                </a:lnTo>
                <a:lnTo>
                  <a:pt x="664475" y="1923934"/>
                </a:lnTo>
                <a:lnTo>
                  <a:pt x="660967" y="1942027"/>
                </a:lnTo>
                <a:lnTo>
                  <a:pt x="651169" y="1949961"/>
                </a:lnTo>
                <a:close/>
              </a:path>
              <a:path w="1659635" h="2638044">
                <a:moveTo>
                  <a:pt x="615598" y="1985808"/>
                </a:moveTo>
                <a:lnTo>
                  <a:pt x="618204" y="1963197"/>
                </a:lnTo>
                <a:lnTo>
                  <a:pt x="632459" y="1949005"/>
                </a:lnTo>
                <a:lnTo>
                  <a:pt x="647903" y="1935898"/>
                </a:lnTo>
                <a:lnTo>
                  <a:pt x="641603" y="1958339"/>
                </a:lnTo>
                <a:lnTo>
                  <a:pt x="633186" y="1966508"/>
                </a:lnTo>
                <a:lnTo>
                  <a:pt x="624108" y="1976034"/>
                </a:lnTo>
                <a:lnTo>
                  <a:pt x="615598" y="1985808"/>
                </a:lnTo>
                <a:close/>
              </a:path>
              <a:path w="1659635" h="2638044">
                <a:moveTo>
                  <a:pt x="607674" y="1995853"/>
                </a:moveTo>
                <a:lnTo>
                  <a:pt x="600351" y="2006191"/>
                </a:lnTo>
                <a:lnTo>
                  <a:pt x="605198" y="1978420"/>
                </a:lnTo>
                <a:lnTo>
                  <a:pt x="618204" y="1963197"/>
                </a:lnTo>
                <a:lnTo>
                  <a:pt x="615598" y="1985808"/>
                </a:lnTo>
                <a:lnTo>
                  <a:pt x="607674" y="1995853"/>
                </a:lnTo>
                <a:close/>
              </a:path>
              <a:path w="1659635" h="2638044">
                <a:moveTo>
                  <a:pt x="582158" y="2039181"/>
                </a:moveTo>
                <a:lnTo>
                  <a:pt x="583167" y="2011730"/>
                </a:lnTo>
                <a:lnTo>
                  <a:pt x="593499" y="1994616"/>
                </a:lnTo>
                <a:lnTo>
                  <a:pt x="605198" y="1978420"/>
                </a:lnTo>
                <a:lnTo>
                  <a:pt x="600351" y="2006191"/>
                </a:lnTo>
                <a:lnTo>
                  <a:pt x="593646" y="2016843"/>
                </a:lnTo>
                <a:lnTo>
                  <a:pt x="587576" y="2027832"/>
                </a:lnTo>
                <a:lnTo>
                  <a:pt x="582158" y="2039181"/>
                </a:lnTo>
                <a:close/>
              </a:path>
              <a:path w="1659635" h="2638044">
                <a:moveTo>
                  <a:pt x="577409" y="2050912"/>
                </a:moveTo>
                <a:lnTo>
                  <a:pt x="573344" y="2063046"/>
                </a:lnTo>
                <a:lnTo>
                  <a:pt x="574261" y="2029706"/>
                </a:lnTo>
                <a:lnTo>
                  <a:pt x="583167" y="2011730"/>
                </a:lnTo>
                <a:lnTo>
                  <a:pt x="582158" y="2039181"/>
                </a:lnTo>
                <a:lnTo>
                  <a:pt x="577409" y="2050912"/>
                </a:lnTo>
                <a:close/>
              </a:path>
              <a:path w="1659635" h="2638044">
                <a:moveTo>
                  <a:pt x="573344" y="2063046"/>
                </a:moveTo>
                <a:lnTo>
                  <a:pt x="569981" y="2075606"/>
                </a:lnTo>
                <a:lnTo>
                  <a:pt x="567336" y="2088615"/>
                </a:lnTo>
                <a:lnTo>
                  <a:pt x="565427" y="2102094"/>
                </a:lnTo>
                <a:lnTo>
                  <a:pt x="564269" y="2116065"/>
                </a:lnTo>
                <a:lnTo>
                  <a:pt x="566842" y="2048487"/>
                </a:lnTo>
                <a:lnTo>
                  <a:pt x="574261" y="2029706"/>
                </a:lnTo>
                <a:lnTo>
                  <a:pt x="573344" y="2063046"/>
                </a:lnTo>
                <a:close/>
              </a:path>
              <a:path w="1659635" h="2638044">
                <a:moveTo>
                  <a:pt x="1155191" y="1839468"/>
                </a:moveTo>
                <a:lnTo>
                  <a:pt x="1157315" y="1839465"/>
                </a:lnTo>
                <a:lnTo>
                  <a:pt x="1170023" y="1838984"/>
                </a:lnTo>
                <a:lnTo>
                  <a:pt x="1183730" y="1836494"/>
                </a:lnTo>
                <a:lnTo>
                  <a:pt x="1194816" y="1830323"/>
                </a:lnTo>
                <a:lnTo>
                  <a:pt x="1196933" y="1824856"/>
                </a:lnTo>
                <a:lnTo>
                  <a:pt x="1205610" y="1815736"/>
                </a:lnTo>
                <a:lnTo>
                  <a:pt x="1201798" y="1841031"/>
                </a:lnTo>
                <a:lnTo>
                  <a:pt x="1187916" y="1842658"/>
                </a:lnTo>
                <a:lnTo>
                  <a:pt x="1174316" y="1844823"/>
                </a:lnTo>
                <a:lnTo>
                  <a:pt x="1161013" y="1847500"/>
                </a:lnTo>
                <a:lnTo>
                  <a:pt x="1155191" y="1839468"/>
                </a:lnTo>
                <a:close/>
              </a:path>
              <a:path w="1659635" h="2638044">
                <a:moveTo>
                  <a:pt x="1066800" y="1876044"/>
                </a:moveTo>
                <a:lnTo>
                  <a:pt x="1070371" y="1872965"/>
                </a:lnTo>
                <a:lnTo>
                  <a:pt x="1079620" y="1868035"/>
                </a:lnTo>
                <a:lnTo>
                  <a:pt x="1091262" y="1863866"/>
                </a:lnTo>
                <a:lnTo>
                  <a:pt x="1106423" y="1857755"/>
                </a:lnTo>
                <a:lnTo>
                  <a:pt x="1113479" y="1854677"/>
                </a:lnTo>
                <a:lnTo>
                  <a:pt x="1126565" y="1849747"/>
                </a:lnTo>
                <a:lnTo>
                  <a:pt x="1136820" y="1845578"/>
                </a:lnTo>
                <a:lnTo>
                  <a:pt x="1146048" y="1839468"/>
                </a:lnTo>
                <a:lnTo>
                  <a:pt x="1148018" y="1850663"/>
                </a:lnTo>
                <a:lnTo>
                  <a:pt x="1135345" y="1854288"/>
                </a:lnTo>
                <a:lnTo>
                  <a:pt x="1123005" y="1858349"/>
                </a:lnTo>
                <a:lnTo>
                  <a:pt x="1111013" y="1862820"/>
                </a:lnTo>
                <a:lnTo>
                  <a:pt x="1099380" y="1867676"/>
                </a:lnTo>
                <a:lnTo>
                  <a:pt x="1088119" y="1872892"/>
                </a:lnTo>
                <a:lnTo>
                  <a:pt x="1077243" y="1878442"/>
                </a:lnTo>
                <a:lnTo>
                  <a:pt x="1066800" y="1876044"/>
                </a:lnTo>
                <a:close/>
              </a:path>
              <a:path w="1659635" h="2638044">
                <a:moveTo>
                  <a:pt x="1155191" y="1559051"/>
                </a:moveTo>
                <a:lnTo>
                  <a:pt x="1194816" y="1559051"/>
                </a:lnTo>
                <a:lnTo>
                  <a:pt x="1197240" y="1548765"/>
                </a:lnTo>
                <a:lnTo>
                  <a:pt x="1206014" y="1539240"/>
                </a:lnTo>
                <a:lnTo>
                  <a:pt x="1202445" y="1560644"/>
                </a:lnTo>
                <a:lnTo>
                  <a:pt x="1188429" y="1562344"/>
                </a:lnTo>
                <a:lnTo>
                  <a:pt x="1174647" y="1564618"/>
                </a:lnTo>
                <a:lnTo>
                  <a:pt x="1161120" y="1567436"/>
                </a:lnTo>
                <a:lnTo>
                  <a:pt x="1155191" y="1559051"/>
                </a:lnTo>
                <a:close/>
              </a:path>
              <a:path w="1659635" h="2638044">
                <a:moveTo>
                  <a:pt x="1146048" y="1568195"/>
                </a:moveTo>
                <a:lnTo>
                  <a:pt x="1142586" y="1518663"/>
                </a:lnTo>
                <a:lnTo>
                  <a:pt x="1144587" y="1530565"/>
                </a:lnTo>
                <a:lnTo>
                  <a:pt x="1145615" y="1542416"/>
                </a:lnTo>
                <a:lnTo>
                  <a:pt x="1145993" y="1554774"/>
                </a:lnTo>
                <a:lnTo>
                  <a:pt x="1146048" y="1568195"/>
                </a:lnTo>
                <a:close/>
              </a:path>
              <a:path w="1659635" h="2638044">
                <a:moveTo>
                  <a:pt x="1086611" y="1577340"/>
                </a:moveTo>
                <a:lnTo>
                  <a:pt x="1088127" y="1508635"/>
                </a:lnTo>
                <a:lnTo>
                  <a:pt x="1095755" y="1577340"/>
                </a:lnTo>
                <a:lnTo>
                  <a:pt x="1097878" y="1577235"/>
                </a:lnTo>
                <a:lnTo>
                  <a:pt x="1110587" y="1574441"/>
                </a:lnTo>
                <a:lnTo>
                  <a:pt x="1098039" y="1588759"/>
                </a:lnTo>
                <a:lnTo>
                  <a:pt x="1086611" y="1586483"/>
                </a:lnTo>
                <a:lnTo>
                  <a:pt x="1086611" y="1577340"/>
                </a:lnTo>
                <a:close/>
              </a:path>
              <a:path w="1659635" h="2638044">
                <a:moveTo>
                  <a:pt x="1095755" y="1577340"/>
                </a:moveTo>
                <a:lnTo>
                  <a:pt x="1088127" y="1508635"/>
                </a:lnTo>
                <a:lnTo>
                  <a:pt x="1092322" y="1528110"/>
                </a:lnTo>
                <a:lnTo>
                  <a:pt x="1094886" y="1547989"/>
                </a:lnTo>
                <a:lnTo>
                  <a:pt x="1095755" y="1568195"/>
                </a:lnTo>
                <a:lnTo>
                  <a:pt x="1095755" y="1577340"/>
                </a:lnTo>
                <a:close/>
              </a:path>
              <a:path w="1659635" h="2638044">
                <a:moveTo>
                  <a:pt x="1086482" y="1594279"/>
                </a:moveTo>
                <a:lnTo>
                  <a:pt x="1075327" y="1600155"/>
                </a:lnTo>
                <a:lnTo>
                  <a:pt x="1075737" y="1592594"/>
                </a:lnTo>
                <a:lnTo>
                  <a:pt x="1086611" y="1586483"/>
                </a:lnTo>
                <a:lnTo>
                  <a:pt x="1098039" y="1588759"/>
                </a:lnTo>
                <a:lnTo>
                  <a:pt x="1086482" y="1594279"/>
                </a:lnTo>
                <a:close/>
              </a:path>
              <a:path w="1659635" h="2638044">
                <a:moveTo>
                  <a:pt x="1064596" y="1606359"/>
                </a:moveTo>
                <a:lnTo>
                  <a:pt x="1054309" y="1612863"/>
                </a:lnTo>
                <a:lnTo>
                  <a:pt x="1063245" y="1596763"/>
                </a:lnTo>
                <a:lnTo>
                  <a:pt x="1075737" y="1592594"/>
                </a:lnTo>
                <a:lnTo>
                  <a:pt x="1075327" y="1600155"/>
                </a:lnTo>
                <a:lnTo>
                  <a:pt x="1064596" y="1606359"/>
                </a:lnTo>
                <a:close/>
              </a:path>
              <a:path w="1659635" h="2638044">
                <a:moveTo>
                  <a:pt x="1044488" y="1619642"/>
                </a:moveTo>
                <a:lnTo>
                  <a:pt x="1040573" y="1517359"/>
                </a:lnTo>
                <a:lnTo>
                  <a:pt x="1044096" y="1533834"/>
                </a:lnTo>
                <a:lnTo>
                  <a:pt x="1046254" y="1550796"/>
                </a:lnTo>
                <a:lnTo>
                  <a:pt x="1044488" y="1619642"/>
                </a:lnTo>
                <a:close/>
              </a:path>
              <a:path w="1659635" h="2638044">
                <a:moveTo>
                  <a:pt x="1035154" y="1626667"/>
                </a:moveTo>
                <a:lnTo>
                  <a:pt x="1027175" y="1623059"/>
                </a:lnTo>
                <a:lnTo>
                  <a:pt x="1037843" y="1613916"/>
                </a:lnTo>
                <a:lnTo>
                  <a:pt x="1044488" y="1619642"/>
                </a:lnTo>
                <a:lnTo>
                  <a:pt x="1035154" y="1626667"/>
                </a:lnTo>
                <a:close/>
              </a:path>
              <a:path w="1659635" h="2638044">
                <a:moveTo>
                  <a:pt x="1027175" y="1623059"/>
                </a:moveTo>
                <a:lnTo>
                  <a:pt x="1018032" y="1623059"/>
                </a:lnTo>
                <a:lnTo>
                  <a:pt x="1012179" y="1618902"/>
                </a:lnTo>
                <a:lnTo>
                  <a:pt x="1002029" y="1612133"/>
                </a:lnTo>
                <a:lnTo>
                  <a:pt x="998219" y="1604771"/>
                </a:lnTo>
                <a:lnTo>
                  <a:pt x="1005559" y="1606445"/>
                </a:lnTo>
                <a:lnTo>
                  <a:pt x="1016530" y="1613353"/>
                </a:lnTo>
                <a:lnTo>
                  <a:pt x="1027175" y="1623059"/>
                </a:lnTo>
                <a:close/>
              </a:path>
              <a:path w="1659635" h="2638044">
                <a:moveTo>
                  <a:pt x="958595" y="1577340"/>
                </a:moveTo>
                <a:lnTo>
                  <a:pt x="962167" y="1580418"/>
                </a:lnTo>
                <a:lnTo>
                  <a:pt x="971416" y="1585348"/>
                </a:lnTo>
                <a:lnTo>
                  <a:pt x="983058" y="1589517"/>
                </a:lnTo>
                <a:lnTo>
                  <a:pt x="998219" y="1595628"/>
                </a:lnTo>
                <a:lnTo>
                  <a:pt x="991475" y="1605635"/>
                </a:lnTo>
                <a:lnTo>
                  <a:pt x="980544" y="1599438"/>
                </a:lnTo>
                <a:lnTo>
                  <a:pt x="969267" y="1593571"/>
                </a:lnTo>
                <a:lnTo>
                  <a:pt x="958595" y="1577340"/>
                </a:lnTo>
                <a:close/>
              </a:path>
              <a:path w="1659635" h="2638044">
                <a:moveTo>
                  <a:pt x="957671" y="1588062"/>
                </a:moveTo>
                <a:lnTo>
                  <a:pt x="954938" y="1538004"/>
                </a:lnTo>
                <a:lnTo>
                  <a:pt x="957661" y="1552617"/>
                </a:lnTo>
                <a:lnTo>
                  <a:pt x="958595" y="1568195"/>
                </a:lnTo>
                <a:lnTo>
                  <a:pt x="958595" y="1577340"/>
                </a:lnTo>
                <a:lnTo>
                  <a:pt x="969267" y="1593571"/>
                </a:lnTo>
                <a:lnTo>
                  <a:pt x="957671" y="1588062"/>
                </a:lnTo>
                <a:close/>
              </a:path>
              <a:path w="1659635" h="2638044">
                <a:moveTo>
                  <a:pt x="906690" y="1546057"/>
                </a:moveTo>
                <a:lnTo>
                  <a:pt x="908303" y="1559051"/>
                </a:lnTo>
                <a:lnTo>
                  <a:pt x="912768" y="1562129"/>
                </a:lnTo>
                <a:lnTo>
                  <a:pt x="925026" y="1567060"/>
                </a:lnTo>
                <a:lnTo>
                  <a:pt x="937722" y="1571229"/>
                </a:lnTo>
                <a:lnTo>
                  <a:pt x="947927" y="1577340"/>
                </a:lnTo>
                <a:lnTo>
                  <a:pt x="957671" y="1588062"/>
                </a:lnTo>
                <a:lnTo>
                  <a:pt x="945786" y="1582940"/>
                </a:lnTo>
                <a:lnTo>
                  <a:pt x="933641" y="1578235"/>
                </a:lnTo>
                <a:lnTo>
                  <a:pt x="921264" y="1573975"/>
                </a:lnTo>
                <a:lnTo>
                  <a:pt x="908685" y="1570189"/>
                </a:lnTo>
                <a:lnTo>
                  <a:pt x="906690" y="1546057"/>
                </a:lnTo>
                <a:close/>
              </a:path>
              <a:path w="1659635" h="2638044">
                <a:moveTo>
                  <a:pt x="800100" y="1549908"/>
                </a:moveTo>
                <a:lnTo>
                  <a:pt x="859535" y="1549908"/>
                </a:lnTo>
                <a:lnTo>
                  <a:pt x="870022" y="1561966"/>
                </a:lnTo>
                <a:lnTo>
                  <a:pt x="856923" y="1560366"/>
                </a:lnTo>
                <a:lnTo>
                  <a:pt x="843765" y="1559385"/>
                </a:lnTo>
                <a:lnTo>
                  <a:pt x="830579" y="1559051"/>
                </a:lnTo>
                <a:lnTo>
                  <a:pt x="824882" y="1559099"/>
                </a:lnTo>
                <a:lnTo>
                  <a:pt x="810570" y="1559635"/>
                </a:lnTo>
                <a:lnTo>
                  <a:pt x="800100" y="1549908"/>
                </a:lnTo>
                <a:close/>
              </a:path>
              <a:path w="1659635" h="2638044">
                <a:moveTo>
                  <a:pt x="1155191" y="1278636"/>
                </a:moveTo>
                <a:lnTo>
                  <a:pt x="1194816" y="1278636"/>
                </a:lnTo>
                <a:lnTo>
                  <a:pt x="1197240" y="1268349"/>
                </a:lnTo>
                <a:lnTo>
                  <a:pt x="1206014" y="1258824"/>
                </a:lnTo>
                <a:lnTo>
                  <a:pt x="1199472" y="1280370"/>
                </a:lnTo>
                <a:lnTo>
                  <a:pt x="1185798" y="1282037"/>
                </a:lnTo>
                <a:lnTo>
                  <a:pt x="1172403" y="1284249"/>
                </a:lnTo>
                <a:lnTo>
                  <a:pt x="1159298" y="1286996"/>
                </a:lnTo>
                <a:lnTo>
                  <a:pt x="1155191" y="1278636"/>
                </a:lnTo>
                <a:close/>
              </a:path>
              <a:path w="1659635" h="2638044">
                <a:moveTo>
                  <a:pt x="1146048" y="1287779"/>
                </a:moveTo>
                <a:lnTo>
                  <a:pt x="1146049" y="1287259"/>
                </a:lnTo>
                <a:lnTo>
                  <a:pt x="1147560" y="1272809"/>
                </a:lnTo>
                <a:lnTo>
                  <a:pt x="1155191" y="1278636"/>
                </a:lnTo>
                <a:lnTo>
                  <a:pt x="1159298" y="1286996"/>
                </a:lnTo>
                <a:lnTo>
                  <a:pt x="1146496" y="1290272"/>
                </a:lnTo>
                <a:lnTo>
                  <a:pt x="1146048" y="1287779"/>
                </a:lnTo>
                <a:close/>
              </a:path>
              <a:path w="1659635" h="2638044">
                <a:moveTo>
                  <a:pt x="1146048" y="1287779"/>
                </a:moveTo>
                <a:lnTo>
                  <a:pt x="1146496" y="1290272"/>
                </a:lnTo>
                <a:lnTo>
                  <a:pt x="1134010" y="1294067"/>
                </a:lnTo>
                <a:lnTo>
                  <a:pt x="1121851" y="1298374"/>
                </a:lnTo>
                <a:lnTo>
                  <a:pt x="1110032" y="1303185"/>
                </a:lnTo>
                <a:lnTo>
                  <a:pt x="1098565" y="1308490"/>
                </a:lnTo>
                <a:lnTo>
                  <a:pt x="1087462" y="1314282"/>
                </a:lnTo>
                <a:lnTo>
                  <a:pt x="1076736" y="1320554"/>
                </a:lnTo>
                <a:lnTo>
                  <a:pt x="1070010" y="1313344"/>
                </a:lnTo>
                <a:lnTo>
                  <a:pt x="1079327" y="1309818"/>
                </a:lnTo>
                <a:lnTo>
                  <a:pt x="1091073" y="1303795"/>
                </a:lnTo>
                <a:lnTo>
                  <a:pt x="1106423" y="1296924"/>
                </a:lnTo>
                <a:lnTo>
                  <a:pt x="1110049" y="1295300"/>
                </a:lnTo>
                <a:lnTo>
                  <a:pt x="1124870" y="1290008"/>
                </a:lnTo>
                <a:lnTo>
                  <a:pt x="1136127" y="1288058"/>
                </a:lnTo>
                <a:lnTo>
                  <a:pt x="1146048" y="1287779"/>
                </a:lnTo>
                <a:close/>
              </a:path>
              <a:path w="1659635" h="2638044">
                <a:moveTo>
                  <a:pt x="1066800" y="1313687"/>
                </a:moveTo>
                <a:lnTo>
                  <a:pt x="1066800" y="1287779"/>
                </a:lnTo>
                <a:lnTo>
                  <a:pt x="1066800" y="1313687"/>
                </a:lnTo>
                <a:close/>
              </a:path>
              <a:path w="1659635" h="2638044">
                <a:moveTo>
                  <a:pt x="1155191" y="1005840"/>
                </a:moveTo>
                <a:lnTo>
                  <a:pt x="1157315" y="1004216"/>
                </a:lnTo>
                <a:lnTo>
                  <a:pt x="1170023" y="998924"/>
                </a:lnTo>
                <a:lnTo>
                  <a:pt x="1183730" y="996974"/>
                </a:lnTo>
                <a:lnTo>
                  <a:pt x="1194816" y="996695"/>
                </a:lnTo>
                <a:lnTo>
                  <a:pt x="1197240" y="986409"/>
                </a:lnTo>
                <a:lnTo>
                  <a:pt x="1206014" y="976884"/>
                </a:lnTo>
                <a:lnTo>
                  <a:pt x="1202445" y="1007071"/>
                </a:lnTo>
                <a:lnTo>
                  <a:pt x="1188429" y="1008424"/>
                </a:lnTo>
                <a:lnTo>
                  <a:pt x="1174647" y="1010271"/>
                </a:lnTo>
                <a:lnTo>
                  <a:pt x="1161120" y="1012614"/>
                </a:lnTo>
                <a:lnTo>
                  <a:pt x="1155191" y="1005840"/>
                </a:lnTo>
                <a:close/>
              </a:path>
              <a:path w="1659635" h="2638044">
                <a:moveTo>
                  <a:pt x="1146048" y="1005840"/>
                </a:moveTo>
                <a:lnTo>
                  <a:pt x="1140556" y="953583"/>
                </a:lnTo>
                <a:lnTo>
                  <a:pt x="1143731" y="964631"/>
                </a:lnTo>
                <a:lnTo>
                  <a:pt x="1145361" y="976777"/>
                </a:lnTo>
                <a:lnTo>
                  <a:pt x="1145962" y="990391"/>
                </a:lnTo>
                <a:lnTo>
                  <a:pt x="1146048" y="1005840"/>
                </a:lnTo>
                <a:close/>
              </a:path>
              <a:path w="1659635" h="2638044">
                <a:moveTo>
                  <a:pt x="1086611" y="1014983"/>
                </a:moveTo>
                <a:lnTo>
                  <a:pt x="1088127" y="946928"/>
                </a:lnTo>
                <a:lnTo>
                  <a:pt x="1095755" y="1024128"/>
                </a:lnTo>
                <a:lnTo>
                  <a:pt x="1100220" y="1021050"/>
                </a:lnTo>
                <a:lnTo>
                  <a:pt x="1112478" y="1016119"/>
                </a:lnTo>
                <a:lnTo>
                  <a:pt x="1125174" y="1011950"/>
                </a:lnTo>
                <a:lnTo>
                  <a:pt x="1134913" y="1018785"/>
                </a:lnTo>
                <a:lnTo>
                  <a:pt x="1122275" y="1022613"/>
                </a:lnTo>
                <a:lnTo>
                  <a:pt x="1109977" y="1026937"/>
                </a:lnTo>
                <a:lnTo>
                  <a:pt x="1098039" y="1031756"/>
                </a:lnTo>
                <a:lnTo>
                  <a:pt x="1086611" y="1024128"/>
                </a:lnTo>
                <a:lnTo>
                  <a:pt x="1086611" y="1014983"/>
                </a:lnTo>
                <a:close/>
              </a:path>
              <a:path w="1659635" h="2638044">
                <a:moveTo>
                  <a:pt x="1095755" y="1024128"/>
                </a:moveTo>
                <a:lnTo>
                  <a:pt x="1088127" y="946928"/>
                </a:lnTo>
                <a:lnTo>
                  <a:pt x="1092322" y="966052"/>
                </a:lnTo>
                <a:lnTo>
                  <a:pt x="1094886" y="985710"/>
                </a:lnTo>
                <a:lnTo>
                  <a:pt x="1095755" y="1005840"/>
                </a:lnTo>
                <a:lnTo>
                  <a:pt x="1095755" y="1024128"/>
                </a:lnTo>
                <a:close/>
              </a:path>
              <a:path w="1659635" h="2638044">
                <a:moveTo>
                  <a:pt x="1044096" y="973956"/>
                </a:moveTo>
                <a:lnTo>
                  <a:pt x="1046254" y="989744"/>
                </a:lnTo>
                <a:lnTo>
                  <a:pt x="1046987" y="1051559"/>
                </a:lnTo>
                <a:lnTo>
                  <a:pt x="1054552" y="1045814"/>
                </a:lnTo>
                <a:lnTo>
                  <a:pt x="1065625" y="1038585"/>
                </a:lnTo>
                <a:lnTo>
                  <a:pt x="1076869" y="1031357"/>
                </a:lnTo>
                <a:lnTo>
                  <a:pt x="1086611" y="1024128"/>
                </a:lnTo>
                <a:lnTo>
                  <a:pt x="1098039" y="1031756"/>
                </a:lnTo>
                <a:lnTo>
                  <a:pt x="1086482" y="1037070"/>
                </a:lnTo>
                <a:lnTo>
                  <a:pt x="1075327" y="1042879"/>
                </a:lnTo>
                <a:lnTo>
                  <a:pt x="1064596" y="1049184"/>
                </a:lnTo>
                <a:lnTo>
                  <a:pt x="1054309" y="1055984"/>
                </a:lnTo>
                <a:lnTo>
                  <a:pt x="1044488" y="1063279"/>
                </a:lnTo>
                <a:lnTo>
                  <a:pt x="1044096" y="973956"/>
                </a:lnTo>
                <a:close/>
              </a:path>
              <a:path w="1659635" h="2638044">
                <a:moveTo>
                  <a:pt x="991475" y="1049250"/>
                </a:moveTo>
                <a:lnTo>
                  <a:pt x="998219" y="1042416"/>
                </a:lnTo>
                <a:lnTo>
                  <a:pt x="1005559" y="1047987"/>
                </a:lnTo>
                <a:lnTo>
                  <a:pt x="1016530" y="1053371"/>
                </a:lnTo>
                <a:lnTo>
                  <a:pt x="1027175" y="1060703"/>
                </a:lnTo>
                <a:lnTo>
                  <a:pt x="1018032" y="1069847"/>
                </a:lnTo>
                <a:lnTo>
                  <a:pt x="1012179" y="1064719"/>
                </a:lnTo>
                <a:lnTo>
                  <a:pt x="1002029" y="1056658"/>
                </a:lnTo>
                <a:lnTo>
                  <a:pt x="991475" y="1049250"/>
                </a:lnTo>
                <a:close/>
              </a:path>
              <a:path w="1659635" h="2638044">
                <a:moveTo>
                  <a:pt x="954938" y="979059"/>
                </a:moveTo>
                <a:lnTo>
                  <a:pt x="957661" y="992272"/>
                </a:lnTo>
                <a:lnTo>
                  <a:pt x="958595" y="1005840"/>
                </a:lnTo>
                <a:lnTo>
                  <a:pt x="958595" y="1024128"/>
                </a:lnTo>
                <a:lnTo>
                  <a:pt x="957671" y="1030803"/>
                </a:lnTo>
                <a:lnTo>
                  <a:pt x="954938" y="979059"/>
                </a:lnTo>
                <a:close/>
              </a:path>
              <a:path w="1659635" h="2638044">
                <a:moveTo>
                  <a:pt x="906659" y="990228"/>
                </a:moveTo>
                <a:lnTo>
                  <a:pt x="908303" y="1005840"/>
                </a:lnTo>
                <a:lnTo>
                  <a:pt x="910426" y="1005944"/>
                </a:lnTo>
                <a:lnTo>
                  <a:pt x="923135" y="1008738"/>
                </a:lnTo>
                <a:lnTo>
                  <a:pt x="936842" y="1012865"/>
                </a:lnTo>
                <a:lnTo>
                  <a:pt x="947927" y="1014983"/>
                </a:lnTo>
                <a:lnTo>
                  <a:pt x="957671" y="1030803"/>
                </a:lnTo>
                <a:lnTo>
                  <a:pt x="945786" y="1025865"/>
                </a:lnTo>
                <a:lnTo>
                  <a:pt x="933641" y="1021508"/>
                </a:lnTo>
                <a:lnTo>
                  <a:pt x="921264" y="1017717"/>
                </a:lnTo>
                <a:lnTo>
                  <a:pt x="908685" y="1014479"/>
                </a:lnTo>
                <a:lnTo>
                  <a:pt x="906659" y="990228"/>
                </a:lnTo>
                <a:close/>
              </a:path>
              <a:path w="1659635" h="2638044">
                <a:moveTo>
                  <a:pt x="800100" y="996695"/>
                </a:moveTo>
                <a:lnTo>
                  <a:pt x="859535" y="996695"/>
                </a:lnTo>
                <a:lnTo>
                  <a:pt x="870022" y="1007934"/>
                </a:lnTo>
                <a:lnTo>
                  <a:pt x="856923" y="1006761"/>
                </a:lnTo>
                <a:lnTo>
                  <a:pt x="843765" y="1006068"/>
                </a:lnTo>
                <a:lnTo>
                  <a:pt x="830579" y="1005840"/>
                </a:lnTo>
                <a:lnTo>
                  <a:pt x="824882" y="1005871"/>
                </a:lnTo>
                <a:lnTo>
                  <a:pt x="810570" y="1006242"/>
                </a:lnTo>
                <a:lnTo>
                  <a:pt x="800100" y="996695"/>
                </a:lnTo>
                <a:close/>
              </a:path>
              <a:path w="1659635" h="2638044">
                <a:moveTo>
                  <a:pt x="1257220" y="698218"/>
                </a:moveTo>
                <a:lnTo>
                  <a:pt x="1266378" y="707648"/>
                </a:lnTo>
                <a:lnTo>
                  <a:pt x="1264919" y="716279"/>
                </a:lnTo>
                <a:lnTo>
                  <a:pt x="1256086" y="708662"/>
                </a:lnTo>
                <a:lnTo>
                  <a:pt x="1245754" y="691002"/>
                </a:lnTo>
                <a:lnTo>
                  <a:pt x="1257220" y="698218"/>
                </a:lnTo>
                <a:close/>
              </a:path>
              <a:path w="1659635" h="2638044">
                <a:moveTo>
                  <a:pt x="1155191" y="725424"/>
                </a:moveTo>
                <a:lnTo>
                  <a:pt x="1157315" y="725319"/>
                </a:lnTo>
                <a:lnTo>
                  <a:pt x="1170023" y="722525"/>
                </a:lnTo>
                <a:lnTo>
                  <a:pt x="1183730" y="718398"/>
                </a:lnTo>
                <a:lnTo>
                  <a:pt x="1194816" y="716279"/>
                </a:lnTo>
                <a:lnTo>
                  <a:pt x="1197240" y="709583"/>
                </a:lnTo>
                <a:lnTo>
                  <a:pt x="1206014" y="700071"/>
                </a:lnTo>
                <a:lnTo>
                  <a:pt x="1202243" y="726941"/>
                </a:lnTo>
                <a:lnTo>
                  <a:pt x="1188320" y="728546"/>
                </a:lnTo>
                <a:lnTo>
                  <a:pt x="1174682" y="730686"/>
                </a:lnTo>
                <a:lnTo>
                  <a:pt x="1161340" y="733332"/>
                </a:lnTo>
                <a:lnTo>
                  <a:pt x="1155191" y="725424"/>
                </a:lnTo>
                <a:close/>
              </a:path>
              <a:path w="1659635" h="2638044">
                <a:moveTo>
                  <a:pt x="1123226" y="744028"/>
                </a:moveTo>
                <a:lnTo>
                  <a:pt x="1124870" y="731669"/>
                </a:lnTo>
                <a:lnTo>
                  <a:pt x="1136127" y="727542"/>
                </a:lnTo>
                <a:lnTo>
                  <a:pt x="1146048" y="725424"/>
                </a:lnTo>
                <a:lnTo>
                  <a:pt x="1146049" y="725007"/>
                </a:lnTo>
                <a:lnTo>
                  <a:pt x="1148309" y="736456"/>
                </a:lnTo>
                <a:lnTo>
                  <a:pt x="1135600" y="740031"/>
                </a:lnTo>
                <a:lnTo>
                  <a:pt x="1123226" y="744028"/>
                </a:lnTo>
                <a:close/>
              </a:path>
              <a:path w="1659635" h="2638044">
                <a:moveTo>
                  <a:pt x="1111200" y="748421"/>
                </a:moveTo>
                <a:lnTo>
                  <a:pt x="1110049" y="734463"/>
                </a:lnTo>
                <a:lnTo>
                  <a:pt x="1124870" y="731669"/>
                </a:lnTo>
                <a:lnTo>
                  <a:pt x="1123226" y="744028"/>
                </a:lnTo>
                <a:lnTo>
                  <a:pt x="1111200" y="748421"/>
                </a:lnTo>
                <a:close/>
              </a:path>
              <a:path w="1659635" h="2638044">
                <a:moveTo>
                  <a:pt x="1066834" y="769390"/>
                </a:moveTo>
                <a:lnTo>
                  <a:pt x="1057770" y="727888"/>
                </a:lnTo>
                <a:lnTo>
                  <a:pt x="1058901" y="712806"/>
                </a:lnTo>
                <a:lnTo>
                  <a:pt x="1061199" y="698234"/>
                </a:lnTo>
                <a:lnTo>
                  <a:pt x="1064621" y="684207"/>
                </a:lnTo>
                <a:lnTo>
                  <a:pt x="1066834" y="769390"/>
                </a:lnTo>
                <a:close/>
              </a:path>
              <a:path w="1659635" h="2638044">
                <a:moveTo>
                  <a:pt x="1155191" y="443483"/>
                </a:moveTo>
                <a:lnTo>
                  <a:pt x="1157315" y="443481"/>
                </a:lnTo>
                <a:lnTo>
                  <a:pt x="1170023" y="443000"/>
                </a:lnTo>
                <a:lnTo>
                  <a:pt x="1183730" y="440510"/>
                </a:lnTo>
                <a:lnTo>
                  <a:pt x="1194816" y="434339"/>
                </a:lnTo>
                <a:lnTo>
                  <a:pt x="1196933" y="428294"/>
                </a:lnTo>
                <a:lnTo>
                  <a:pt x="1205610" y="419142"/>
                </a:lnTo>
                <a:lnTo>
                  <a:pt x="1202445" y="445076"/>
                </a:lnTo>
                <a:lnTo>
                  <a:pt x="1188429" y="446776"/>
                </a:lnTo>
                <a:lnTo>
                  <a:pt x="1174647" y="449050"/>
                </a:lnTo>
                <a:lnTo>
                  <a:pt x="1161120" y="451868"/>
                </a:lnTo>
                <a:lnTo>
                  <a:pt x="1155191" y="443483"/>
                </a:lnTo>
                <a:close/>
              </a:path>
              <a:path w="1659635" h="2638044">
                <a:moveTo>
                  <a:pt x="1146048" y="443483"/>
                </a:moveTo>
                <a:lnTo>
                  <a:pt x="1140556" y="392677"/>
                </a:lnTo>
                <a:lnTo>
                  <a:pt x="1143731" y="405558"/>
                </a:lnTo>
                <a:lnTo>
                  <a:pt x="1145361" y="418809"/>
                </a:lnTo>
                <a:lnTo>
                  <a:pt x="1145962" y="431696"/>
                </a:lnTo>
                <a:lnTo>
                  <a:pt x="1146048" y="443483"/>
                </a:lnTo>
                <a:close/>
              </a:path>
              <a:path w="1659635" h="2638044">
                <a:moveTo>
                  <a:pt x="1122275" y="463324"/>
                </a:moveTo>
                <a:lnTo>
                  <a:pt x="1109977" y="468053"/>
                </a:lnTo>
                <a:lnTo>
                  <a:pt x="1110587" y="458873"/>
                </a:lnTo>
                <a:lnTo>
                  <a:pt x="1124294" y="454746"/>
                </a:lnTo>
                <a:lnTo>
                  <a:pt x="1134913" y="459033"/>
                </a:lnTo>
                <a:lnTo>
                  <a:pt x="1122275" y="463324"/>
                </a:lnTo>
                <a:close/>
              </a:path>
              <a:path w="1659635" h="2638044">
                <a:moveTo>
                  <a:pt x="1098039" y="473191"/>
                </a:moveTo>
                <a:lnTo>
                  <a:pt x="1086482" y="478711"/>
                </a:lnTo>
                <a:lnTo>
                  <a:pt x="1086611" y="470916"/>
                </a:lnTo>
                <a:lnTo>
                  <a:pt x="1095755" y="461771"/>
                </a:lnTo>
                <a:lnTo>
                  <a:pt x="1097878" y="461667"/>
                </a:lnTo>
                <a:lnTo>
                  <a:pt x="1110587" y="458873"/>
                </a:lnTo>
                <a:lnTo>
                  <a:pt x="1109977" y="468053"/>
                </a:lnTo>
                <a:lnTo>
                  <a:pt x="1098039" y="473191"/>
                </a:lnTo>
                <a:close/>
              </a:path>
              <a:path w="1659635" h="2638044">
                <a:moveTo>
                  <a:pt x="1095755" y="461771"/>
                </a:moveTo>
                <a:lnTo>
                  <a:pt x="1086611" y="470916"/>
                </a:lnTo>
                <a:lnTo>
                  <a:pt x="1088127" y="393160"/>
                </a:lnTo>
                <a:lnTo>
                  <a:pt x="1092322" y="412584"/>
                </a:lnTo>
                <a:lnTo>
                  <a:pt x="1094886" y="432432"/>
                </a:lnTo>
                <a:lnTo>
                  <a:pt x="1095755" y="452627"/>
                </a:lnTo>
                <a:lnTo>
                  <a:pt x="1095755" y="461771"/>
                </a:lnTo>
                <a:close/>
              </a:path>
              <a:path w="1659635" h="2638044">
                <a:moveTo>
                  <a:pt x="1075737" y="473013"/>
                </a:moveTo>
                <a:lnTo>
                  <a:pt x="1086611" y="470916"/>
                </a:lnTo>
                <a:lnTo>
                  <a:pt x="1086482" y="478711"/>
                </a:lnTo>
                <a:lnTo>
                  <a:pt x="1075327" y="484587"/>
                </a:lnTo>
                <a:lnTo>
                  <a:pt x="1064596" y="490791"/>
                </a:lnTo>
                <a:lnTo>
                  <a:pt x="1063245" y="478405"/>
                </a:lnTo>
                <a:lnTo>
                  <a:pt x="1075737" y="473013"/>
                </a:lnTo>
                <a:close/>
              </a:path>
              <a:path w="1659635" h="2638044">
                <a:moveTo>
                  <a:pt x="1054309" y="497295"/>
                </a:moveTo>
                <a:lnTo>
                  <a:pt x="1044488" y="504074"/>
                </a:lnTo>
                <a:lnTo>
                  <a:pt x="1046987" y="489203"/>
                </a:lnTo>
                <a:lnTo>
                  <a:pt x="1051388" y="485739"/>
                </a:lnTo>
                <a:lnTo>
                  <a:pt x="1063245" y="478405"/>
                </a:lnTo>
                <a:lnTo>
                  <a:pt x="1064596" y="490791"/>
                </a:lnTo>
                <a:lnTo>
                  <a:pt x="1054309" y="497295"/>
                </a:lnTo>
                <a:close/>
              </a:path>
              <a:path w="1659635" h="2638044">
                <a:moveTo>
                  <a:pt x="1046987" y="489203"/>
                </a:moveTo>
                <a:lnTo>
                  <a:pt x="1044488" y="504074"/>
                </a:lnTo>
                <a:lnTo>
                  <a:pt x="1046254" y="435239"/>
                </a:lnTo>
                <a:lnTo>
                  <a:pt x="1046987" y="452627"/>
                </a:lnTo>
                <a:lnTo>
                  <a:pt x="1046987" y="489203"/>
                </a:lnTo>
                <a:close/>
              </a:path>
              <a:path w="1659635" h="2638044">
                <a:moveTo>
                  <a:pt x="1155191" y="163068"/>
                </a:moveTo>
                <a:lnTo>
                  <a:pt x="1194816" y="163068"/>
                </a:lnTo>
                <a:lnTo>
                  <a:pt x="1197240" y="152781"/>
                </a:lnTo>
                <a:lnTo>
                  <a:pt x="1206014" y="143256"/>
                </a:lnTo>
                <a:lnTo>
                  <a:pt x="1201798" y="164631"/>
                </a:lnTo>
                <a:lnTo>
                  <a:pt x="1187916" y="166258"/>
                </a:lnTo>
                <a:lnTo>
                  <a:pt x="1174316" y="168423"/>
                </a:lnTo>
                <a:lnTo>
                  <a:pt x="1161013" y="171100"/>
                </a:lnTo>
                <a:lnTo>
                  <a:pt x="1155191" y="163068"/>
                </a:lnTo>
                <a:close/>
              </a:path>
              <a:path w="1659635" h="2638044">
                <a:moveTo>
                  <a:pt x="1066800" y="199643"/>
                </a:moveTo>
                <a:lnTo>
                  <a:pt x="1070371" y="196566"/>
                </a:lnTo>
                <a:lnTo>
                  <a:pt x="1079620" y="191635"/>
                </a:lnTo>
                <a:lnTo>
                  <a:pt x="1091262" y="187466"/>
                </a:lnTo>
                <a:lnTo>
                  <a:pt x="1106423" y="181356"/>
                </a:lnTo>
                <a:lnTo>
                  <a:pt x="1113479" y="178277"/>
                </a:lnTo>
                <a:lnTo>
                  <a:pt x="1126565" y="173347"/>
                </a:lnTo>
                <a:lnTo>
                  <a:pt x="1136821" y="169178"/>
                </a:lnTo>
                <a:lnTo>
                  <a:pt x="1146048" y="163068"/>
                </a:lnTo>
                <a:lnTo>
                  <a:pt x="1148018" y="174263"/>
                </a:lnTo>
                <a:lnTo>
                  <a:pt x="1135345" y="177888"/>
                </a:lnTo>
                <a:lnTo>
                  <a:pt x="1123005" y="181949"/>
                </a:lnTo>
                <a:lnTo>
                  <a:pt x="1111013" y="186420"/>
                </a:lnTo>
                <a:lnTo>
                  <a:pt x="1099380" y="191276"/>
                </a:lnTo>
                <a:lnTo>
                  <a:pt x="1088119" y="196492"/>
                </a:lnTo>
                <a:lnTo>
                  <a:pt x="1077243" y="202042"/>
                </a:lnTo>
                <a:lnTo>
                  <a:pt x="1066800" y="199643"/>
                </a:lnTo>
                <a:close/>
              </a:path>
              <a:path w="1659635" h="2638044">
                <a:moveTo>
                  <a:pt x="1106423" y="2420112"/>
                </a:moveTo>
                <a:lnTo>
                  <a:pt x="1095755" y="2410968"/>
                </a:lnTo>
                <a:lnTo>
                  <a:pt x="1095836" y="2397842"/>
                </a:lnTo>
                <a:lnTo>
                  <a:pt x="1097208" y="2384953"/>
                </a:lnTo>
                <a:lnTo>
                  <a:pt x="1100218" y="2372413"/>
                </a:lnTo>
                <a:lnTo>
                  <a:pt x="1104783" y="2360321"/>
                </a:lnTo>
                <a:lnTo>
                  <a:pt x="1106423" y="2401823"/>
                </a:lnTo>
                <a:lnTo>
                  <a:pt x="1106423" y="2410968"/>
                </a:lnTo>
                <a:lnTo>
                  <a:pt x="1110049" y="2410863"/>
                </a:lnTo>
                <a:lnTo>
                  <a:pt x="1106423" y="2420112"/>
                </a:lnTo>
                <a:close/>
              </a:path>
              <a:path w="1659635" h="2638044">
                <a:moveTo>
                  <a:pt x="1088127" y="1508635"/>
                </a:moveTo>
                <a:lnTo>
                  <a:pt x="1086611" y="1577340"/>
                </a:lnTo>
                <a:lnTo>
                  <a:pt x="1086611" y="1568195"/>
                </a:lnTo>
                <a:lnTo>
                  <a:pt x="1086278" y="1556293"/>
                </a:lnTo>
                <a:lnTo>
                  <a:pt x="1085180" y="1543517"/>
                </a:lnTo>
                <a:lnTo>
                  <a:pt x="1083329" y="1530834"/>
                </a:lnTo>
                <a:lnTo>
                  <a:pt x="1082368" y="1489642"/>
                </a:lnTo>
                <a:lnTo>
                  <a:pt x="1088127" y="1508635"/>
                </a:lnTo>
                <a:close/>
              </a:path>
              <a:path w="1659635" h="2638044">
                <a:moveTo>
                  <a:pt x="1083329" y="1530834"/>
                </a:moveTo>
                <a:lnTo>
                  <a:pt x="1080738" y="1518273"/>
                </a:lnTo>
                <a:lnTo>
                  <a:pt x="1077421" y="1505861"/>
                </a:lnTo>
                <a:lnTo>
                  <a:pt x="1073393" y="1493625"/>
                </a:lnTo>
                <a:lnTo>
                  <a:pt x="1068666" y="1481594"/>
                </a:lnTo>
                <a:lnTo>
                  <a:pt x="1075110" y="1471207"/>
                </a:lnTo>
                <a:lnTo>
                  <a:pt x="1082368" y="1489642"/>
                </a:lnTo>
                <a:lnTo>
                  <a:pt x="1083329" y="1530834"/>
                </a:lnTo>
                <a:close/>
              </a:path>
              <a:path w="1659635" h="2638044">
                <a:moveTo>
                  <a:pt x="1066417" y="1453406"/>
                </a:moveTo>
                <a:lnTo>
                  <a:pt x="1075110" y="1471207"/>
                </a:lnTo>
                <a:lnTo>
                  <a:pt x="1068666" y="1481594"/>
                </a:lnTo>
                <a:lnTo>
                  <a:pt x="1063255" y="1469794"/>
                </a:lnTo>
                <a:lnTo>
                  <a:pt x="1057173" y="1458252"/>
                </a:lnTo>
                <a:lnTo>
                  <a:pt x="1056354" y="1436316"/>
                </a:lnTo>
                <a:lnTo>
                  <a:pt x="1066417" y="1453406"/>
                </a:lnTo>
                <a:close/>
              </a:path>
              <a:path w="1659635" h="2638044">
                <a:moveTo>
                  <a:pt x="1050434" y="1446998"/>
                </a:moveTo>
                <a:lnTo>
                  <a:pt x="1043051" y="1436057"/>
                </a:lnTo>
                <a:lnTo>
                  <a:pt x="1044988" y="1420014"/>
                </a:lnTo>
                <a:lnTo>
                  <a:pt x="1056354" y="1436316"/>
                </a:lnTo>
                <a:lnTo>
                  <a:pt x="1057173" y="1458252"/>
                </a:lnTo>
                <a:lnTo>
                  <a:pt x="1050434" y="1446998"/>
                </a:lnTo>
                <a:close/>
              </a:path>
              <a:path w="1659635" h="2638044">
                <a:moveTo>
                  <a:pt x="1017182" y="1405393"/>
                </a:moveTo>
                <a:lnTo>
                  <a:pt x="1018603" y="1390078"/>
                </a:lnTo>
                <a:lnTo>
                  <a:pt x="1032382" y="1404576"/>
                </a:lnTo>
                <a:lnTo>
                  <a:pt x="1044988" y="1420014"/>
                </a:lnTo>
                <a:lnTo>
                  <a:pt x="1043051" y="1436057"/>
                </a:lnTo>
                <a:lnTo>
                  <a:pt x="1035039" y="1425458"/>
                </a:lnTo>
                <a:lnTo>
                  <a:pt x="1026411" y="1415227"/>
                </a:lnTo>
                <a:lnTo>
                  <a:pt x="1017182" y="1405393"/>
                </a:lnTo>
                <a:close/>
              </a:path>
              <a:path w="1659635" h="2638044">
                <a:moveTo>
                  <a:pt x="1017182" y="1405393"/>
                </a:moveTo>
                <a:lnTo>
                  <a:pt x="1007364" y="1395983"/>
                </a:lnTo>
                <a:lnTo>
                  <a:pt x="1006851" y="1395395"/>
                </a:lnTo>
                <a:lnTo>
                  <a:pt x="998539" y="1386567"/>
                </a:lnTo>
                <a:lnTo>
                  <a:pt x="989514" y="1378239"/>
                </a:lnTo>
                <a:lnTo>
                  <a:pt x="1003715" y="1376598"/>
                </a:lnTo>
                <a:lnTo>
                  <a:pt x="1018603" y="1390078"/>
                </a:lnTo>
                <a:lnTo>
                  <a:pt x="1017182" y="1405393"/>
                </a:lnTo>
                <a:close/>
              </a:path>
              <a:path w="1659635" h="2638044">
                <a:moveTo>
                  <a:pt x="1003715" y="1376598"/>
                </a:moveTo>
                <a:lnTo>
                  <a:pt x="989514" y="1378239"/>
                </a:lnTo>
                <a:lnTo>
                  <a:pt x="979829" y="1370428"/>
                </a:lnTo>
                <a:lnTo>
                  <a:pt x="969535" y="1363149"/>
                </a:lnTo>
                <a:lnTo>
                  <a:pt x="958681" y="1356419"/>
                </a:lnTo>
                <a:lnTo>
                  <a:pt x="970873" y="1352995"/>
                </a:lnTo>
                <a:lnTo>
                  <a:pt x="987783" y="1364211"/>
                </a:lnTo>
                <a:lnTo>
                  <a:pt x="1003715" y="1376598"/>
                </a:lnTo>
                <a:close/>
              </a:path>
              <a:path w="1659635" h="2638044">
                <a:moveTo>
                  <a:pt x="953049" y="1343026"/>
                </a:moveTo>
                <a:lnTo>
                  <a:pt x="970873" y="1352995"/>
                </a:lnTo>
                <a:lnTo>
                  <a:pt x="958681" y="1356419"/>
                </a:lnTo>
                <a:lnTo>
                  <a:pt x="947319" y="1350254"/>
                </a:lnTo>
                <a:lnTo>
                  <a:pt x="935500" y="1344670"/>
                </a:lnTo>
                <a:lnTo>
                  <a:pt x="934378" y="1334381"/>
                </a:lnTo>
                <a:lnTo>
                  <a:pt x="953049" y="1343026"/>
                </a:lnTo>
                <a:close/>
              </a:path>
              <a:path w="1659635" h="2638044">
                <a:moveTo>
                  <a:pt x="923274" y="1339683"/>
                </a:moveTo>
                <a:lnTo>
                  <a:pt x="910692" y="1335308"/>
                </a:lnTo>
                <a:lnTo>
                  <a:pt x="914923" y="1327135"/>
                </a:lnTo>
                <a:lnTo>
                  <a:pt x="934378" y="1334381"/>
                </a:lnTo>
                <a:lnTo>
                  <a:pt x="935500" y="1344670"/>
                </a:lnTo>
                <a:lnTo>
                  <a:pt x="923274" y="1339683"/>
                </a:lnTo>
                <a:close/>
              </a:path>
              <a:path w="1659635" h="2638044">
                <a:moveTo>
                  <a:pt x="871322" y="1326023"/>
                </a:moveTo>
                <a:lnTo>
                  <a:pt x="873926" y="1317152"/>
                </a:lnTo>
                <a:lnTo>
                  <a:pt x="894751" y="1321367"/>
                </a:lnTo>
                <a:lnTo>
                  <a:pt x="914923" y="1327135"/>
                </a:lnTo>
                <a:lnTo>
                  <a:pt x="910692" y="1335308"/>
                </a:lnTo>
                <a:lnTo>
                  <a:pt x="897806" y="1331563"/>
                </a:lnTo>
                <a:lnTo>
                  <a:pt x="884665" y="1328462"/>
                </a:lnTo>
                <a:lnTo>
                  <a:pt x="871322" y="1326023"/>
                </a:lnTo>
                <a:close/>
              </a:path>
              <a:path w="1659635" h="2638044">
                <a:moveTo>
                  <a:pt x="857826" y="1324261"/>
                </a:moveTo>
                <a:lnTo>
                  <a:pt x="844228" y="1323191"/>
                </a:lnTo>
                <a:lnTo>
                  <a:pt x="852514" y="1314566"/>
                </a:lnTo>
                <a:lnTo>
                  <a:pt x="873926" y="1317152"/>
                </a:lnTo>
                <a:lnTo>
                  <a:pt x="871322" y="1326023"/>
                </a:lnTo>
                <a:lnTo>
                  <a:pt x="857826" y="1324261"/>
                </a:lnTo>
                <a:close/>
              </a:path>
              <a:path w="1659635" h="2638044">
                <a:moveTo>
                  <a:pt x="802309" y="1324051"/>
                </a:moveTo>
                <a:lnTo>
                  <a:pt x="807112" y="1314566"/>
                </a:lnTo>
                <a:lnTo>
                  <a:pt x="830579" y="1313687"/>
                </a:lnTo>
                <a:lnTo>
                  <a:pt x="852514" y="1314566"/>
                </a:lnTo>
                <a:lnTo>
                  <a:pt x="844228" y="1323191"/>
                </a:lnTo>
                <a:lnTo>
                  <a:pt x="830579" y="1322832"/>
                </a:lnTo>
                <a:lnTo>
                  <a:pt x="816547" y="1323125"/>
                </a:lnTo>
                <a:lnTo>
                  <a:pt x="802309" y="1324051"/>
                </a:lnTo>
                <a:close/>
              </a:path>
              <a:path w="1659635" h="2638044">
                <a:moveTo>
                  <a:pt x="762150" y="1330497"/>
                </a:moveTo>
                <a:lnTo>
                  <a:pt x="762198" y="1321367"/>
                </a:lnTo>
                <a:lnTo>
                  <a:pt x="784298" y="1317152"/>
                </a:lnTo>
                <a:lnTo>
                  <a:pt x="807112" y="1314566"/>
                </a:lnTo>
                <a:lnTo>
                  <a:pt x="802309" y="1324051"/>
                </a:lnTo>
                <a:lnTo>
                  <a:pt x="788508" y="1325598"/>
                </a:lnTo>
                <a:lnTo>
                  <a:pt x="775127" y="1327751"/>
                </a:lnTo>
                <a:lnTo>
                  <a:pt x="762150" y="1330497"/>
                </a:lnTo>
                <a:close/>
              </a:path>
              <a:path w="1659635" h="2638044">
                <a:moveTo>
                  <a:pt x="749562" y="1333822"/>
                </a:moveTo>
                <a:lnTo>
                  <a:pt x="737348" y="1337714"/>
                </a:lnTo>
                <a:lnTo>
                  <a:pt x="740870" y="1327135"/>
                </a:lnTo>
                <a:lnTo>
                  <a:pt x="762198" y="1321367"/>
                </a:lnTo>
                <a:lnTo>
                  <a:pt x="762150" y="1330497"/>
                </a:lnTo>
                <a:lnTo>
                  <a:pt x="749562" y="1333822"/>
                </a:lnTo>
                <a:close/>
              </a:path>
              <a:path w="1659635" h="2638044">
                <a:moveTo>
                  <a:pt x="725490" y="1342158"/>
                </a:moveTo>
                <a:lnTo>
                  <a:pt x="713974" y="1347142"/>
                </a:lnTo>
                <a:lnTo>
                  <a:pt x="720375" y="1334381"/>
                </a:lnTo>
                <a:lnTo>
                  <a:pt x="740870" y="1327135"/>
                </a:lnTo>
                <a:lnTo>
                  <a:pt x="737348" y="1337714"/>
                </a:lnTo>
                <a:lnTo>
                  <a:pt x="725490" y="1342158"/>
                </a:lnTo>
                <a:close/>
              </a:path>
              <a:path w="1659635" h="2638044">
                <a:moveTo>
                  <a:pt x="681319" y="1365191"/>
                </a:moveTo>
                <a:lnTo>
                  <a:pt x="682118" y="1352995"/>
                </a:lnTo>
                <a:lnTo>
                  <a:pt x="700771" y="1343026"/>
                </a:lnTo>
                <a:lnTo>
                  <a:pt x="720375" y="1334381"/>
                </a:lnTo>
                <a:lnTo>
                  <a:pt x="713974" y="1347142"/>
                </a:lnTo>
                <a:lnTo>
                  <a:pt x="702784" y="1352651"/>
                </a:lnTo>
                <a:lnTo>
                  <a:pt x="691904" y="1358671"/>
                </a:lnTo>
                <a:lnTo>
                  <a:pt x="681319" y="1365191"/>
                </a:lnTo>
                <a:close/>
              </a:path>
              <a:path w="1659635" h="2638044">
                <a:moveTo>
                  <a:pt x="671011" y="1372195"/>
                </a:moveTo>
                <a:lnTo>
                  <a:pt x="660967" y="1379671"/>
                </a:lnTo>
                <a:lnTo>
                  <a:pt x="664475" y="1364211"/>
                </a:lnTo>
                <a:lnTo>
                  <a:pt x="682118" y="1352995"/>
                </a:lnTo>
                <a:lnTo>
                  <a:pt x="681319" y="1365191"/>
                </a:lnTo>
                <a:lnTo>
                  <a:pt x="671011" y="1372195"/>
                </a:lnTo>
                <a:close/>
              </a:path>
              <a:path w="1659635" h="2638044">
                <a:moveTo>
                  <a:pt x="651169" y="1387605"/>
                </a:moveTo>
                <a:lnTo>
                  <a:pt x="641603" y="1395983"/>
                </a:lnTo>
                <a:lnTo>
                  <a:pt x="647903" y="1376598"/>
                </a:lnTo>
                <a:lnTo>
                  <a:pt x="664475" y="1364211"/>
                </a:lnTo>
                <a:lnTo>
                  <a:pt x="660967" y="1379671"/>
                </a:lnTo>
                <a:lnTo>
                  <a:pt x="651169" y="1387605"/>
                </a:lnTo>
                <a:close/>
              </a:path>
              <a:path w="1659635" h="2638044">
                <a:moveTo>
                  <a:pt x="615598" y="1424280"/>
                </a:moveTo>
                <a:lnTo>
                  <a:pt x="618204" y="1404576"/>
                </a:lnTo>
                <a:lnTo>
                  <a:pt x="632459" y="1390078"/>
                </a:lnTo>
                <a:lnTo>
                  <a:pt x="647903" y="1376598"/>
                </a:lnTo>
                <a:lnTo>
                  <a:pt x="641603" y="1395983"/>
                </a:lnTo>
                <a:lnTo>
                  <a:pt x="633186" y="1404242"/>
                </a:lnTo>
                <a:lnTo>
                  <a:pt x="624108" y="1414060"/>
                </a:lnTo>
                <a:lnTo>
                  <a:pt x="615598" y="1424280"/>
                </a:lnTo>
                <a:close/>
              </a:path>
              <a:path w="1659635" h="2638044">
                <a:moveTo>
                  <a:pt x="607674" y="1434875"/>
                </a:moveTo>
                <a:lnTo>
                  <a:pt x="600351" y="1445816"/>
                </a:lnTo>
                <a:lnTo>
                  <a:pt x="605198" y="1420014"/>
                </a:lnTo>
                <a:lnTo>
                  <a:pt x="618204" y="1404576"/>
                </a:lnTo>
                <a:lnTo>
                  <a:pt x="615598" y="1424280"/>
                </a:lnTo>
                <a:lnTo>
                  <a:pt x="607674" y="1434875"/>
                </a:lnTo>
                <a:close/>
              </a:path>
              <a:path w="1659635" h="2638044">
                <a:moveTo>
                  <a:pt x="582158" y="1480444"/>
                </a:moveTo>
                <a:lnTo>
                  <a:pt x="583167" y="1453406"/>
                </a:lnTo>
                <a:lnTo>
                  <a:pt x="593499" y="1436316"/>
                </a:lnTo>
                <a:lnTo>
                  <a:pt x="605198" y="1420014"/>
                </a:lnTo>
                <a:lnTo>
                  <a:pt x="600351" y="1445816"/>
                </a:lnTo>
                <a:lnTo>
                  <a:pt x="593646" y="1457077"/>
                </a:lnTo>
                <a:lnTo>
                  <a:pt x="587576" y="1468628"/>
                </a:lnTo>
                <a:lnTo>
                  <a:pt x="582158" y="1480444"/>
                </a:lnTo>
                <a:close/>
              </a:path>
              <a:path w="1659635" h="2638044">
                <a:moveTo>
                  <a:pt x="577409" y="1492495"/>
                </a:moveTo>
                <a:lnTo>
                  <a:pt x="573344" y="1504754"/>
                </a:lnTo>
                <a:lnTo>
                  <a:pt x="574261" y="1471207"/>
                </a:lnTo>
                <a:lnTo>
                  <a:pt x="583167" y="1453406"/>
                </a:lnTo>
                <a:lnTo>
                  <a:pt x="582158" y="1480444"/>
                </a:lnTo>
                <a:lnTo>
                  <a:pt x="577409" y="1492495"/>
                </a:lnTo>
                <a:close/>
              </a:path>
              <a:path w="1659635" h="2638044">
                <a:moveTo>
                  <a:pt x="573344" y="1504754"/>
                </a:moveTo>
                <a:lnTo>
                  <a:pt x="569981" y="1517193"/>
                </a:lnTo>
                <a:lnTo>
                  <a:pt x="567336" y="1529784"/>
                </a:lnTo>
                <a:lnTo>
                  <a:pt x="565427" y="1542500"/>
                </a:lnTo>
                <a:lnTo>
                  <a:pt x="564269" y="1555313"/>
                </a:lnTo>
                <a:lnTo>
                  <a:pt x="566842" y="1489642"/>
                </a:lnTo>
                <a:lnTo>
                  <a:pt x="574261" y="1471207"/>
                </a:lnTo>
                <a:lnTo>
                  <a:pt x="573344" y="1504754"/>
                </a:lnTo>
                <a:close/>
              </a:path>
              <a:path w="1659635" h="2638044">
                <a:moveTo>
                  <a:pt x="1088127" y="946928"/>
                </a:moveTo>
                <a:lnTo>
                  <a:pt x="1086611" y="1014983"/>
                </a:lnTo>
                <a:lnTo>
                  <a:pt x="1086579" y="1002215"/>
                </a:lnTo>
                <a:lnTo>
                  <a:pt x="1085923" y="989070"/>
                </a:lnTo>
                <a:lnTo>
                  <a:pt x="1084434" y="975956"/>
                </a:lnTo>
                <a:lnTo>
                  <a:pt x="1082368" y="928396"/>
                </a:lnTo>
                <a:lnTo>
                  <a:pt x="1088127" y="946928"/>
                </a:lnTo>
                <a:close/>
              </a:path>
              <a:path w="1659635" h="2638044">
                <a:moveTo>
                  <a:pt x="1082368" y="928396"/>
                </a:moveTo>
                <a:lnTo>
                  <a:pt x="1084434" y="975956"/>
                </a:lnTo>
                <a:lnTo>
                  <a:pt x="1082129" y="962933"/>
                </a:lnTo>
                <a:lnTo>
                  <a:pt x="1079023" y="950061"/>
                </a:lnTo>
                <a:lnTo>
                  <a:pt x="1075131" y="937400"/>
                </a:lnTo>
                <a:lnTo>
                  <a:pt x="1075110" y="910518"/>
                </a:lnTo>
                <a:lnTo>
                  <a:pt x="1082368" y="928396"/>
                </a:lnTo>
                <a:close/>
              </a:path>
              <a:path w="1659635" h="2638044">
                <a:moveTo>
                  <a:pt x="1070470" y="925009"/>
                </a:moveTo>
                <a:lnTo>
                  <a:pt x="1065055" y="912948"/>
                </a:lnTo>
                <a:lnTo>
                  <a:pt x="1066417" y="893355"/>
                </a:lnTo>
                <a:lnTo>
                  <a:pt x="1075110" y="910518"/>
                </a:lnTo>
                <a:lnTo>
                  <a:pt x="1075131" y="937400"/>
                </a:lnTo>
                <a:lnTo>
                  <a:pt x="1070470" y="925009"/>
                </a:lnTo>
                <a:close/>
              </a:path>
              <a:path w="1659635" h="2638044">
                <a:moveTo>
                  <a:pt x="1044445" y="879340"/>
                </a:moveTo>
                <a:lnTo>
                  <a:pt x="1044988" y="861413"/>
                </a:lnTo>
                <a:lnTo>
                  <a:pt x="1056354" y="876966"/>
                </a:lnTo>
                <a:lnTo>
                  <a:pt x="1066417" y="893355"/>
                </a:lnTo>
                <a:lnTo>
                  <a:pt x="1065055" y="912948"/>
                </a:lnTo>
                <a:lnTo>
                  <a:pt x="1058902" y="901276"/>
                </a:lnTo>
                <a:lnTo>
                  <a:pt x="1052027" y="890054"/>
                </a:lnTo>
                <a:lnTo>
                  <a:pt x="1044445" y="879340"/>
                </a:lnTo>
                <a:close/>
              </a:path>
              <a:path w="1659635" h="2638044">
                <a:moveTo>
                  <a:pt x="1017615" y="850852"/>
                </a:moveTo>
                <a:lnTo>
                  <a:pt x="1018603" y="833056"/>
                </a:lnTo>
                <a:lnTo>
                  <a:pt x="1032382" y="846756"/>
                </a:lnTo>
                <a:lnTo>
                  <a:pt x="1044988" y="861413"/>
                </a:lnTo>
                <a:lnTo>
                  <a:pt x="1044445" y="879340"/>
                </a:lnTo>
                <a:lnTo>
                  <a:pt x="1036172" y="869196"/>
                </a:lnTo>
                <a:lnTo>
                  <a:pt x="1027223" y="859679"/>
                </a:lnTo>
                <a:lnTo>
                  <a:pt x="1017615" y="850852"/>
                </a:lnTo>
                <a:close/>
              </a:path>
              <a:path w="1659635" h="2638044">
                <a:moveTo>
                  <a:pt x="1017615" y="850852"/>
                </a:moveTo>
                <a:lnTo>
                  <a:pt x="1007364" y="842771"/>
                </a:lnTo>
                <a:lnTo>
                  <a:pt x="1007211" y="842596"/>
                </a:lnTo>
                <a:lnTo>
                  <a:pt x="998906" y="833739"/>
                </a:lnTo>
                <a:lnTo>
                  <a:pt x="989882" y="825420"/>
                </a:lnTo>
                <a:lnTo>
                  <a:pt x="1003715" y="820373"/>
                </a:lnTo>
                <a:lnTo>
                  <a:pt x="1018603" y="833056"/>
                </a:lnTo>
                <a:lnTo>
                  <a:pt x="1017615" y="850852"/>
                </a:lnTo>
                <a:close/>
              </a:path>
              <a:path w="1659635" h="2638044">
                <a:moveTo>
                  <a:pt x="1003715" y="820373"/>
                </a:moveTo>
                <a:lnTo>
                  <a:pt x="989882" y="825420"/>
                </a:lnTo>
                <a:lnTo>
                  <a:pt x="980192" y="817650"/>
                </a:lnTo>
                <a:lnTo>
                  <a:pt x="969887" y="810440"/>
                </a:lnTo>
                <a:lnTo>
                  <a:pt x="959017" y="803800"/>
                </a:lnTo>
                <a:lnTo>
                  <a:pt x="970873" y="798301"/>
                </a:lnTo>
                <a:lnTo>
                  <a:pt x="987783" y="808768"/>
                </a:lnTo>
                <a:lnTo>
                  <a:pt x="1003715" y="820373"/>
                </a:lnTo>
                <a:close/>
              </a:path>
              <a:path w="1659635" h="2638044">
                <a:moveTo>
                  <a:pt x="953049" y="789034"/>
                </a:moveTo>
                <a:lnTo>
                  <a:pt x="970873" y="798301"/>
                </a:lnTo>
                <a:lnTo>
                  <a:pt x="959017" y="803800"/>
                </a:lnTo>
                <a:lnTo>
                  <a:pt x="947635" y="797741"/>
                </a:lnTo>
                <a:lnTo>
                  <a:pt x="935791" y="792274"/>
                </a:lnTo>
                <a:lnTo>
                  <a:pt x="934378" y="781026"/>
                </a:lnTo>
                <a:lnTo>
                  <a:pt x="953049" y="789034"/>
                </a:lnTo>
                <a:close/>
              </a:path>
              <a:path w="1659635" h="2638044">
                <a:moveTo>
                  <a:pt x="923537" y="787410"/>
                </a:moveTo>
                <a:lnTo>
                  <a:pt x="910924" y="783159"/>
                </a:lnTo>
                <a:lnTo>
                  <a:pt x="914923" y="774338"/>
                </a:lnTo>
                <a:lnTo>
                  <a:pt x="934378" y="781026"/>
                </a:lnTo>
                <a:lnTo>
                  <a:pt x="935791" y="792274"/>
                </a:lnTo>
                <a:lnTo>
                  <a:pt x="923537" y="787410"/>
                </a:lnTo>
                <a:close/>
              </a:path>
              <a:path w="1659635" h="2638044">
                <a:moveTo>
                  <a:pt x="871444" y="774196"/>
                </a:moveTo>
                <a:lnTo>
                  <a:pt x="873926" y="765165"/>
                </a:lnTo>
                <a:lnTo>
                  <a:pt x="894751" y="769031"/>
                </a:lnTo>
                <a:lnTo>
                  <a:pt x="914923" y="774338"/>
                </a:lnTo>
                <a:lnTo>
                  <a:pt x="910924" y="783159"/>
                </a:lnTo>
                <a:lnTo>
                  <a:pt x="898003" y="779533"/>
                </a:lnTo>
                <a:lnTo>
                  <a:pt x="884826" y="776541"/>
                </a:lnTo>
                <a:lnTo>
                  <a:pt x="871444" y="774196"/>
                </a:lnTo>
                <a:close/>
              </a:path>
              <a:path w="1659635" h="2638044">
                <a:moveTo>
                  <a:pt x="857908" y="772507"/>
                </a:moveTo>
                <a:lnTo>
                  <a:pt x="844269" y="771486"/>
                </a:lnTo>
                <a:lnTo>
                  <a:pt x="852514" y="762801"/>
                </a:lnTo>
                <a:lnTo>
                  <a:pt x="873926" y="765165"/>
                </a:lnTo>
                <a:lnTo>
                  <a:pt x="871444" y="774196"/>
                </a:lnTo>
                <a:lnTo>
                  <a:pt x="857908" y="772507"/>
                </a:lnTo>
                <a:close/>
              </a:path>
              <a:path w="1659635" h="2638044">
                <a:moveTo>
                  <a:pt x="802839" y="772256"/>
                </a:moveTo>
                <a:lnTo>
                  <a:pt x="807112" y="762801"/>
                </a:lnTo>
                <a:lnTo>
                  <a:pt x="830579" y="762000"/>
                </a:lnTo>
                <a:lnTo>
                  <a:pt x="852514" y="762801"/>
                </a:lnTo>
                <a:lnTo>
                  <a:pt x="844269" y="771486"/>
                </a:lnTo>
                <a:lnTo>
                  <a:pt x="830579" y="771144"/>
                </a:lnTo>
                <a:lnTo>
                  <a:pt x="817132" y="771398"/>
                </a:lnTo>
                <a:lnTo>
                  <a:pt x="802839" y="772256"/>
                </a:lnTo>
                <a:close/>
              </a:path>
              <a:path w="1659635" h="2638044">
                <a:moveTo>
                  <a:pt x="788985" y="773711"/>
                </a:moveTo>
                <a:lnTo>
                  <a:pt x="775554" y="775753"/>
                </a:lnTo>
                <a:lnTo>
                  <a:pt x="784298" y="765165"/>
                </a:lnTo>
                <a:lnTo>
                  <a:pt x="807112" y="762801"/>
                </a:lnTo>
                <a:lnTo>
                  <a:pt x="802839" y="772256"/>
                </a:lnTo>
                <a:lnTo>
                  <a:pt x="788985" y="773711"/>
                </a:lnTo>
                <a:close/>
              </a:path>
              <a:path w="1659635" h="2638044">
                <a:moveTo>
                  <a:pt x="737640" y="785312"/>
                </a:moveTo>
                <a:lnTo>
                  <a:pt x="740870" y="774338"/>
                </a:lnTo>
                <a:lnTo>
                  <a:pt x="762198" y="769031"/>
                </a:lnTo>
                <a:lnTo>
                  <a:pt x="784298" y="765165"/>
                </a:lnTo>
                <a:lnTo>
                  <a:pt x="775554" y="775753"/>
                </a:lnTo>
                <a:lnTo>
                  <a:pt x="762530" y="778373"/>
                </a:lnTo>
                <a:lnTo>
                  <a:pt x="749897" y="781562"/>
                </a:lnTo>
                <a:lnTo>
                  <a:pt x="737640" y="785312"/>
                </a:lnTo>
                <a:close/>
              </a:path>
              <a:path w="1659635" h="2638044">
                <a:moveTo>
                  <a:pt x="725742" y="789613"/>
                </a:moveTo>
                <a:lnTo>
                  <a:pt x="714189" y="794456"/>
                </a:lnTo>
                <a:lnTo>
                  <a:pt x="720375" y="781026"/>
                </a:lnTo>
                <a:lnTo>
                  <a:pt x="740870" y="774338"/>
                </a:lnTo>
                <a:lnTo>
                  <a:pt x="737640" y="785312"/>
                </a:lnTo>
                <a:lnTo>
                  <a:pt x="725742" y="789613"/>
                </a:lnTo>
                <a:close/>
              </a:path>
              <a:path w="1659635" h="2638044">
                <a:moveTo>
                  <a:pt x="681431" y="812146"/>
                </a:moveTo>
                <a:lnTo>
                  <a:pt x="682118" y="798301"/>
                </a:lnTo>
                <a:lnTo>
                  <a:pt x="700771" y="789034"/>
                </a:lnTo>
                <a:lnTo>
                  <a:pt x="720375" y="781026"/>
                </a:lnTo>
                <a:lnTo>
                  <a:pt x="714189" y="794456"/>
                </a:lnTo>
                <a:lnTo>
                  <a:pt x="702963" y="799832"/>
                </a:lnTo>
                <a:lnTo>
                  <a:pt x="692049" y="805732"/>
                </a:lnTo>
                <a:lnTo>
                  <a:pt x="681431" y="812146"/>
                </a:lnTo>
                <a:close/>
              </a:path>
              <a:path w="1659635" h="2638044">
                <a:moveTo>
                  <a:pt x="671094" y="819067"/>
                </a:moveTo>
                <a:lnTo>
                  <a:pt x="661020" y="826484"/>
                </a:lnTo>
                <a:lnTo>
                  <a:pt x="664475" y="808768"/>
                </a:lnTo>
                <a:lnTo>
                  <a:pt x="682118" y="798301"/>
                </a:lnTo>
                <a:lnTo>
                  <a:pt x="681431" y="812146"/>
                </a:lnTo>
                <a:lnTo>
                  <a:pt x="671094" y="819067"/>
                </a:lnTo>
                <a:close/>
              </a:path>
              <a:path w="1659635" h="2638044">
                <a:moveTo>
                  <a:pt x="651196" y="834388"/>
                </a:moveTo>
                <a:lnTo>
                  <a:pt x="641603" y="842771"/>
                </a:lnTo>
                <a:lnTo>
                  <a:pt x="647903" y="820373"/>
                </a:lnTo>
                <a:lnTo>
                  <a:pt x="664475" y="808768"/>
                </a:lnTo>
                <a:lnTo>
                  <a:pt x="661020" y="826484"/>
                </a:lnTo>
                <a:lnTo>
                  <a:pt x="651196" y="834388"/>
                </a:lnTo>
                <a:close/>
              </a:path>
              <a:path w="1659635" h="2638044">
                <a:moveTo>
                  <a:pt x="639315" y="844519"/>
                </a:moveTo>
                <a:lnTo>
                  <a:pt x="629460" y="852804"/>
                </a:lnTo>
                <a:lnTo>
                  <a:pt x="632459" y="833056"/>
                </a:lnTo>
                <a:lnTo>
                  <a:pt x="647903" y="820373"/>
                </a:lnTo>
                <a:lnTo>
                  <a:pt x="641603" y="842771"/>
                </a:lnTo>
                <a:lnTo>
                  <a:pt x="639315" y="844519"/>
                </a:lnTo>
                <a:close/>
              </a:path>
              <a:path w="1659635" h="2638044">
                <a:moveTo>
                  <a:pt x="603638" y="881855"/>
                </a:moveTo>
                <a:lnTo>
                  <a:pt x="605198" y="861413"/>
                </a:lnTo>
                <a:lnTo>
                  <a:pt x="618204" y="846756"/>
                </a:lnTo>
                <a:lnTo>
                  <a:pt x="632459" y="833056"/>
                </a:lnTo>
                <a:lnTo>
                  <a:pt x="629460" y="852804"/>
                </a:lnTo>
                <a:lnTo>
                  <a:pt x="620216" y="861829"/>
                </a:lnTo>
                <a:lnTo>
                  <a:pt x="611603" y="871533"/>
                </a:lnTo>
                <a:lnTo>
                  <a:pt x="603638" y="881855"/>
                </a:lnTo>
                <a:close/>
              </a:path>
              <a:path w="1659635" h="2638044">
                <a:moveTo>
                  <a:pt x="596341" y="892736"/>
                </a:moveTo>
                <a:lnTo>
                  <a:pt x="589731" y="904116"/>
                </a:lnTo>
                <a:lnTo>
                  <a:pt x="593499" y="876966"/>
                </a:lnTo>
                <a:lnTo>
                  <a:pt x="605198" y="861413"/>
                </a:lnTo>
                <a:lnTo>
                  <a:pt x="603638" y="881855"/>
                </a:lnTo>
                <a:lnTo>
                  <a:pt x="596341" y="892736"/>
                </a:lnTo>
                <a:close/>
              </a:path>
              <a:path w="1659635" h="2638044">
                <a:moveTo>
                  <a:pt x="574216" y="940639"/>
                </a:moveTo>
                <a:lnTo>
                  <a:pt x="574261" y="910518"/>
                </a:lnTo>
                <a:lnTo>
                  <a:pt x="583167" y="893355"/>
                </a:lnTo>
                <a:lnTo>
                  <a:pt x="593499" y="876966"/>
                </a:lnTo>
                <a:lnTo>
                  <a:pt x="589731" y="904116"/>
                </a:lnTo>
                <a:lnTo>
                  <a:pt x="583828" y="915933"/>
                </a:lnTo>
                <a:lnTo>
                  <a:pt x="578650" y="928128"/>
                </a:lnTo>
                <a:lnTo>
                  <a:pt x="574216" y="940639"/>
                </a:lnTo>
                <a:close/>
              </a:path>
              <a:path w="1659635" h="2638044">
                <a:moveTo>
                  <a:pt x="574216" y="940639"/>
                </a:moveTo>
                <a:lnTo>
                  <a:pt x="570545" y="953407"/>
                </a:lnTo>
                <a:lnTo>
                  <a:pt x="567658" y="966372"/>
                </a:lnTo>
                <a:lnTo>
                  <a:pt x="565571" y="979472"/>
                </a:lnTo>
                <a:lnTo>
                  <a:pt x="564305" y="992648"/>
                </a:lnTo>
                <a:lnTo>
                  <a:pt x="566842" y="928396"/>
                </a:lnTo>
                <a:lnTo>
                  <a:pt x="574261" y="910518"/>
                </a:lnTo>
                <a:lnTo>
                  <a:pt x="574216" y="940639"/>
                </a:lnTo>
                <a:close/>
              </a:path>
              <a:path w="1659635" h="2638044">
                <a:moveTo>
                  <a:pt x="1088127" y="393160"/>
                </a:moveTo>
                <a:lnTo>
                  <a:pt x="1086611" y="470916"/>
                </a:lnTo>
                <a:lnTo>
                  <a:pt x="1086611" y="452627"/>
                </a:lnTo>
                <a:lnTo>
                  <a:pt x="1086278" y="439477"/>
                </a:lnTo>
                <a:lnTo>
                  <a:pt x="1085180" y="425711"/>
                </a:lnTo>
                <a:lnTo>
                  <a:pt x="1083329" y="412369"/>
                </a:lnTo>
                <a:lnTo>
                  <a:pt x="1082368" y="374233"/>
                </a:lnTo>
                <a:lnTo>
                  <a:pt x="1088127" y="393160"/>
                </a:lnTo>
                <a:close/>
              </a:path>
              <a:path w="1659635" h="2638044">
                <a:moveTo>
                  <a:pt x="1083329" y="412369"/>
                </a:moveTo>
                <a:lnTo>
                  <a:pt x="1080738" y="399439"/>
                </a:lnTo>
                <a:lnTo>
                  <a:pt x="1077421" y="386907"/>
                </a:lnTo>
                <a:lnTo>
                  <a:pt x="1073393" y="374758"/>
                </a:lnTo>
                <a:lnTo>
                  <a:pt x="1068666" y="362979"/>
                </a:lnTo>
                <a:lnTo>
                  <a:pt x="1075110" y="355877"/>
                </a:lnTo>
                <a:lnTo>
                  <a:pt x="1082368" y="374233"/>
                </a:lnTo>
                <a:lnTo>
                  <a:pt x="1083329" y="412369"/>
                </a:lnTo>
                <a:close/>
              </a:path>
              <a:path w="1659635" h="2638044">
                <a:moveTo>
                  <a:pt x="1066417" y="338167"/>
                </a:moveTo>
                <a:lnTo>
                  <a:pt x="1075110" y="355877"/>
                </a:lnTo>
                <a:lnTo>
                  <a:pt x="1068666" y="362979"/>
                </a:lnTo>
                <a:lnTo>
                  <a:pt x="1063255" y="351556"/>
                </a:lnTo>
                <a:lnTo>
                  <a:pt x="1057173" y="340476"/>
                </a:lnTo>
                <a:lnTo>
                  <a:pt x="1056354" y="321178"/>
                </a:lnTo>
                <a:lnTo>
                  <a:pt x="1066417" y="338167"/>
                </a:lnTo>
                <a:close/>
              </a:path>
              <a:path w="1659635" h="2638044">
                <a:moveTo>
                  <a:pt x="1050434" y="329724"/>
                </a:moveTo>
                <a:lnTo>
                  <a:pt x="1043051" y="319287"/>
                </a:lnTo>
                <a:lnTo>
                  <a:pt x="1044988" y="304982"/>
                </a:lnTo>
                <a:lnTo>
                  <a:pt x="1056354" y="321178"/>
                </a:lnTo>
                <a:lnTo>
                  <a:pt x="1057173" y="340476"/>
                </a:lnTo>
                <a:lnTo>
                  <a:pt x="1050434" y="329724"/>
                </a:lnTo>
                <a:close/>
              </a:path>
              <a:path w="1659635" h="2638044">
                <a:moveTo>
                  <a:pt x="1017182" y="289730"/>
                </a:moveTo>
                <a:lnTo>
                  <a:pt x="1018603" y="275272"/>
                </a:lnTo>
                <a:lnTo>
                  <a:pt x="1032382" y="289656"/>
                </a:lnTo>
                <a:lnTo>
                  <a:pt x="1044988" y="304982"/>
                </a:lnTo>
                <a:lnTo>
                  <a:pt x="1043051" y="319287"/>
                </a:lnTo>
                <a:lnTo>
                  <a:pt x="1035039" y="309152"/>
                </a:lnTo>
                <a:lnTo>
                  <a:pt x="1026411" y="299304"/>
                </a:lnTo>
                <a:lnTo>
                  <a:pt x="1017182" y="289730"/>
                </a:lnTo>
                <a:close/>
              </a:path>
              <a:path w="1659635" h="2638044">
                <a:moveTo>
                  <a:pt x="1017182" y="289730"/>
                </a:moveTo>
                <a:lnTo>
                  <a:pt x="1007364" y="280416"/>
                </a:lnTo>
                <a:lnTo>
                  <a:pt x="1007211" y="280246"/>
                </a:lnTo>
                <a:lnTo>
                  <a:pt x="998906" y="271653"/>
                </a:lnTo>
                <a:lnTo>
                  <a:pt x="989882" y="263525"/>
                </a:lnTo>
                <a:lnTo>
                  <a:pt x="1003715" y="261906"/>
                </a:lnTo>
                <a:lnTo>
                  <a:pt x="1018603" y="275272"/>
                </a:lnTo>
                <a:lnTo>
                  <a:pt x="1017182" y="289730"/>
                </a:lnTo>
                <a:close/>
              </a:path>
              <a:path w="1659635" h="2638044">
                <a:moveTo>
                  <a:pt x="1003715" y="261906"/>
                </a:moveTo>
                <a:lnTo>
                  <a:pt x="989882" y="263525"/>
                </a:lnTo>
                <a:lnTo>
                  <a:pt x="980192" y="255881"/>
                </a:lnTo>
                <a:lnTo>
                  <a:pt x="969887" y="248740"/>
                </a:lnTo>
                <a:lnTo>
                  <a:pt x="959017" y="242121"/>
                </a:lnTo>
                <a:lnTo>
                  <a:pt x="970873" y="238522"/>
                </a:lnTo>
                <a:lnTo>
                  <a:pt x="987783" y="249631"/>
                </a:lnTo>
                <a:lnTo>
                  <a:pt x="1003715" y="261906"/>
                </a:lnTo>
                <a:close/>
              </a:path>
              <a:path w="1659635" h="2638044">
                <a:moveTo>
                  <a:pt x="953049" y="228653"/>
                </a:moveTo>
                <a:lnTo>
                  <a:pt x="970873" y="238522"/>
                </a:lnTo>
                <a:lnTo>
                  <a:pt x="959017" y="242121"/>
                </a:lnTo>
                <a:lnTo>
                  <a:pt x="947635" y="236043"/>
                </a:lnTo>
                <a:lnTo>
                  <a:pt x="935791" y="230524"/>
                </a:lnTo>
                <a:lnTo>
                  <a:pt x="934378" y="220098"/>
                </a:lnTo>
                <a:lnTo>
                  <a:pt x="953049" y="228653"/>
                </a:lnTo>
                <a:close/>
              </a:path>
              <a:path w="1659635" h="2638044">
                <a:moveTo>
                  <a:pt x="923537" y="225584"/>
                </a:moveTo>
                <a:lnTo>
                  <a:pt x="910924" y="221241"/>
                </a:lnTo>
                <a:lnTo>
                  <a:pt x="914923" y="212933"/>
                </a:lnTo>
                <a:lnTo>
                  <a:pt x="934378" y="220098"/>
                </a:lnTo>
                <a:lnTo>
                  <a:pt x="935791" y="230524"/>
                </a:lnTo>
                <a:lnTo>
                  <a:pt x="923537" y="225584"/>
                </a:lnTo>
                <a:close/>
              </a:path>
              <a:path w="1659635" h="2638044">
                <a:moveTo>
                  <a:pt x="871444" y="211986"/>
                </a:moveTo>
                <a:lnTo>
                  <a:pt x="873926" y="203065"/>
                </a:lnTo>
                <a:lnTo>
                  <a:pt x="894751" y="207230"/>
                </a:lnTo>
                <a:lnTo>
                  <a:pt x="914923" y="212933"/>
                </a:lnTo>
                <a:lnTo>
                  <a:pt x="910924" y="221241"/>
                </a:lnTo>
                <a:lnTo>
                  <a:pt x="898003" y="217514"/>
                </a:lnTo>
                <a:lnTo>
                  <a:pt x="884826" y="214423"/>
                </a:lnTo>
                <a:lnTo>
                  <a:pt x="871444" y="211986"/>
                </a:lnTo>
                <a:close/>
              </a:path>
              <a:path w="1659635" h="2638044">
                <a:moveTo>
                  <a:pt x="857908" y="210222"/>
                </a:moveTo>
                <a:lnTo>
                  <a:pt x="844269" y="209149"/>
                </a:lnTo>
                <a:lnTo>
                  <a:pt x="852514" y="200511"/>
                </a:lnTo>
                <a:lnTo>
                  <a:pt x="873926" y="203065"/>
                </a:lnTo>
                <a:lnTo>
                  <a:pt x="871444" y="211986"/>
                </a:lnTo>
                <a:lnTo>
                  <a:pt x="857908" y="210222"/>
                </a:lnTo>
                <a:close/>
              </a:path>
              <a:path w="1659635" h="2638044">
                <a:moveTo>
                  <a:pt x="802839" y="209958"/>
                </a:moveTo>
                <a:lnTo>
                  <a:pt x="807112" y="200511"/>
                </a:lnTo>
                <a:lnTo>
                  <a:pt x="830579" y="199643"/>
                </a:lnTo>
                <a:lnTo>
                  <a:pt x="852514" y="200511"/>
                </a:lnTo>
                <a:lnTo>
                  <a:pt x="844269" y="209149"/>
                </a:lnTo>
                <a:lnTo>
                  <a:pt x="830579" y="208787"/>
                </a:lnTo>
                <a:lnTo>
                  <a:pt x="817132" y="209056"/>
                </a:lnTo>
                <a:lnTo>
                  <a:pt x="802839" y="209958"/>
                </a:lnTo>
                <a:close/>
              </a:path>
              <a:path w="1659635" h="2638044">
                <a:moveTo>
                  <a:pt x="788985" y="211480"/>
                </a:moveTo>
                <a:lnTo>
                  <a:pt x="775553" y="213605"/>
                </a:lnTo>
                <a:lnTo>
                  <a:pt x="784298" y="203065"/>
                </a:lnTo>
                <a:lnTo>
                  <a:pt x="807112" y="200511"/>
                </a:lnTo>
                <a:lnTo>
                  <a:pt x="802839" y="209958"/>
                </a:lnTo>
                <a:lnTo>
                  <a:pt x="788985" y="211480"/>
                </a:lnTo>
                <a:close/>
              </a:path>
              <a:path w="1659635" h="2638044">
                <a:moveTo>
                  <a:pt x="737640" y="223444"/>
                </a:moveTo>
                <a:lnTo>
                  <a:pt x="740870" y="212933"/>
                </a:lnTo>
                <a:lnTo>
                  <a:pt x="762198" y="207230"/>
                </a:lnTo>
                <a:lnTo>
                  <a:pt x="784298" y="203065"/>
                </a:lnTo>
                <a:lnTo>
                  <a:pt x="775553" y="213605"/>
                </a:lnTo>
                <a:lnTo>
                  <a:pt x="762530" y="216318"/>
                </a:lnTo>
                <a:lnTo>
                  <a:pt x="749897" y="219603"/>
                </a:lnTo>
                <a:lnTo>
                  <a:pt x="737640" y="223444"/>
                </a:lnTo>
                <a:close/>
              </a:path>
              <a:path w="1659635" h="2638044">
                <a:moveTo>
                  <a:pt x="725742" y="227825"/>
                </a:moveTo>
                <a:lnTo>
                  <a:pt x="714189" y="232731"/>
                </a:lnTo>
                <a:lnTo>
                  <a:pt x="720375" y="220098"/>
                </a:lnTo>
                <a:lnTo>
                  <a:pt x="740870" y="212933"/>
                </a:lnTo>
                <a:lnTo>
                  <a:pt x="737640" y="223444"/>
                </a:lnTo>
                <a:lnTo>
                  <a:pt x="725742" y="227825"/>
                </a:lnTo>
                <a:close/>
              </a:path>
              <a:path w="1659635" h="2638044">
                <a:moveTo>
                  <a:pt x="681431" y="250434"/>
                </a:moveTo>
                <a:lnTo>
                  <a:pt x="682118" y="238522"/>
                </a:lnTo>
                <a:lnTo>
                  <a:pt x="700771" y="228653"/>
                </a:lnTo>
                <a:lnTo>
                  <a:pt x="720375" y="220098"/>
                </a:lnTo>
                <a:lnTo>
                  <a:pt x="714189" y="232731"/>
                </a:lnTo>
                <a:lnTo>
                  <a:pt x="702963" y="238145"/>
                </a:lnTo>
                <a:lnTo>
                  <a:pt x="692049" y="244051"/>
                </a:lnTo>
                <a:lnTo>
                  <a:pt x="681431" y="250434"/>
                </a:lnTo>
                <a:close/>
              </a:path>
              <a:path w="1659635" h="2638044">
                <a:moveTo>
                  <a:pt x="671094" y="257278"/>
                </a:moveTo>
                <a:lnTo>
                  <a:pt x="661020" y="264567"/>
                </a:lnTo>
                <a:lnTo>
                  <a:pt x="664475" y="249631"/>
                </a:lnTo>
                <a:lnTo>
                  <a:pt x="682118" y="238522"/>
                </a:lnTo>
                <a:lnTo>
                  <a:pt x="681431" y="250434"/>
                </a:lnTo>
                <a:lnTo>
                  <a:pt x="671094" y="257278"/>
                </a:lnTo>
                <a:close/>
              </a:path>
              <a:path w="1659635" h="2638044">
                <a:moveTo>
                  <a:pt x="651196" y="272285"/>
                </a:moveTo>
                <a:lnTo>
                  <a:pt x="641603" y="280416"/>
                </a:lnTo>
                <a:lnTo>
                  <a:pt x="647903" y="261906"/>
                </a:lnTo>
                <a:lnTo>
                  <a:pt x="664475" y="249631"/>
                </a:lnTo>
                <a:lnTo>
                  <a:pt x="661020" y="264567"/>
                </a:lnTo>
                <a:lnTo>
                  <a:pt x="651196" y="272285"/>
                </a:lnTo>
                <a:close/>
              </a:path>
              <a:path w="1659635" h="2638044">
                <a:moveTo>
                  <a:pt x="615598" y="308022"/>
                </a:moveTo>
                <a:lnTo>
                  <a:pt x="618204" y="289656"/>
                </a:lnTo>
                <a:lnTo>
                  <a:pt x="632459" y="275272"/>
                </a:lnTo>
                <a:lnTo>
                  <a:pt x="647903" y="261906"/>
                </a:lnTo>
                <a:lnTo>
                  <a:pt x="641603" y="280416"/>
                </a:lnTo>
                <a:lnTo>
                  <a:pt x="633186" y="288599"/>
                </a:lnTo>
                <a:lnTo>
                  <a:pt x="624108" y="298174"/>
                </a:lnTo>
                <a:lnTo>
                  <a:pt x="615598" y="308022"/>
                </a:lnTo>
                <a:close/>
              </a:path>
              <a:path w="1659635" h="2638044">
                <a:moveTo>
                  <a:pt x="607674" y="318159"/>
                </a:moveTo>
                <a:lnTo>
                  <a:pt x="600351" y="328597"/>
                </a:lnTo>
                <a:lnTo>
                  <a:pt x="605198" y="304982"/>
                </a:lnTo>
                <a:lnTo>
                  <a:pt x="618204" y="289656"/>
                </a:lnTo>
                <a:lnTo>
                  <a:pt x="615598" y="308022"/>
                </a:lnTo>
                <a:lnTo>
                  <a:pt x="607674" y="318159"/>
                </a:lnTo>
                <a:close/>
              </a:path>
              <a:path w="1659635" h="2638044">
                <a:moveTo>
                  <a:pt x="582158" y="361860"/>
                </a:moveTo>
                <a:lnTo>
                  <a:pt x="583167" y="338167"/>
                </a:lnTo>
                <a:lnTo>
                  <a:pt x="593499" y="321178"/>
                </a:lnTo>
                <a:lnTo>
                  <a:pt x="605198" y="304982"/>
                </a:lnTo>
                <a:lnTo>
                  <a:pt x="600351" y="328597"/>
                </a:lnTo>
                <a:lnTo>
                  <a:pt x="593646" y="339350"/>
                </a:lnTo>
                <a:lnTo>
                  <a:pt x="587576" y="350434"/>
                </a:lnTo>
                <a:lnTo>
                  <a:pt x="582158" y="361860"/>
                </a:lnTo>
                <a:close/>
              </a:path>
              <a:path w="1659635" h="2638044">
                <a:moveTo>
                  <a:pt x="577409" y="373644"/>
                </a:moveTo>
                <a:lnTo>
                  <a:pt x="573344" y="385799"/>
                </a:lnTo>
                <a:lnTo>
                  <a:pt x="574261" y="355877"/>
                </a:lnTo>
                <a:lnTo>
                  <a:pt x="583167" y="338167"/>
                </a:lnTo>
                <a:lnTo>
                  <a:pt x="582158" y="361860"/>
                </a:lnTo>
                <a:lnTo>
                  <a:pt x="577409" y="373644"/>
                </a:lnTo>
                <a:close/>
              </a:path>
              <a:path w="1659635" h="2638044">
                <a:moveTo>
                  <a:pt x="573344" y="385799"/>
                </a:moveTo>
                <a:lnTo>
                  <a:pt x="569981" y="398339"/>
                </a:lnTo>
                <a:lnTo>
                  <a:pt x="567336" y="411278"/>
                </a:lnTo>
                <a:lnTo>
                  <a:pt x="565427" y="424630"/>
                </a:lnTo>
                <a:lnTo>
                  <a:pt x="564269" y="438408"/>
                </a:lnTo>
                <a:lnTo>
                  <a:pt x="566842" y="374233"/>
                </a:lnTo>
                <a:lnTo>
                  <a:pt x="574261" y="355877"/>
                </a:lnTo>
                <a:lnTo>
                  <a:pt x="573344" y="385799"/>
                </a:lnTo>
                <a:close/>
              </a:path>
              <a:path w="1659635" h="2638044">
                <a:moveTo>
                  <a:pt x="1539633" y="2558886"/>
                </a:moveTo>
                <a:lnTo>
                  <a:pt x="1540564" y="2545369"/>
                </a:lnTo>
                <a:lnTo>
                  <a:pt x="1552933" y="2539146"/>
                </a:lnTo>
                <a:lnTo>
                  <a:pt x="1565964" y="2533733"/>
                </a:lnTo>
                <a:lnTo>
                  <a:pt x="1579622" y="2529183"/>
                </a:lnTo>
                <a:lnTo>
                  <a:pt x="1593871" y="2525551"/>
                </a:lnTo>
                <a:lnTo>
                  <a:pt x="1608678" y="2522889"/>
                </a:lnTo>
                <a:lnTo>
                  <a:pt x="1624007" y="2521253"/>
                </a:lnTo>
                <a:lnTo>
                  <a:pt x="1639823" y="2520695"/>
                </a:lnTo>
                <a:lnTo>
                  <a:pt x="1659635" y="2520695"/>
                </a:lnTo>
                <a:lnTo>
                  <a:pt x="1659635" y="2529839"/>
                </a:lnTo>
                <a:lnTo>
                  <a:pt x="1639823" y="2529839"/>
                </a:lnTo>
                <a:lnTo>
                  <a:pt x="1625238" y="2530324"/>
                </a:lnTo>
                <a:lnTo>
                  <a:pt x="1611083" y="2531781"/>
                </a:lnTo>
                <a:lnTo>
                  <a:pt x="1597570" y="2534173"/>
                </a:lnTo>
                <a:lnTo>
                  <a:pt x="1584699" y="2537465"/>
                </a:lnTo>
                <a:lnTo>
                  <a:pt x="1572470" y="2541618"/>
                </a:lnTo>
                <a:lnTo>
                  <a:pt x="1560882" y="2546598"/>
                </a:lnTo>
                <a:lnTo>
                  <a:pt x="1549937" y="2552366"/>
                </a:lnTo>
                <a:lnTo>
                  <a:pt x="1539633" y="2558886"/>
                </a:lnTo>
                <a:close/>
              </a:path>
              <a:path w="1659635" h="2638044">
                <a:moveTo>
                  <a:pt x="1517799" y="2577021"/>
                </a:moveTo>
                <a:lnTo>
                  <a:pt x="1517946" y="2560026"/>
                </a:lnTo>
                <a:lnTo>
                  <a:pt x="1528890" y="2552347"/>
                </a:lnTo>
                <a:lnTo>
                  <a:pt x="1540564" y="2545369"/>
                </a:lnTo>
                <a:lnTo>
                  <a:pt x="1539633" y="2558886"/>
                </a:lnTo>
                <a:lnTo>
                  <a:pt x="1529971" y="2566121"/>
                </a:lnTo>
                <a:lnTo>
                  <a:pt x="1520951" y="2574036"/>
                </a:lnTo>
                <a:lnTo>
                  <a:pt x="1517799" y="2577021"/>
                </a:lnTo>
                <a:close/>
              </a:path>
              <a:path w="1659635" h="2638044">
                <a:moveTo>
                  <a:pt x="1464706" y="2628894"/>
                </a:moveTo>
                <a:lnTo>
                  <a:pt x="1469566" y="2617814"/>
                </a:lnTo>
                <a:lnTo>
                  <a:pt x="1475399" y="2607058"/>
                </a:lnTo>
                <a:lnTo>
                  <a:pt x="1482170" y="2596680"/>
                </a:lnTo>
                <a:lnTo>
                  <a:pt x="1489845" y="2586734"/>
                </a:lnTo>
                <a:lnTo>
                  <a:pt x="1498389" y="2577274"/>
                </a:lnTo>
                <a:lnTo>
                  <a:pt x="1507768" y="2568353"/>
                </a:lnTo>
                <a:lnTo>
                  <a:pt x="1517946" y="2560026"/>
                </a:lnTo>
                <a:lnTo>
                  <a:pt x="1517799" y="2577021"/>
                </a:lnTo>
                <a:lnTo>
                  <a:pt x="1508517" y="2586654"/>
                </a:lnTo>
                <a:lnTo>
                  <a:pt x="1499572" y="2597077"/>
                </a:lnTo>
                <a:lnTo>
                  <a:pt x="1491214" y="2607858"/>
                </a:lnTo>
                <a:lnTo>
                  <a:pt x="1483695" y="2618568"/>
                </a:lnTo>
                <a:lnTo>
                  <a:pt x="1477268" y="2628773"/>
                </a:lnTo>
                <a:lnTo>
                  <a:pt x="1472183" y="2638044"/>
                </a:lnTo>
                <a:lnTo>
                  <a:pt x="1464706" y="2628894"/>
                </a:lnTo>
                <a:close/>
              </a:path>
              <a:path w="1659635" h="2638044">
                <a:moveTo>
                  <a:pt x="1616097" y="2448386"/>
                </a:moveTo>
                <a:lnTo>
                  <a:pt x="1619256" y="2439076"/>
                </a:lnTo>
                <a:lnTo>
                  <a:pt x="1639823" y="2438399"/>
                </a:lnTo>
                <a:lnTo>
                  <a:pt x="1659635" y="2438399"/>
                </a:lnTo>
                <a:lnTo>
                  <a:pt x="1659635" y="2447544"/>
                </a:lnTo>
                <a:lnTo>
                  <a:pt x="1639823" y="2447544"/>
                </a:lnTo>
                <a:lnTo>
                  <a:pt x="1630813" y="2447663"/>
                </a:lnTo>
                <a:lnTo>
                  <a:pt x="1616097" y="2448386"/>
                </a:lnTo>
                <a:close/>
              </a:path>
              <a:path w="1659635" h="2638044">
                <a:moveTo>
                  <a:pt x="1574683" y="2454224"/>
                </a:moveTo>
                <a:lnTo>
                  <a:pt x="1579668" y="2444320"/>
                </a:lnTo>
                <a:lnTo>
                  <a:pt x="1599190" y="2441068"/>
                </a:lnTo>
                <a:lnTo>
                  <a:pt x="1619256" y="2439076"/>
                </a:lnTo>
                <a:lnTo>
                  <a:pt x="1616097" y="2448386"/>
                </a:lnTo>
                <a:lnTo>
                  <a:pt x="1601846" y="2449740"/>
                </a:lnTo>
                <a:lnTo>
                  <a:pt x="1588046" y="2451696"/>
                </a:lnTo>
                <a:lnTo>
                  <a:pt x="1574683" y="2454224"/>
                </a:lnTo>
                <a:close/>
              </a:path>
              <a:path w="1659635" h="2638044">
                <a:moveTo>
                  <a:pt x="1537069" y="2464954"/>
                </a:moveTo>
                <a:lnTo>
                  <a:pt x="1542430" y="2454378"/>
                </a:lnTo>
                <a:lnTo>
                  <a:pt x="1560734" y="2448775"/>
                </a:lnTo>
                <a:lnTo>
                  <a:pt x="1579668" y="2444320"/>
                </a:lnTo>
                <a:lnTo>
                  <a:pt x="1574683" y="2454224"/>
                </a:lnTo>
                <a:lnTo>
                  <a:pt x="1561742" y="2457296"/>
                </a:lnTo>
                <a:lnTo>
                  <a:pt x="1549208" y="2460882"/>
                </a:lnTo>
                <a:lnTo>
                  <a:pt x="1537069" y="2464954"/>
                </a:lnTo>
                <a:close/>
              </a:path>
              <a:path w="1659635" h="2638044">
                <a:moveTo>
                  <a:pt x="1502864" y="2479797"/>
                </a:moveTo>
                <a:lnTo>
                  <a:pt x="1507889" y="2468802"/>
                </a:lnTo>
                <a:lnTo>
                  <a:pt x="1524801" y="2461072"/>
                </a:lnTo>
                <a:lnTo>
                  <a:pt x="1542430" y="2454378"/>
                </a:lnTo>
                <a:lnTo>
                  <a:pt x="1537069" y="2464954"/>
                </a:lnTo>
                <a:lnTo>
                  <a:pt x="1525307" y="2469483"/>
                </a:lnTo>
                <a:lnTo>
                  <a:pt x="1513911" y="2474441"/>
                </a:lnTo>
                <a:lnTo>
                  <a:pt x="1502864" y="2479797"/>
                </a:lnTo>
                <a:close/>
              </a:path>
              <a:path w="1659635" h="2638044">
                <a:moveTo>
                  <a:pt x="1461886" y="2504634"/>
                </a:moveTo>
                <a:lnTo>
                  <a:pt x="1461896" y="2497645"/>
                </a:lnTo>
                <a:lnTo>
                  <a:pt x="1476394" y="2487144"/>
                </a:lnTo>
                <a:lnTo>
                  <a:pt x="1491739" y="2477511"/>
                </a:lnTo>
                <a:lnTo>
                  <a:pt x="1507889" y="2468802"/>
                </a:lnTo>
                <a:lnTo>
                  <a:pt x="1502864" y="2479797"/>
                </a:lnTo>
                <a:lnTo>
                  <a:pt x="1492152" y="2485523"/>
                </a:lnTo>
                <a:lnTo>
                  <a:pt x="1481762" y="2491591"/>
                </a:lnTo>
                <a:lnTo>
                  <a:pt x="1471678" y="2497971"/>
                </a:lnTo>
                <a:lnTo>
                  <a:pt x="1461886" y="2504634"/>
                </a:lnTo>
                <a:close/>
              </a:path>
              <a:path w="1659635" h="2638044">
                <a:moveTo>
                  <a:pt x="1461886" y="2504634"/>
                </a:moveTo>
                <a:lnTo>
                  <a:pt x="1452371" y="2511552"/>
                </a:lnTo>
                <a:lnTo>
                  <a:pt x="1448396" y="2515165"/>
                </a:lnTo>
                <a:lnTo>
                  <a:pt x="1438752" y="2524819"/>
                </a:lnTo>
                <a:lnTo>
                  <a:pt x="1429964" y="2534906"/>
                </a:lnTo>
                <a:lnTo>
                  <a:pt x="1421989" y="2545383"/>
                </a:lnTo>
                <a:lnTo>
                  <a:pt x="1414785" y="2556207"/>
                </a:lnTo>
                <a:lnTo>
                  <a:pt x="1423927" y="2533792"/>
                </a:lnTo>
                <a:lnTo>
                  <a:pt x="1435620" y="2521025"/>
                </a:lnTo>
                <a:lnTo>
                  <a:pt x="1448290" y="2508957"/>
                </a:lnTo>
                <a:lnTo>
                  <a:pt x="1461896" y="2497645"/>
                </a:lnTo>
                <a:lnTo>
                  <a:pt x="1461886" y="2504634"/>
                </a:lnTo>
                <a:close/>
              </a:path>
              <a:path w="1659635" h="2638044">
                <a:moveTo>
                  <a:pt x="1423927" y="2533792"/>
                </a:moveTo>
                <a:lnTo>
                  <a:pt x="1414785" y="2556207"/>
                </a:lnTo>
                <a:lnTo>
                  <a:pt x="1408307" y="2567334"/>
                </a:lnTo>
                <a:lnTo>
                  <a:pt x="1402512" y="2578722"/>
                </a:lnTo>
                <a:lnTo>
                  <a:pt x="1397357" y="2590326"/>
                </a:lnTo>
                <a:lnTo>
                  <a:pt x="1403651" y="2561201"/>
                </a:lnTo>
                <a:lnTo>
                  <a:pt x="1413256" y="2547202"/>
                </a:lnTo>
                <a:lnTo>
                  <a:pt x="1423927" y="2533792"/>
                </a:lnTo>
                <a:close/>
              </a:path>
              <a:path w="1659635" h="2638044">
                <a:moveTo>
                  <a:pt x="1395154" y="2575730"/>
                </a:moveTo>
                <a:lnTo>
                  <a:pt x="1403651" y="2561201"/>
                </a:lnTo>
                <a:lnTo>
                  <a:pt x="1397357" y="2590326"/>
                </a:lnTo>
                <a:lnTo>
                  <a:pt x="1392798" y="2602104"/>
                </a:lnTo>
                <a:lnTo>
                  <a:pt x="1388792" y="2614011"/>
                </a:lnTo>
                <a:lnTo>
                  <a:pt x="1387810" y="2590735"/>
                </a:lnTo>
                <a:lnTo>
                  <a:pt x="1395154" y="2575730"/>
                </a:lnTo>
                <a:close/>
              </a:path>
              <a:path w="1659635" h="2638044">
                <a:moveTo>
                  <a:pt x="1376751" y="2621948"/>
                </a:moveTo>
                <a:lnTo>
                  <a:pt x="1381661" y="2606160"/>
                </a:lnTo>
                <a:lnTo>
                  <a:pt x="1387810" y="2590735"/>
                </a:lnTo>
                <a:lnTo>
                  <a:pt x="1388792" y="2614011"/>
                </a:lnTo>
                <a:lnTo>
                  <a:pt x="1385297" y="2626006"/>
                </a:lnTo>
                <a:lnTo>
                  <a:pt x="1382267" y="2638044"/>
                </a:lnTo>
                <a:lnTo>
                  <a:pt x="1376751" y="2621948"/>
                </a:lnTo>
                <a:close/>
              </a:path>
              <a:path w="1659635" h="2638044">
                <a:moveTo>
                  <a:pt x="1283207" y="2638044"/>
                </a:moveTo>
                <a:lnTo>
                  <a:pt x="1282512" y="2637367"/>
                </a:lnTo>
                <a:lnTo>
                  <a:pt x="1282563" y="2622421"/>
                </a:lnTo>
                <a:lnTo>
                  <a:pt x="1292865" y="2629421"/>
                </a:lnTo>
                <a:lnTo>
                  <a:pt x="1303019" y="2638044"/>
                </a:lnTo>
                <a:lnTo>
                  <a:pt x="1283207" y="2638044"/>
                </a:lnTo>
                <a:close/>
              </a:path>
              <a:path w="1659635" h="2638044">
                <a:moveTo>
                  <a:pt x="1219484" y="2611422"/>
                </a:moveTo>
                <a:lnTo>
                  <a:pt x="1234439" y="2610612"/>
                </a:lnTo>
                <a:lnTo>
                  <a:pt x="1246586" y="2611151"/>
                </a:lnTo>
                <a:lnTo>
                  <a:pt x="1259842" y="2613286"/>
                </a:lnTo>
                <a:lnTo>
                  <a:pt x="1271695" y="2617042"/>
                </a:lnTo>
                <a:lnTo>
                  <a:pt x="1282563" y="2622421"/>
                </a:lnTo>
                <a:lnTo>
                  <a:pt x="1282512" y="2637367"/>
                </a:lnTo>
                <a:lnTo>
                  <a:pt x="1273741" y="2630855"/>
                </a:lnTo>
                <a:lnTo>
                  <a:pt x="1262187" y="2625219"/>
                </a:lnTo>
                <a:lnTo>
                  <a:pt x="1248777" y="2621254"/>
                </a:lnTo>
                <a:lnTo>
                  <a:pt x="1234439" y="2619755"/>
                </a:lnTo>
                <a:lnTo>
                  <a:pt x="1219484" y="2611422"/>
                </a:lnTo>
                <a:close/>
              </a:path>
              <a:path w="1659635" h="2638044">
                <a:moveTo>
                  <a:pt x="1219454" y="2620619"/>
                </a:moveTo>
                <a:lnTo>
                  <a:pt x="1204909" y="2623339"/>
                </a:lnTo>
                <a:lnTo>
                  <a:pt x="1204956" y="2613855"/>
                </a:lnTo>
                <a:lnTo>
                  <a:pt x="1219484" y="2611422"/>
                </a:lnTo>
                <a:lnTo>
                  <a:pt x="1234439" y="2619755"/>
                </a:lnTo>
                <a:lnTo>
                  <a:pt x="1219454" y="2620619"/>
                </a:lnTo>
                <a:close/>
              </a:path>
              <a:path w="1659635" h="2638044">
                <a:moveTo>
                  <a:pt x="1165859" y="2638044"/>
                </a:moveTo>
                <a:lnTo>
                  <a:pt x="1170905" y="2630886"/>
                </a:lnTo>
                <a:lnTo>
                  <a:pt x="1179969" y="2623587"/>
                </a:lnTo>
                <a:lnTo>
                  <a:pt x="1191552" y="2617910"/>
                </a:lnTo>
                <a:lnTo>
                  <a:pt x="1204956" y="2613855"/>
                </a:lnTo>
                <a:lnTo>
                  <a:pt x="1204909" y="2623339"/>
                </a:lnTo>
                <a:lnTo>
                  <a:pt x="1192652" y="2627462"/>
                </a:lnTo>
                <a:lnTo>
                  <a:pt x="1182684" y="2632519"/>
                </a:lnTo>
                <a:lnTo>
                  <a:pt x="1175003" y="2638044"/>
                </a:lnTo>
                <a:lnTo>
                  <a:pt x="1165859" y="2638044"/>
                </a:lnTo>
                <a:close/>
              </a:path>
              <a:path w="1659635" h="2638044">
                <a:moveTo>
                  <a:pt x="1086611" y="2638044"/>
                </a:moveTo>
                <a:lnTo>
                  <a:pt x="1084337" y="2629256"/>
                </a:lnTo>
                <a:lnTo>
                  <a:pt x="1084751" y="2606160"/>
                </a:lnTo>
                <a:lnTo>
                  <a:pt x="1090825" y="2621948"/>
                </a:lnTo>
                <a:lnTo>
                  <a:pt x="1095755" y="2638044"/>
                </a:lnTo>
                <a:lnTo>
                  <a:pt x="1086611" y="2638044"/>
                </a:lnTo>
                <a:close/>
              </a:path>
              <a:path w="1659635" h="2638044">
                <a:moveTo>
                  <a:pt x="1080642" y="2617619"/>
                </a:moveTo>
                <a:lnTo>
                  <a:pt x="1076201" y="2606050"/>
                </a:lnTo>
                <a:lnTo>
                  <a:pt x="1077577" y="2590735"/>
                </a:lnTo>
                <a:lnTo>
                  <a:pt x="1084751" y="2606160"/>
                </a:lnTo>
                <a:lnTo>
                  <a:pt x="1084337" y="2629256"/>
                </a:lnTo>
                <a:lnTo>
                  <a:pt x="1080642" y="2617619"/>
                </a:lnTo>
                <a:close/>
              </a:path>
              <a:path w="1659635" h="2638044">
                <a:moveTo>
                  <a:pt x="1058693" y="2572155"/>
                </a:moveTo>
                <a:lnTo>
                  <a:pt x="1060108" y="2561201"/>
                </a:lnTo>
                <a:lnTo>
                  <a:pt x="1069347" y="2575730"/>
                </a:lnTo>
                <a:lnTo>
                  <a:pt x="1077577" y="2590735"/>
                </a:lnTo>
                <a:lnTo>
                  <a:pt x="1076201" y="2606050"/>
                </a:lnTo>
                <a:lnTo>
                  <a:pt x="1071044" y="2594591"/>
                </a:lnTo>
                <a:lnTo>
                  <a:pt x="1065199" y="2583279"/>
                </a:lnTo>
                <a:lnTo>
                  <a:pt x="1058693" y="2572155"/>
                </a:lnTo>
                <a:close/>
              </a:path>
              <a:path w="1659635" h="2638044">
                <a:moveTo>
                  <a:pt x="1026627" y="2530320"/>
                </a:moveTo>
                <a:lnTo>
                  <a:pt x="1026773" y="2521025"/>
                </a:lnTo>
                <a:lnTo>
                  <a:pt x="1038776" y="2533792"/>
                </a:lnTo>
                <a:lnTo>
                  <a:pt x="1049903" y="2547202"/>
                </a:lnTo>
                <a:lnTo>
                  <a:pt x="1060108" y="2561201"/>
                </a:lnTo>
                <a:lnTo>
                  <a:pt x="1058693" y="2572155"/>
                </a:lnTo>
                <a:lnTo>
                  <a:pt x="1051555" y="2561257"/>
                </a:lnTo>
                <a:lnTo>
                  <a:pt x="1043812" y="2550626"/>
                </a:lnTo>
                <a:lnTo>
                  <a:pt x="1035493" y="2540300"/>
                </a:lnTo>
                <a:lnTo>
                  <a:pt x="1026627" y="2530320"/>
                </a:lnTo>
                <a:close/>
              </a:path>
              <a:path w="1659635" h="2638044">
                <a:moveTo>
                  <a:pt x="1017241" y="2520724"/>
                </a:moveTo>
                <a:lnTo>
                  <a:pt x="1007364" y="2511552"/>
                </a:lnTo>
                <a:lnTo>
                  <a:pt x="1013938" y="2508957"/>
                </a:lnTo>
                <a:lnTo>
                  <a:pt x="1026773" y="2521025"/>
                </a:lnTo>
                <a:lnTo>
                  <a:pt x="1026627" y="2530320"/>
                </a:lnTo>
                <a:lnTo>
                  <a:pt x="1017241" y="2520724"/>
                </a:lnTo>
                <a:close/>
              </a:path>
              <a:path w="1659635" h="2638044">
                <a:moveTo>
                  <a:pt x="981925" y="2491875"/>
                </a:moveTo>
                <a:lnTo>
                  <a:pt x="985949" y="2487144"/>
                </a:lnTo>
                <a:lnTo>
                  <a:pt x="1000315" y="2497645"/>
                </a:lnTo>
                <a:lnTo>
                  <a:pt x="1013938" y="2508957"/>
                </a:lnTo>
                <a:lnTo>
                  <a:pt x="1007364" y="2511552"/>
                </a:lnTo>
                <a:lnTo>
                  <a:pt x="1000653" y="2505674"/>
                </a:lnTo>
                <a:lnTo>
                  <a:pt x="991637" y="2498618"/>
                </a:lnTo>
                <a:lnTo>
                  <a:pt x="981925" y="2491875"/>
                </a:lnTo>
                <a:close/>
              </a:path>
              <a:path w="1659635" h="2638044">
                <a:moveTo>
                  <a:pt x="937188" y="2468689"/>
                </a:moveTo>
                <a:lnTo>
                  <a:pt x="938840" y="2461072"/>
                </a:lnTo>
                <a:lnTo>
                  <a:pt x="955167" y="2468802"/>
                </a:lnTo>
                <a:lnTo>
                  <a:pt x="970885" y="2477511"/>
                </a:lnTo>
                <a:lnTo>
                  <a:pt x="985949" y="2487144"/>
                </a:lnTo>
                <a:lnTo>
                  <a:pt x="981925" y="2491875"/>
                </a:lnTo>
                <a:lnTo>
                  <a:pt x="971571" y="2485476"/>
                </a:lnTo>
                <a:lnTo>
                  <a:pt x="960628" y="2479456"/>
                </a:lnTo>
                <a:lnTo>
                  <a:pt x="949149" y="2473849"/>
                </a:lnTo>
                <a:lnTo>
                  <a:pt x="937188" y="2468689"/>
                </a:lnTo>
                <a:close/>
              </a:path>
              <a:path w="1659635" h="2638044">
                <a:moveTo>
                  <a:pt x="885597" y="2453191"/>
                </a:moveTo>
                <a:lnTo>
                  <a:pt x="886648" y="2444320"/>
                </a:lnTo>
                <a:lnTo>
                  <a:pt x="904536" y="2448775"/>
                </a:lnTo>
                <a:lnTo>
                  <a:pt x="921948" y="2454378"/>
                </a:lnTo>
                <a:lnTo>
                  <a:pt x="938840" y="2461072"/>
                </a:lnTo>
                <a:lnTo>
                  <a:pt x="937188" y="2468689"/>
                </a:lnTo>
                <a:lnTo>
                  <a:pt x="924799" y="2464009"/>
                </a:lnTo>
                <a:lnTo>
                  <a:pt x="912035" y="2459844"/>
                </a:lnTo>
                <a:lnTo>
                  <a:pt x="898950" y="2456226"/>
                </a:lnTo>
                <a:lnTo>
                  <a:pt x="885597" y="2453191"/>
                </a:lnTo>
                <a:close/>
              </a:path>
              <a:path w="1659635" h="2638044">
                <a:moveTo>
                  <a:pt x="844467" y="2447913"/>
                </a:moveTo>
                <a:lnTo>
                  <a:pt x="849625" y="2439076"/>
                </a:lnTo>
                <a:lnTo>
                  <a:pt x="868330" y="2441068"/>
                </a:lnTo>
                <a:lnTo>
                  <a:pt x="886648" y="2444320"/>
                </a:lnTo>
                <a:lnTo>
                  <a:pt x="885597" y="2453191"/>
                </a:lnTo>
                <a:lnTo>
                  <a:pt x="872030" y="2450771"/>
                </a:lnTo>
                <a:lnTo>
                  <a:pt x="858302" y="2449000"/>
                </a:lnTo>
                <a:lnTo>
                  <a:pt x="844467" y="2447913"/>
                </a:lnTo>
                <a:close/>
              </a:path>
              <a:path w="1659635" h="2638044">
                <a:moveTo>
                  <a:pt x="805387" y="2448495"/>
                </a:moveTo>
                <a:lnTo>
                  <a:pt x="810012" y="2439076"/>
                </a:lnTo>
                <a:lnTo>
                  <a:pt x="830579" y="2438399"/>
                </a:lnTo>
                <a:lnTo>
                  <a:pt x="849625" y="2439076"/>
                </a:lnTo>
                <a:lnTo>
                  <a:pt x="844467" y="2447913"/>
                </a:lnTo>
                <a:lnTo>
                  <a:pt x="830579" y="2447544"/>
                </a:lnTo>
                <a:lnTo>
                  <a:pt x="819950" y="2447710"/>
                </a:lnTo>
                <a:lnTo>
                  <a:pt x="805387" y="2448495"/>
                </a:lnTo>
                <a:close/>
              </a:path>
              <a:path w="1659635" h="2638044">
                <a:moveTo>
                  <a:pt x="764353" y="2454449"/>
                </a:moveTo>
                <a:lnTo>
                  <a:pt x="770424" y="2444320"/>
                </a:lnTo>
                <a:lnTo>
                  <a:pt x="789946" y="2441068"/>
                </a:lnTo>
                <a:lnTo>
                  <a:pt x="810012" y="2439076"/>
                </a:lnTo>
                <a:lnTo>
                  <a:pt x="805387" y="2448495"/>
                </a:lnTo>
                <a:lnTo>
                  <a:pt x="791278" y="2449899"/>
                </a:lnTo>
                <a:lnTo>
                  <a:pt x="777605" y="2451893"/>
                </a:lnTo>
                <a:lnTo>
                  <a:pt x="764353" y="2454449"/>
                </a:lnTo>
                <a:close/>
              </a:path>
              <a:path w="1659635" h="2638044">
                <a:moveTo>
                  <a:pt x="715218" y="2469724"/>
                </a:moveTo>
                <a:lnTo>
                  <a:pt x="715557" y="2461072"/>
                </a:lnTo>
                <a:lnTo>
                  <a:pt x="733186" y="2454378"/>
                </a:lnTo>
                <a:lnTo>
                  <a:pt x="751490" y="2448775"/>
                </a:lnTo>
                <a:lnTo>
                  <a:pt x="770424" y="2444320"/>
                </a:lnTo>
                <a:lnTo>
                  <a:pt x="764353" y="2454449"/>
                </a:lnTo>
                <a:lnTo>
                  <a:pt x="751505" y="2457538"/>
                </a:lnTo>
                <a:lnTo>
                  <a:pt x="739044" y="2461133"/>
                </a:lnTo>
                <a:lnTo>
                  <a:pt x="726954" y="2465204"/>
                </a:lnTo>
                <a:lnTo>
                  <a:pt x="715218" y="2469724"/>
                </a:lnTo>
                <a:close/>
              </a:path>
              <a:path w="1659635" h="2638044">
                <a:moveTo>
                  <a:pt x="681972" y="2485694"/>
                </a:moveTo>
                <a:lnTo>
                  <a:pt x="682495" y="2477511"/>
                </a:lnTo>
                <a:lnTo>
                  <a:pt x="698645" y="2468802"/>
                </a:lnTo>
                <a:lnTo>
                  <a:pt x="715557" y="2461072"/>
                </a:lnTo>
                <a:lnTo>
                  <a:pt x="715218" y="2469724"/>
                </a:lnTo>
                <a:lnTo>
                  <a:pt x="703820" y="2474665"/>
                </a:lnTo>
                <a:lnTo>
                  <a:pt x="692744" y="2479998"/>
                </a:lnTo>
                <a:lnTo>
                  <a:pt x="681972" y="2485694"/>
                </a:lnTo>
                <a:close/>
              </a:path>
              <a:path w="1659635" h="2638044">
                <a:moveTo>
                  <a:pt x="651321" y="2504683"/>
                </a:moveTo>
                <a:lnTo>
                  <a:pt x="652652" y="2497645"/>
                </a:lnTo>
                <a:lnTo>
                  <a:pt x="667150" y="2487144"/>
                </a:lnTo>
                <a:lnTo>
                  <a:pt x="682495" y="2477511"/>
                </a:lnTo>
                <a:lnTo>
                  <a:pt x="681972" y="2485694"/>
                </a:lnTo>
                <a:lnTo>
                  <a:pt x="671489" y="2491726"/>
                </a:lnTo>
                <a:lnTo>
                  <a:pt x="661277" y="2498065"/>
                </a:lnTo>
                <a:lnTo>
                  <a:pt x="651321" y="2504683"/>
                </a:lnTo>
                <a:close/>
              </a:path>
              <a:path w="1659635" h="2638044">
                <a:moveTo>
                  <a:pt x="641603" y="2511552"/>
                </a:moveTo>
                <a:lnTo>
                  <a:pt x="638324" y="2514638"/>
                </a:lnTo>
                <a:lnTo>
                  <a:pt x="639046" y="2508957"/>
                </a:lnTo>
                <a:lnTo>
                  <a:pt x="652652" y="2497645"/>
                </a:lnTo>
                <a:lnTo>
                  <a:pt x="651321" y="2504683"/>
                </a:lnTo>
                <a:lnTo>
                  <a:pt x="641603" y="2511552"/>
                </a:lnTo>
                <a:close/>
              </a:path>
              <a:path w="1659635" h="2638044">
                <a:moveTo>
                  <a:pt x="612518" y="2544949"/>
                </a:moveTo>
                <a:lnTo>
                  <a:pt x="614683" y="2533792"/>
                </a:lnTo>
                <a:lnTo>
                  <a:pt x="626375" y="2521025"/>
                </a:lnTo>
                <a:lnTo>
                  <a:pt x="639046" y="2508957"/>
                </a:lnTo>
                <a:lnTo>
                  <a:pt x="638324" y="2514638"/>
                </a:lnTo>
                <a:lnTo>
                  <a:pt x="628930" y="2524317"/>
                </a:lnTo>
                <a:lnTo>
                  <a:pt x="620341" y="2534435"/>
                </a:lnTo>
                <a:lnTo>
                  <a:pt x="612518" y="2544949"/>
                </a:lnTo>
                <a:close/>
              </a:path>
              <a:path w="1659635" h="2638044">
                <a:moveTo>
                  <a:pt x="593276" y="2578429"/>
                </a:moveTo>
                <a:lnTo>
                  <a:pt x="594407" y="2561201"/>
                </a:lnTo>
                <a:lnTo>
                  <a:pt x="604012" y="2547202"/>
                </a:lnTo>
                <a:lnTo>
                  <a:pt x="614683" y="2533792"/>
                </a:lnTo>
                <a:lnTo>
                  <a:pt x="612518" y="2544949"/>
                </a:lnTo>
                <a:lnTo>
                  <a:pt x="605425" y="2555816"/>
                </a:lnTo>
                <a:lnTo>
                  <a:pt x="599024" y="2566990"/>
                </a:lnTo>
                <a:lnTo>
                  <a:pt x="593276" y="2578429"/>
                </a:lnTo>
                <a:close/>
              </a:path>
              <a:path w="1659635" h="2638044">
                <a:moveTo>
                  <a:pt x="588144" y="2590088"/>
                </a:moveTo>
                <a:lnTo>
                  <a:pt x="583591" y="2601923"/>
                </a:lnTo>
                <a:lnTo>
                  <a:pt x="585910" y="2575730"/>
                </a:lnTo>
                <a:lnTo>
                  <a:pt x="594407" y="2561201"/>
                </a:lnTo>
                <a:lnTo>
                  <a:pt x="593276" y="2578429"/>
                </a:lnTo>
                <a:lnTo>
                  <a:pt x="588144" y="2590088"/>
                </a:lnTo>
                <a:close/>
              </a:path>
              <a:path w="1659635" h="2638044">
                <a:moveTo>
                  <a:pt x="579578" y="2613890"/>
                </a:moveTo>
                <a:lnTo>
                  <a:pt x="576068" y="2625945"/>
                </a:lnTo>
                <a:lnTo>
                  <a:pt x="578565" y="2590735"/>
                </a:lnTo>
                <a:lnTo>
                  <a:pt x="585910" y="2575730"/>
                </a:lnTo>
                <a:lnTo>
                  <a:pt x="583591" y="2601923"/>
                </a:lnTo>
                <a:lnTo>
                  <a:pt x="579578" y="2613890"/>
                </a:lnTo>
                <a:close/>
              </a:path>
              <a:path w="1659635" h="2638044">
                <a:moveTo>
                  <a:pt x="573023" y="2638044"/>
                </a:moveTo>
                <a:lnTo>
                  <a:pt x="563879" y="2638044"/>
                </a:lnTo>
                <a:lnTo>
                  <a:pt x="567507" y="2621948"/>
                </a:lnTo>
                <a:lnTo>
                  <a:pt x="572417" y="2606160"/>
                </a:lnTo>
                <a:lnTo>
                  <a:pt x="578565" y="2590735"/>
                </a:lnTo>
                <a:lnTo>
                  <a:pt x="576068" y="2625945"/>
                </a:lnTo>
                <a:lnTo>
                  <a:pt x="573023" y="2638044"/>
                </a:lnTo>
                <a:close/>
              </a:path>
              <a:path w="1659635" h="2638044">
                <a:moveTo>
                  <a:pt x="1624608" y="2611392"/>
                </a:moveTo>
                <a:lnTo>
                  <a:pt x="1639823" y="2610612"/>
                </a:lnTo>
                <a:lnTo>
                  <a:pt x="1659635" y="2610612"/>
                </a:lnTo>
                <a:lnTo>
                  <a:pt x="1659635" y="2619755"/>
                </a:lnTo>
                <a:lnTo>
                  <a:pt x="1639823" y="2619755"/>
                </a:lnTo>
                <a:lnTo>
                  <a:pt x="1624608" y="2611392"/>
                </a:lnTo>
                <a:close/>
              </a:path>
              <a:path w="1659635" h="2638044">
                <a:moveTo>
                  <a:pt x="1624154" y="2620619"/>
                </a:moveTo>
                <a:lnTo>
                  <a:pt x="1609208" y="2623339"/>
                </a:lnTo>
                <a:lnTo>
                  <a:pt x="1610135" y="2613734"/>
                </a:lnTo>
                <a:lnTo>
                  <a:pt x="1624608" y="2611392"/>
                </a:lnTo>
                <a:lnTo>
                  <a:pt x="1639823" y="2619755"/>
                </a:lnTo>
                <a:lnTo>
                  <a:pt x="1624154" y="2620619"/>
                </a:lnTo>
                <a:close/>
              </a:path>
              <a:path w="1659635" h="2638044">
                <a:moveTo>
                  <a:pt x="1569719" y="2638044"/>
                </a:moveTo>
                <a:lnTo>
                  <a:pt x="1576007" y="2630130"/>
                </a:lnTo>
                <a:lnTo>
                  <a:pt x="1585352" y="2623103"/>
                </a:lnTo>
                <a:lnTo>
                  <a:pt x="1596889" y="2617638"/>
                </a:lnTo>
                <a:lnTo>
                  <a:pt x="1610135" y="2613734"/>
                </a:lnTo>
                <a:lnTo>
                  <a:pt x="1609208" y="2623339"/>
                </a:lnTo>
                <a:lnTo>
                  <a:pt x="1596931" y="2627462"/>
                </a:lnTo>
                <a:lnTo>
                  <a:pt x="1587325" y="2632519"/>
                </a:lnTo>
                <a:lnTo>
                  <a:pt x="1580387" y="2638044"/>
                </a:lnTo>
                <a:lnTo>
                  <a:pt x="1569719" y="2638044"/>
                </a:lnTo>
                <a:close/>
              </a:path>
              <a:path w="1659635" h="2638044">
                <a:moveTo>
                  <a:pt x="1558517" y="2594556"/>
                </a:moveTo>
                <a:lnTo>
                  <a:pt x="1558556" y="2585254"/>
                </a:lnTo>
                <a:lnTo>
                  <a:pt x="1570371" y="2579174"/>
                </a:lnTo>
                <a:lnTo>
                  <a:pt x="1582984" y="2574123"/>
                </a:lnTo>
                <a:lnTo>
                  <a:pt x="1596315" y="2570136"/>
                </a:lnTo>
                <a:lnTo>
                  <a:pt x="1610285" y="2567245"/>
                </a:lnTo>
                <a:lnTo>
                  <a:pt x="1624815" y="2565486"/>
                </a:lnTo>
                <a:lnTo>
                  <a:pt x="1639823" y="2564892"/>
                </a:lnTo>
                <a:lnTo>
                  <a:pt x="1659635" y="2564892"/>
                </a:lnTo>
                <a:lnTo>
                  <a:pt x="1659635" y="2574036"/>
                </a:lnTo>
                <a:lnTo>
                  <a:pt x="1633446" y="2574117"/>
                </a:lnTo>
                <a:lnTo>
                  <a:pt x="1618301" y="2575020"/>
                </a:lnTo>
                <a:lnTo>
                  <a:pt x="1604188" y="2576925"/>
                </a:lnTo>
                <a:lnTo>
                  <a:pt x="1591131" y="2579830"/>
                </a:lnTo>
                <a:lnTo>
                  <a:pt x="1579151" y="2583738"/>
                </a:lnTo>
                <a:lnTo>
                  <a:pt x="1568273" y="2588646"/>
                </a:lnTo>
                <a:lnTo>
                  <a:pt x="1558517" y="2594556"/>
                </a:lnTo>
                <a:close/>
              </a:path>
              <a:path w="1659635" h="2638044">
                <a:moveTo>
                  <a:pt x="1528697" y="2630391"/>
                </a:moveTo>
                <a:lnTo>
                  <a:pt x="1528697" y="2609324"/>
                </a:lnTo>
                <a:lnTo>
                  <a:pt x="1537640" y="2600363"/>
                </a:lnTo>
                <a:lnTo>
                  <a:pt x="1547619" y="2592328"/>
                </a:lnTo>
                <a:lnTo>
                  <a:pt x="1558556" y="2585254"/>
                </a:lnTo>
                <a:lnTo>
                  <a:pt x="1558517" y="2594556"/>
                </a:lnTo>
                <a:lnTo>
                  <a:pt x="1549907" y="2601468"/>
                </a:lnTo>
                <a:lnTo>
                  <a:pt x="1544745" y="2610658"/>
                </a:lnTo>
                <a:lnTo>
                  <a:pt x="1536751" y="2621631"/>
                </a:lnTo>
                <a:lnTo>
                  <a:pt x="1528697" y="2630391"/>
                </a:lnTo>
                <a:close/>
              </a:path>
              <a:path w="1659635" h="2638044">
                <a:moveTo>
                  <a:pt x="1520951" y="2638044"/>
                </a:moveTo>
                <a:lnTo>
                  <a:pt x="1510283" y="2638044"/>
                </a:lnTo>
                <a:lnTo>
                  <a:pt x="1514241" y="2629889"/>
                </a:lnTo>
                <a:lnTo>
                  <a:pt x="1520871" y="2619178"/>
                </a:lnTo>
                <a:lnTo>
                  <a:pt x="1528697" y="2609324"/>
                </a:lnTo>
                <a:lnTo>
                  <a:pt x="1528697" y="2630391"/>
                </a:lnTo>
                <a:lnTo>
                  <a:pt x="1520951" y="2638044"/>
                </a:lnTo>
                <a:close/>
              </a:path>
              <a:path w="1659635" h="2638044">
                <a:moveTo>
                  <a:pt x="1376751" y="2621948"/>
                </a:moveTo>
                <a:lnTo>
                  <a:pt x="1382267" y="2638044"/>
                </a:lnTo>
                <a:lnTo>
                  <a:pt x="1373123" y="2638044"/>
                </a:lnTo>
                <a:lnTo>
                  <a:pt x="1376751" y="2621948"/>
                </a:lnTo>
                <a:close/>
              </a:path>
              <a:path w="1659635" h="2638044">
                <a:moveTo>
                  <a:pt x="1464706" y="2628894"/>
                </a:moveTo>
                <a:lnTo>
                  <a:pt x="1472183" y="2638044"/>
                </a:lnTo>
                <a:lnTo>
                  <a:pt x="1461516" y="2638044"/>
                </a:lnTo>
                <a:lnTo>
                  <a:pt x="1464706" y="2628894"/>
                </a:lnTo>
                <a:close/>
              </a:path>
              <a:path w="1659635" h="2638044">
                <a:moveTo>
                  <a:pt x="564269" y="438408"/>
                </a:moveTo>
                <a:lnTo>
                  <a:pt x="560968" y="393160"/>
                </a:lnTo>
                <a:lnTo>
                  <a:pt x="566842" y="374233"/>
                </a:lnTo>
                <a:lnTo>
                  <a:pt x="564269" y="438408"/>
                </a:lnTo>
                <a:close/>
              </a:path>
              <a:path w="1659635" h="2638044">
                <a:moveTo>
                  <a:pt x="564305" y="992648"/>
                </a:moveTo>
                <a:lnTo>
                  <a:pt x="560968" y="946928"/>
                </a:lnTo>
                <a:lnTo>
                  <a:pt x="566842" y="928396"/>
                </a:lnTo>
                <a:lnTo>
                  <a:pt x="564305" y="992648"/>
                </a:lnTo>
                <a:close/>
              </a:path>
              <a:path w="1659635" h="2638044">
                <a:moveTo>
                  <a:pt x="564269" y="1555313"/>
                </a:moveTo>
                <a:lnTo>
                  <a:pt x="560968" y="1508635"/>
                </a:lnTo>
                <a:lnTo>
                  <a:pt x="566842" y="1489642"/>
                </a:lnTo>
                <a:lnTo>
                  <a:pt x="564269" y="1555313"/>
                </a:lnTo>
                <a:close/>
              </a:path>
              <a:path w="1659635" h="2638044">
                <a:moveTo>
                  <a:pt x="1096346" y="722043"/>
                </a:moveTo>
                <a:lnTo>
                  <a:pt x="1106423" y="743712"/>
                </a:lnTo>
                <a:lnTo>
                  <a:pt x="1095755" y="734567"/>
                </a:lnTo>
                <a:lnTo>
                  <a:pt x="1096346" y="722043"/>
                </a:lnTo>
                <a:close/>
              </a:path>
              <a:path w="1659635" h="2638044">
                <a:moveTo>
                  <a:pt x="1106423" y="743712"/>
                </a:moveTo>
                <a:lnTo>
                  <a:pt x="1106423" y="734567"/>
                </a:lnTo>
                <a:lnTo>
                  <a:pt x="1110049" y="734463"/>
                </a:lnTo>
                <a:lnTo>
                  <a:pt x="1106423" y="743712"/>
                </a:lnTo>
                <a:close/>
              </a:path>
              <a:path w="1659635" h="2638044">
                <a:moveTo>
                  <a:pt x="1095836" y="2397842"/>
                </a:moveTo>
                <a:lnTo>
                  <a:pt x="1095755" y="2410968"/>
                </a:lnTo>
                <a:lnTo>
                  <a:pt x="1095836" y="2397842"/>
                </a:lnTo>
                <a:close/>
              </a:path>
              <a:path w="1659635" h="2638044">
                <a:moveTo>
                  <a:pt x="1066765" y="207901"/>
                </a:moveTo>
                <a:lnTo>
                  <a:pt x="1066800" y="199643"/>
                </a:lnTo>
                <a:lnTo>
                  <a:pt x="1077243" y="202042"/>
                </a:lnTo>
                <a:lnTo>
                  <a:pt x="1066765" y="207901"/>
                </a:lnTo>
                <a:close/>
              </a:path>
              <a:path w="1659635" h="2638044">
                <a:moveTo>
                  <a:pt x="1066800" y="199643"/>
                </a:moveTo>
                <a:lnTo>
                  <a:pt x="1066800" y="174243"/>
                </a:lnTo>
                <a:lnTo>
                  <a:pt x="1066800" y="199643"/>
                </a:lnTo>
                <a:close/>
              </a:path>
              <a:path w="1659635" h="2638044">
                <a:moveTo>
                  <a:pt x="1148018" y="174263"/>
                </a:moveTo>
                <a:lnTo>
                  <a:pt x="1155191" y="163068"/>
                </a:lnTo>
                <a:lnTo>
                  <a:pt x="1161013" y="171100"/>
                </a:lnTo>
                <a:lnTo>
                  <a:pt x="1148018" y="174263"/>
                </a:lnTo>
                <a:close/>
              </a:path>
              <a:path w="1659635" h="2638044">
                <a:moveTo>
                  <a:pt x="1037843" y="498347"/>
                </a:moveTo>
                <a:lnTo>
                  <a:pt x="1027175" y="507491"/>
                </a:lnTo>
                <a:lnTo>
                  <a:pt x="1027175" y="498347"/>
                </a:lnTo>
                <a:lnTo>
                  <a:pt x="1037843" y="498347"/>
                </a:lnTo>
                <a:close/>
              </a:path>
              <a:path w="1659635" h="2638044">
                <a:moveTo>
                  <a:pt x="1044488" y="504074"/>
                </a:moveTo>
                <a:lnTo>
                  <a:pt x="1044096" y="418309"/>
                </a:lnTo>
                <a:lnTo>
                  <a:pt x="1046254" y="435239"/>
                </a:lnTo>
                <a:lnTo>
                  <a:pt x="1044488" y="504074"/>
                </a:lnTo>
                <a:close/>
              </a:path>
              <a:path w="1659635" h="2638044">
                <a:moveTo>
                  <a:pt x="1147868" y="455205"/>
                </a:moveTo>
                <a:lnTo>
                  <a:pt x="1155191" y="443483"/>
                </a:lnTo>
                <a:lnTo>
                  <a:pt x="1161120" y="451868"/>
                </a:lnTo>
                <a:lnTo>
                  <a:pt x="1147868" y="455205"/>
                </a:lnTo>
                <a:close/>
              </a:path>
              <a:path w="1659635" h="2638044">
                <a:moveTo>
                  <a:pt x="1148309" y="736456"/>
                </a:moveTo>
                <a:lnTo>
                  <a:pt x="1155191" y="725424"/>
                </a:lnTo>
                <a:lnTo>
                  <a:pt x="1161340" y="733332"/>
                </a:lnTo>
                <a:lnTo>
                  <a:pt x="1148309" y="736456"/>
                </a:lnTo>
                <a:close/>
              </a:path>
              <a:path w="1659635" h="2638044">
                <a:moveTo>
                  <a:pt x="957671" y="1030803"/>
                </a:moveTo>
                <a:lnTo>
                  <a:pt x="958595" y="1024128"/>
                </a:lnTo>
                <a:lnTo>
                  <a:pt x="969267" y="1036337"/>
                </a:lnTo>
                <a:lnTo>
                  <a:pt x="957671" y="1030803"/>
                </a:lnTo>
                <a:close/>
              </a:path>
              <a:path w="1659635" h="2638044">
                <a:moveTo>
                  <a:pt x="1147868" y="1015452"/>
                </a:moveTo>
                <a:lnTo>
                  <a:pt x="1155191" y="1005840"/>
                </a:lnTo>
                <a:lnTo>
                  <a:pt x="1161120" y="1012614"/>
                </a:lnTo>
                <a:lnTo>
                  <a:pt x="1147868" y="1015452"/>
                </a:lnTo>
                <a:close/>
              </a:path>
              <a:path w="1659635" h="2638044">
                <a:moveTo>
                  <a:pt x="1054309" y="1612863"/>
                </a:moveTo>
                <a:lnTo>
                  <a:pt x="1051388" y="1601694"/>
                </a:lnTo>
                <a:lnTo>
                  <a:pt x="1063245" y="1596763"/>
                </a:lnTo>
                <a:lnTo>
                  <a:pt x="1054309" y="1612863"/>
                </a:lnTo>
                <a:close/>
              </a:path>
              <a:path w="1659635" h="2638044">
                <a:moveTo>
                  <a:pt x="1147868" y="1570773"/>
                </a:moveTo>
                <a:lnTo>
                  <a:pt x="1155191" y="1559051"/>
                </a:lnTo>
                <a:lnTo>
                  <a:pt x="1161120" y="1567436"/>
                </a:lnTo>
                <a:lnTo>
                  <a:pt x="1147868" y="1570773"/>
                </a:lnTo>
                <a:close/>
              </a:path>
              <a:path w="1659635" h="2638044">
                <a:moveTo>
                  <a:pt x="1066765" y="1884301"/>
                </a:moveTo>
                <a:lnTo>
                  <a:pt x="1066800" y="1876044"/>
                </a:lnTo>
                <a:lnTo>
                  <a:pt x="1077243" y="1878442"/>
                </a:lnTo>
                <a:lnTo>
                  <a:pt x="1066765" y="1884301"/>
                </a:lnTo>
                <a:close/>
              </a:path>
              <a:path w="1659635" h="2638044">
                <a:moveTo>
                  <a:pt x="1148018" y="1850663"/>
                </a:moveTo>
                <a:lnTo>
                  <a:pt x="1155191" y="1839468"/>
                </a:lnTo>
                <a:lnTo>
                  <a:pt x="1161013" y="1847500"/>
                </a:lnTo>
                <a:lnTo>
                  <a:pt x="1148018" y="1850663"/>
                </a:lnTo>
                <a:close/>
              </a:path>
              <a:path w="1659635" h="2638044">
                <a:moveTo>
                  <a:pt x="564269" y="2116065"/>
                </a:moveTo>
                <a:lnTo>
                  <a:pt x="560968" y="2068019"/>
                </a:lnTo>
                <a:lnTo>
                  <a:pt x="566842" y="2048487"/>
                </a:lnTo>
                <a:lnTo>
                  <a:pt x="564269" y="2116065"/>
                </a:lnTo>
                <a:close/>
              </a:path>
              <a:path w="1659635" h="2638044">
                <a:moveTo>
                  <a:pt x="1098257" y="2146962"/>
                </a:moveTo>
                <a:lnTo>
                  <a:pt x="1095755" y="2139695"/>
                </a:lnTo>
                <a:lnTo>
                  <a:pt x="1100220" y="2136618"/>
                </a:lnTo>
                <a:lnTo>
                  <a:pt x="1098257" y="2146962"/>
                </a:lnTo>
                <a:close/>
              </a:path>
              <a:path w="1659635" h="2638044">
                <a:moveTo>
                  <a:pt x="1148234" y="2130874"/>
                </a:moveTo>
                <a:lnTo>
                  <a:pt x="1146048" y="2121407"/>
                </a:lnTo>
                <a:lnTo>
                  <a:pt x="1146049" y="2120991"/>
                </a:lnTo>
                <a:lnTo>
                  <a:pt x="1148234" y="2130874"/>
                </a:lnTo>
                <a:close/>
              </a:path>
              <a:path w="1659635" h="2638044">
                <a:moveTo>
                  <a:pt x="1148234" y="2130874"/>
                </a:moveTo>
                <a:lnTo>
                  <a:pt x="1155191" y="2121407"/>
                </a:lnTo>
                <a:lnTo>
                  <a:pt x="1161525" y="2128068"/>
                </a:lnTo>
                <a:lnTo>
                  <a:pt x="1148234" y="2130874"/>
                </a:lnTo>
                <a:close/>
              </a:path>
              <a:path w="1659635" h="2638044">
                <a:moveTo>
                  <a:pt x="1148018" y="2410512"/>
                </a:moveTo>
                <a:lnTo>
                  <a:pt x="1155191" y="2401823"/>
                </a:lnTo>
                <a:lnTo>
                  <a:pt x="1161013" y="2407906"/>
                </a:lnTo>
                <a:lnTo>
                  <a:pt x="1148018" y="2410512"/>
                </a:lnTo>
                <a:close/>
              </a:path>
              <a:path w="1659635" h="2638044">
                <a:moveTo>
                  <a:pt x="1511785" y="14981"/>
                </a:moveTo>
                <a:lnTo>
                  <a:pt x="1530095" y="0"/>
                </a:lnTo>
                <a:lnTo>
                  <a:pt x="1522756" y="6929"/>
                </a:lnTo>
                <a:lnTo>
                  <a:pt x="1511785" y="14981"/>
                </a:lnTo>
                <a:close/>
              </a:path>
              <a:path w="1659635" h="2638044">
                <a:moveTo>
                  <a:pt x="1528196" y="39410"/>
                </a:moveTo>
                <a:lnTo>
                  <a:pt x="1520951" y="54864"/>
                </a:lnTo>
                <a:lnTo>
                  <a:pt x="1520951" y="45720"/>
                </a:lnTo>
                <a:lnTo>
                  <a:pt x="1528196" y="39410"/>
                </a:lnTo>
                <a:close/>
              </a:path>
              <a:path w="1659635" h="2638044">
                <a:moveTo>
                  <a:pt x="1550364" y="161540"/>
                </a:moveTo>
                <a:lnTo>
                  <a:pt x="1549907" y="172212"/>
                </a:lnTo>
                <a:lnTo>
                  <a:pt x="1549907" y="163068"/>
                </a:lnTo>
                <a:lnTo>
                  <a:pt x="1550364" y="161540"/>
                </a:lnTo>
                <a:close/>
              </a:path>
              <a:path w="1659635" h="2638044">
                <a:moveTo>
                  <a:pt x="1074334" y="246706"/>
                </a:moveTo>
                <a:lnTo>
                  <a:pt x="1066800" y="262127"/>
                </a:lnTo>
                <a:lnTo>
                  <a:pt x="1066800" y="252983"/>
                </a:lnTo>
                <a:lnTo>
                  <a:pt x="1074334" y="246706"/>
                </a:lnTo>
                <a:close/>
              </a:path>
              <a:path w="1659635" h="2638044">
                <a:moveTo>
                  <a:pt x="1363413" y="432432"/>
                </a:moveTo>
                <a:lnTo>
                  <a:pt x="1362455" y="461771"/>
                </a:lnTo>
                <a:lnTo>
                  <a:pt x="1362455" y="452627"/>
                </a:lnTo>
                <a:lnTo>
                  <a:pt x="1363413" y="432432"/>
                </a:lnTo>
                <a:close/>
              </a:path>
              <a:path w="1659635" h="2638044">
                <a:moveTo>
                  <a:pt x="1402079" y="1300487"/>
                </a:moveTo>
                <a:lnTo>
                  <a:pt x="1402079" y="1313687"/>
                </a:lnTo>
                <a:lnTo>
                  <a:pt x="1402079" y="1300487"/>
                </a:lnTo>
                <a:close/>
              </a:path>
              <a:path w="1659635" h="2638044">
                <a:moveTo>
                  <a:pt x="1562697" y="2085284"/>
                </a:moveTo>
                <a:lnTo>
                  <a:pt x="1560575" y="2121407"/>
                </a:lnTo>
                <a:lnTo>
                  <a:pt x="1555997" y="2096298"/>
                </a:lnTo>
                <a:lnTo>
                  <a:pt x="1562697" y="2085284"/>
                </a:lnTo>
                <a:close/>
              </a:path>
              <a:path w="1659635" h="2638044">
                <a:moveTo>
                  <a:pt x="1520951" y="2130552"/>
                </a:moveTo>
                <a:lnTo>
                  <a:pt x="1510283" y="2139695"/>
                </a:lnTo>
                <a:lnTo>
                  <a:pt x="1510283" y="2130552"/>
                </a:lnTo>
                <a:lnTo>
                  <a:pt x="1520951" y="2130552"/>
                </a:lnTo>
                <a:close/>
              </a:path>
              <a:path w="1659635" h="2638044">
                <a:moveTo>
                  <a:pt x="1471173" y="2165497"/>
                </a:moveTo>
                <a:lnTo>
                  <a:pt x="1472183" y="2157984"/>
                </a:lnTo>
                <a:lnTo>
                  <a:pt x="1481767" y="2159834"/>
                </a:lnTo>
                <a:lnTo>
                  <a:pt x="1471173" y="2165497"/>
                </a:lnTo>
                <a:close/>
              </a:path>
              <a:path w="1659635" h="2638044">
                <a:moveTo>
                  <a:pt x="1562310" y="966586"/>
                </a:moveTo>
                <a:lnTo>
                  <a:pt x="1560575" y="1005840"/>
                </a:lnTo>
                <a:lnTo>
                  <a:pt x="1555678" y="977873"/>
                </a:lnTo>
                <a:lnTo>
                  <a:pt x="1562310" y="966586"/>
                </a:lnTo>
                <a:close/>
              </a:path>
              <a:path w="1659635" h="2638044">
                <a:moveTo>
                  <a:pt x="1520951" y="1014983"/>
                </a:moveTo>
                <a:lnTo>
                  <a:pt x="1510283" y="1024128"/>
                </a:lnTo>
                <a:lnTo>
                  <a:pt x="1510283" y="1014983"/>
                </a:lnTo>
                <a:lnTo>
                  <a:pt x="1520951" y="1014983"/>
                </a:lnTo>
                <a:close/>
              </a:path>
              <a:path w="1659635" h="2638044">
                <a:moveTo>
                  <a:pt x="1450870" y="1049748"/>
                </a:moveTo>
                <a:lnTo>
                  <a:pt x="1441703" y="1069847"/>
                </a:lnTo>
                <a:lnTo>
                  <a:pt x="1439899" y="1055132"/>
                </a:lnTo>
                <a:lnTo>
                  <a:pt x="1450870" y="1049748"/>
                </a:lnTo>
                <a:close/>
              </a:path>
              <a:path w="1659635" h="2638044">
                <a:moveTo>
                  <a:pt x="1501220" y="1001858"/>
                </a:moveTo>
                <a:lnTo>
                  <a:pt x="1501139" y="1014983"/>
                </a:lnTo>
                <a:lnTo>
                  <a:pt x="1501220" y="1001858"/>
                </a:lnTo>
                <a:close/>
              </a:path>
              <a:path w="1659635" h="2638044">
                <a:moveTo>
                  <a:pt x="1659635" y="1097279"/>
                </a:moveTo>
                <a:lnTo>
                  <a:pt x="1648967" y="1088136"/>
                </a:lnTo>
                <a:lnTo>
                  <a:pt x="1659635" y="1088136"/>
                </a:lnTo>
                <a:lnTo>
                  <a:pt x="1659635" y="1097279"/>
                </a:lnTo>
                <a:close/>
              </a:path>
              <a:path w="1659635" h="2638044">
                <a:moveTo>
                  <a:pt x="1506340" y="1121199"/>
                </a:moveTo>
                <a:lnTo>
                  <a:pt x="1501139" y="1132332"/>
                </a:lnTo>
                <a:lnTo>
                  <a:pt x="1501139" y="1124712"/>
                </a:lnTo>
                <a:lnTo>
                  <a:pt x="1506340" y="1121199"/>
                </a:lnTo>
                <a:close/>
              </a:path>
              <a:path w="1659635" h="2638044">
                <a:moveTo>
                  <a:pt x="1527896" y="1155534"/>
                </a:moveTo>
                <a:lnTo>
                  <a:pt x="1520951" y="1168908"/>
                </a:lnTo>
                <a:lnTo>
                  <a:pt x="1520951" y="1159763"/>
                </a:lnTo>
                <a:lnTo>
                  <a:pt x="1527896" y="1155534"/>
                </a:lnTo>
                <a:close/>
              </a:path>
              <a:path w="1659635" h="2638044">
                <a:moveTo>
                  <a:pt x="1560575" y="1278636"/>
                </a:moveTo>
                <a:lnTo>
                  <a:pt x="1567435" y="1247594"/>
                </a:lnTo>
                <a:lnTo>
                  <a:pt x="1565273" y="1267855"/>
                </a:lnTo>
                <a:lnTo>
                  <a:pt x="1560575" y="1278636"/>
                </a:lnTo>
                <a:close/>
              </a:path>
              <a:path w="1659635" h="2638044">
                <a:moveTo>
                  <a:pt x="1360684" y="1308221"/>
                </a:moveTo>
                <a:lnTo>
                  <a:pt x="1362455" y="1296924"/>
                </a:lnTo>
                <a:lnTo>
                  <a:pt x="1372171" y="1314247"/>
                </a:lnTo>
                <a:lnTo>
                  <a:pt x="1360684" y="1308221"/>
                </a:lnTo>
                <a:close/>
              </a:path>
              <a:path w="1659635" h="2638044">
                <a:moveTo>
                  <a:pt x="1412838" y="1324332"/>
                </a:moveTo>
                <a:lnTo>
                  <a:pt x="1407070" y="1246206"/>
                </a:lnTo>
                <a:lnTo>
                  <a:pt x="1412748" y="1322832"/>
                </a:lnTo>
                <a:lnTo>
                  <a:pt x="1412838" y="1324332"/>
                </a:lnTo>
                <a:close/>
              </a:path>
              <a:path w="1659635" h="2638044">
                <a:moveTo>
                  <a:pt x="1373123" y="1024128"/>
                </a:moveTo>
                <a:lnTo>
                  <a:pt x="1373123" y="1005840"/>
                </a:lnTo>
                <a:lnTo>
                  <a:pt x="1373123" y="1024128"/>
                </a:lnTo>
                <a:close/>
              </a:path>
              <a:path w="1659635" h="2638044">
                <a:moveTo>
                  <a:pt x="1074648" y="1363292"/>
                </a:moveTo>
                <a:lnTo>
                  <a:pt x="1066800" y="1377695"/>
                </a:lnTo>
                <a:lnTo>
                  <a:pt x="1066800" y="1368551"/>
                </a:lnTo>
                <a:lnTo>
                  <a:pt x="1074648" y="1363292"/>
                </a:lnTo>
                <a:close/>
              </a:path>
              <a:path w="1659635" h="2638044">
                <a:moveTo>
                  <a:pt x="1322832" y="1005840"/>
                </a:moveTo>
                <a:lnTo>
                  <a:pt x="1319584" y="964819"/>
                </a:lnTo>
                <a:lnTo>
                  <a:pt x="1321871" y="953717"/>
                </a:lnTo>
                <a:lnTo>
                  <a:pt x="1322832" y="1005840"/>
                </a:lnTo>
                <a:close/>
              </a:path>
              <a:path w="1659635" h="2638044">
                <a:moveTo>
                  <a:pt x="1115578" y="1808295"/>
                </a:moveTo>
                <a:lnTo>
                  <a:pt x="1113065" y="1785665"/>
                </a:lnTo>
                <a:lnTo>
                  <a:pt x="1120655" y="1774547"/>
                </a:lnTo>
                <a:lnTo>
                  <a:pt x="1115578" y="1808295"/>
                </a:lnTo>
                <a:close/>
              </a:path>
              <a:path w="1659635" h="2638044">
                <a:moveTo>
                  <a:pt x="1363413" y="1547989"/>
                </a:moveTo>
                <a:lnTo>
                  <a:pt x="1362455" y="1577340"/>
                </a:lnTo>
                <a:lnTo>
                  <a:pt x="1362455" y="1568195"/>
                </a:lnTo>
                <a:lnTo>
                  <a:pt x="1363413" y="1547989"/>
                </a:lnTo>
                <a:close/>
              </a:path>
              <a:path w="1659635" h="2638044">
                <a:moveTo>
                  <a:pt x="1402079" y="1861311"/>
                </a:moveTo>
                <a:lnTo>
                  <a:pt x="1402079" y="1876044"/>
                </a:lnTo>
                <a:lnTo>
                  <a:pt x="1402079" y="1861311"/>
                </a:lnTo>
                <a:close/>
              </a:path>
              <a:path w="1659635" h="2638044">
                <a:moveTo>
                  <a:pt x="967739" y="1866899"/>
                </a:moveTo>
                <a:lnTo>
                  <a:pt x="967739" y="1848612"/>
                </a:lnTo>
                <a:lnTo>
                  <a:pt x="967739" y="1866899"/>
                </a:lnTo>
                <a:close/>
              </a:path>
              <a:path w="1659635" h="2638044">
                <a:moveTo>
                  <a:pt x="968249" y="1873390"/>
                </a:moveTo>
                <a:lnTo>
                  <a:pt x="967739" y="1866899"/>
                </a:lnTo>
                <a:lnTo>
                  <a:pt x="970686" y="1866969"/>
                </a:lnTo>
                <a:lnTo>
                  <a:pt x="968249" y="1873390"/>
                </a:lnTo>
                <a:close/>
              </a:path>
              <a:path w="1659635" h="2638044">
                <a:moveTo>
                  <a:pt x="1024320" y="1905443"/>
                </a:moveTo>
                <a:lnTo>
                  <a:pt x="1018894" y="1872725"/>
                </a:lnTo>
                <a:lnTo>
                  <a:pt x="1021554" y="1885009"/>
                </a:lnTo>
                <a:lnTo>
                  <a:pt x="1024320" y="1905443"/>
                </a:lnTo>
                <a:close/>
              </a:path>
              <a:path w="1659635" h="2638044">
                <a:moveTo>
                  <a:pt x="1472183" y="1570228"/>
                </a:moveTo>
                <a:lnTo>
                  <a:pt x="1472183" y="1582928"/>
                </a:lnTo>
                <a:lnTo>
                  <a:pt x="1472183" y="1568195"/>
                </a:lnTo>
                <a:lnTo>
                  <a:pt x="1472183" y="1570228"/>
                </a:lnTo>
                <a:close/>
              </a:path>
              <a:path w="1659635" h="2638044">
                <a:moveTo>
                  <a:pt x="1472851" y="1553835"/>
                </a:moveTo>
                <a:lnTo>
                  <a:pt x="1477010" y="1501487"/>
                </a:lnTo>
                <a:lnTo>
                  <a:pt x="1474801" y="1540113"/>
                </a:lnTo>
                <a:lnTo>
                  <a:pt x="1472851" y="1553835"/>
                </a:lnTo>
                <a:close/>
              </a:path>
              <a:path w="1659635" h="2638044">
                <a:moveTo>
                  <a:pt x="1562697" y="1522928"/>
                </a:moveTo>
                <a:lnTo>
                  <a:pt x="1560575" y="1559051"/>
                </a:lnTo>
                <a:lnTo>
                  <a:pt x="1555997" y="1533942"/>
                </a:lnTo>
                <a:lnTo>
                  <a:pt x="1562697" y="1522928"/>
                </a:lnTo>
                <a:close/>
              </a:path>
              <a:path w="1659635" h="2638044">
                <a:moveTo>
                  <a:pt x="1450870" y="1608077"/>
                </a:moveTo>
                <a:lnTo>
                  <a:pt x="1441703" y="1623059"/>
                </a:lnTo>
                <a:lnTo>
                  <a:pt x="1439899" y="1616130"/>
                </a:lnTo>
                <a:lnTo>
                  <a:pt x="1450870" y="1608077"/>
                </a:lnTo>
                <a:close/>
              </a:path>
              <a:path w="1659635" h="2638044">
                <a:moveTo>
                  <a:pt x="1471103" y="1604011"/>
                </a:moveTo>
                <a:lnTo>
                  <a:pt x="1472183" y="1595628"/>
                </a:lnTo>
                <a:lnTo>
                  <a:pt x="1481671" y="1598185"/>
                </a:lnTo>
                <a:lnTo>
                  <a:pt x="1471103" y="1604011"/>
                </a:lnTo>
                <a:close/>
              </a:path>
              <a:path w="1659635" h="2638044">
                <a:moveTo>
                  <a:pt x="1441703" y="1873761"/>
                </a:moveTo>
                <a:lnTo>
                  <a:pt x="1441703" y="1894331"/>
                </a:lnTo>
                <a:lnTo>
                  <a:pt x="1441703" y="1873761"/>
                </a:lnTo>
                <a:close/>
              </a:path>
              <a:path w="1659635" h="2638044">
                <a:moveTo>
                  <a:pt x="1521198" y="2284243"/>
                </a:moveTo>
                <a:lnTo>
                  <a:pt x="1532790" y="2278893"/>
                </a:lnTo>
                <a:lnTo>
                  <a:pt x="1520951" y="2284476"/>
                </a:lnTo>
                <a:lnTo>
                  <a:pt x="1521198" y="2284243"/>
                </a:lnTo>
                <a:close/>
              </a:path>
              <a:path w="1659635" h="2638044">
                <a:moveTo>
                  <a:pt x="1549907" y="2330195"/>
                </a:moveTo>
                <a:lnTo>
                  <a:pt x="1545125" y="2324670"/>
                </a:lnTo>
                <a:lnTo>
                  <a:pt x="1553681" y="2315956"/>
                </a:lnTo>
                <a:lnTo>
                  <a:pt x="1549907" y="2330195"/>
                </a:lnTo>
                <a:close/>
              </a:path>
              <a:path w="1659635" h="2638044">
                <a:moveTo>
                  <a:pt x="1622686" y="290355"/>
                </a:moveTo>
                <a:lnTo>
                  <a:pt x="1617036" y="291016"/>
                </a:lnTo>
                <a:lnTo>
                  <a:pt x="1621184" y="290444"/>
                </a:lnTo>
                <a:lnTo>
                  <a:pt x="1622686" y="290355"/>
                </a:lnTo>
                <a:close/>
              </a:path>
              <a:path w="1659635" h="2638044">
                <a:moveTo>
                  <a:pt x="1629195" y="289971"/>
                </a:moveTo>
                <a:lnTo>
                  <a:pt x="1622686" y="290355"/>
                </a:lnTo>
                <a:lnTo>
                  <a:pt x="1624376" y="290158"/>
                </a:lnTo>
                <a:lnTo>
                  <a:pt x="1629195" y="289971"/>
                </a:lnTo>
                <a:close/>
              </a:path>
              <a:path w="1659635" h="2638044">
                <a:moveTo>
                  <a:pt x="1639823" y="289560"/>
                </a:moveTo>
                <a:lnTo>
                  <a:pt x="1629195" y="289971"/>
                </a:lnTo>
                <a:lnTo>
                  <a:pt x="1635332" y="289609"/>
                </a:lnTo>
                <a:lnTo>
                  <a:pt x="1639823" y="289560"/>
                </a:lnTo>
                <a:close/>
              </a:path>
              <a:path w="1659635" h="2638044">
                <a:moveTo>
                  <a:pt x="1362206" y="2426787"/>
                </a:moveTo>
                <a:lnTo>
                  <a:pt x="1362455" y="2420112"/>
                </a:lnTo>
                <a:lnTo>
                  <a:pt x="1373797" y="2432321"/>
                </a:lnTo>
                <a:lnTo>
                  <a:pt x="1362206" y="2426787"/>
                </a:lnTo>
                <a:close/>
              </a:path>
              <a:path w="1659635" h="2638044">
                <a:moveTo>
                  <a:pt x="1412838" y="2439987"/>
                </a:moveTo>
                <a:lnTo>
                  <a:pt x="1407070" y="2360761"/>
                </a:lnTo>
                <a:lnTo>
                  <a:pt x="1412748" y="2438399"/>
                </a:lnTo>
                <a:lnTo>
                  <a:pt x="1412838" y="2439987"/>
                </a:lnTo>
                <a:close/>
              </a:path>
              <a:path w="1659635" h="2638044">
                <a:moveTo>
                  <a:pt x="1421891" y="2484120"/>
                </a:moveTo>
                <a:lnTo>
                  <a:pt x="1432559" y="2456687"/>
                </a:lnTo>
                <a:lnTo>
                  <a:pt x="1430359" y="2475391"/>
                </a:lnTo>
                <a:lnTo>
                  <a:pt x="1421891" y="2484120"/>
                </a:lnTo>
                <a:close/>
              </a:path>
              <a:path w="1659635" h="2638044">
                <a:moveTo>
                  <a:pt x="1551551" y="2411664"/>
                </a:moveTo>
                <a:lnTo>
                  <a:pt x="1550092" y="2401066"/>
                </a:lnTo>
                <a:lnTo>
                  <a:pt x="1554372" y="2387112"/>
                </a:lnTo>
                <a:lnTo>
                  <a:pt x="1551551" y="2411664"/>
                </a:lnTo>
                <a:close/>
              </a:path>
              <a:path w="1659635" h="2638044">
                <a:moveTo>
                  <a:pt x="1441703" y="1894331"/>
                </a:moveTo>
                <a:lnTo>
                  <a:pt x="1432559" y="1903476"/>
                </a:lnTo>
                <a:lnTo>
                  <a:pt x="1432559" y="1894331"/>
                </a:lnTo>
                <a:lnTo>
                  <a:pt x="1441703" y="1894331"/>
                </a:lnTo>
                <a:close/>
              </a:path>
              <a:path w="1659635" h="2638044">
                <a:moveTo>
                  <a:pt x="1448702" y="1900184"/>
                </a:moveTo>
                <a:lnTo>
                  <a:pt x="1445952" y="1797867"/>
                </a:lnTo>
                <a:lnTo>
                  <a:pt x="1449479" y="1814293"/>
                </a:lnTo>
                <a:lnTo>
                  <a:pt x="1448702" y="1900184"/>
                </a:lnTo>
                <a:close/>
              </a:path>
              <a:path w="1659635" h="2638044">
                <a:moveTo>
                  <a:pt x="1373123" y="1586483"/>
                </a:moveTo>
                <a:lnTo>
                  <a:pt x="1373123" y="1568195"/>
                </a:lnTo>
                <a:lnTo>
                  <a:pt x="1373123" y="1586483"/>
                </a:lnTo>
                <a:close/>
              </a:path>
              <a:path w="1659635" h="2638044">
                <a:moveTo>
                  <a:pt x="1421891" y="1921763"/>
                </a:moveTo>
                <a:lnTo>
                  <a:pt x="1432559" y="1903476"/>
                </a:lnTo>
                <a:lnTo>
                  <a:pt x="1430359" y="1914372"/>
                </a:lnTo>
                <a:lnTo>
                  <a:pt x="1421891" y="1921763"/>
                </a:lnTo>
                <a:close/>
              </a:path>
              <a:path w="1659635" h="2638044">
                <a:moveTo>
                  <a:pt x="1074648" y="1924109"/>
                </a:moveTo>
                <a:lnTo>
                  <a:pt x="1066800" y="1940052"/>
                </a:lnTo>
                <a:lnTo>
                  <a:pt x="1066800" y="1930907"/>
                </a:lnTo>
                <a:lnTo>
                  <a:pt x="1074648" y="1924109"/>
                </a:lnTo>
                <a:close/>
              </a:path>
              <a:path w="1659635" h="2638044">
                <a:moveTo>
                  <a:pt x="1115827" y="2003826"/>
                </a:moveTo>
                <a:lnTo>
                  <a:pt x="1115567" y="2011679"/>
                </a:lnTo>
                <a:lnTo>
                  <a:pt x="1115567" y="2004060"/>
                </a:lnTo>
                <a:lnTo>
                  <a:pt x="1115827" y="2003826"/>
                </a:lnTo>
                <a:close/>
              </a:path>
              <a:path w="1659635" h="2638044">
                <a:moveTo>
                  <a:pt x="1472183" y="2132584"/>
                </a:moveTo>
                <a:lnTo>
                  <a:pt x="1472183" y="2145284"/>
                </a:lnTo>
                <a:lnTo>
                  <a:pt x="1472183" y="2130552"/>
                </a:lnTo>
                <a:lnTo>
                  <a:pt x="1472183" y="2132584"/>
                </a:lnTo>
                <a:close/>
              </a:path>
              <a:path w="1659635" h="2638044">
                <a:moveTo>
                  <a:pt x="1098844" y="2518594"/>
                </a:moveTo>
                <a:lnTo>
                  <a:pt x="1095755" y="2529839"/>
                </a:lnTo>
                <a:lnTo>
                  <a:pt x="1095755" y="2520695"/>
                </a:lnTo>
                <a:lnTo>
                  <a:pt x="1098844" y="2518594"/>
                </a:lnTo>
                <a:close/>
              </a:path>
              <a:path w="1659635" h="2638044">
                <a:moveTo>
                  <a:pt x="1472183" y="454659"/>
                </a:moveTo>
                <a:lnTo>
                  <a:pt x="1472183" y="467359"/>
                </a:lnTo>
                <a:lnTo>
                  <a:pt x="1472183" y="452627"/>
                </a:lnTo>
                <a:lnTo>
                  <a:pt x="1472183" y="454659"/>
                </a:lnTo>
                <a:close/>
              </a:path>
              <a:path w="1659635" h="2638044">
                <a:moveTo>
                  <a:pt x="1472851" y="438704"/>
                </a:moveTo>
                <a:lnTo>
                  <a:pt x="1477010" y="385919"/>
                </a:lnTo>
                <a:lnTo>
                  <a:pt x="1474801" y="425314"/>
                </a:lnTo>
                <a:lnTo>
                  <a:pt x="1472851" y="438704"/>
                </a:lnTo>
                <a:close/>
              </a:path>
              <a:path w="1659635" h="2638044">
                <a:moveTo>
                  <a:pt x="1562310" y="408970"/>
                </a:moveTo>
                <a:lnTo>
                  <a:pt x="1560575" y="443483"/>
                </a:lnTo>
                <a:lnTo>
                  <a:pt x="1555678" y="419856"/>
                </a:lnTo>
                <a:lnTo>
                  <a:pt x="1562310" y="408970"/>
                </a:lnTo>
                <a:close/>
              </a:path>
              <a:path w="1659635" h="2638044">
                <a:moveTo>
                  <a:pt x="1450870" y="492509"/>
                </a:moveTo>
                <a:lnTo>
                  <a:pt x="1441703" y="507491"/>
                </a:lnTo>
                <a:lnTo>
                  <a:pt x="1439899" y="500562"/>
                </a:lnTo>
                <a:lnTo>
                  <a:pt x="1450870" y="492509"/>
                </a:lnTo>
                <a:close/>
              </a:path>
              <a:path w="1659635" h="2638044">
                <a:moveTo>
                  <a:pt x="1471103" y="488443"/>
                </a:moveTo>
                <a:lnTo>
                  <a:pt x="1472183" y="480059"/>
                </a:lnTo>
                <a:lnTo>
                  <a:pt x="1481671" y="482617"/>
                </a:lnTo>
                <a:lnTo>
                  <a:pt x="1471103" y="488443"/>
                </a:lnTo>
                <a:close/>
              </a:path>
              <a:path w="1659635" h="2638044">
                <a:moveTo>
                  <a:pt x="1648967" y="534924"/>
                </a:moveTo>
                <a:lnTo>
                  <a:pt x="1659635" y="525779"/>
                </a:lnTo>
                <a:lnTo>
                  <a:pt x="1659635" y="534924"/>
                </a:lnTo>
                <a:lnTo>
                  <a:pt x="1648967" y="534924"/>
                </a:lnTo>
                <a:close/>
              </a:path>
              <a:path w="1659635" h="2638044">
                <a:moveTo>
                  <a:pt x="1529840" y="599110"/>
                </a:moveTo>
                <a:lnTo>
                  <a:pt x="1520951" y="615695"/>
                </a:lnTo>
                <a:lnTo>
                  <a:pt x="1520951" y="606551"/>
                </a:lnTo>
                <a:lnTo>
                  <a:pt x="1529840" y="599110"/>
                </a:lnTo>
                <a:close/>
              </a:path>
              <a:path w="1659635" h="2638044">
                <a:moveTo>
                  <a:pt x="1412760" y="762581"/>
                </a:moveTo>
                <a:lnTo>
                  <a:pt x="1407347" y="690396"/>
                </a:lnTo>
                <a:lnTo>
                  <a:pt x="1410315" y="704607"/>
                </a:lnTo>
                <a:lnTo>
                  <a:pt x="1412760" y="762581"/>
                </a:lnTo>
                <a:close/>
              </a:path>
              <a:path w="1659635" h="2638044">
                <a:moveTo>
                  <a:pt x="1372740" y="477029"/>
                </a:moveTo>
                <a:lnTo>
                  <a:pt x="1373123" y="470916"/>
                </a:lnTo>
                <a:lnTo>
                  <a:pt x="1384427" y="482765"/>
                </a:lnTo>
                <a:lnTo>
                  <a:pt x="1372740" y="477029"/>
                </a:lnTo>
                <a:close/>
              </a:path>
              <a:path w="1659635" h="2638044">
                <a:moveTo>
                  <a:pt x="1234439" y="289560"/>
                </a:moveTo>
                <a:lnTo>
                  <a:pt x="1233617" y="289576"/>
                </a:lnTo>
                <a:lnTo>
                  <a:pt x="1234439" y="289560"/>
                </a:lnTo>
                <a:close/>
              </a:path>
              <a:path w="1659635" h="2638044">
                <a:moveTo>
                  <a:pt x="966685" y="197865"/>
                </a:moveTo>
                <a:lnTo>
                  <a:pt x="967739" y="190499"/>
                </a:lnTo>
                <a:lnTo>
                  <a:pt x="978282" y="204025"/>
                </a:lnTo>
                <a:lnTo>
                  <a:pt x="966685" y="197865"/>
                </a:lnTo>
                <a:close/>
              </a:path>
              <a:path w="1659635" h="2638044">
                <a:moveTo>
                  <a:pt x="1022290" y="232651"/>
                </a:moveTo>
                <a:lnTo>
                  <a:pt x="1018894" y="196325"/>
                </a:lnTo>
                <a:lnTo>
                  <a:pt x="1021554" y="208609"/>
                </a:lnTo>
                <a:lnTo>
                  <a:pt x="1022290" y="232651"/>
                </a:lnTo>
                <a:close/>
              </a:path>
              <a:path w="1659635" h="2638044">
                <a:moveTo>
                  <a:pt x="802831" y="726315"/>
                </a:moveTo>
                <a:lnTo>
                  <a:pt x="800100" y="716279"/>
                </a:lnTo>
                <a:lnTo>
                  <a:pt x="805320" y="716279"/>
                </a:lnTo>
                <a:lnTo>
                  <a:pt x="802831" y="726315"/>
                </a:lnTo>
                <a:close/>
              </a:path>
              <a:path w="1659635" h="2638044">
                <a:moveTo>
                  <a:pt x="968551" y="755187"/>
                </a:moveTo>
                <a:lnTo>
                  <a:pt x="967739" y="743712"/>
                </a:lnTo>
                <a:lnTo>
                  <a:pt x="974145" y="746818"/>
                </a:lnTo>
                <a:lnTo>
                  <a:pt x="968551" y="755187"/>
                </a:lnTo>
                <a:close/>
              </a:path>
              <a:path w="1659635" h="2638044">
                <a:moveTo>
                  <a:pt x="918528" y="1292937"/>
                </a:moveTo>
                <a:lnTo>
                  <a:pt x="918971" y="1287779"/>
                </a:lnTo>
                <a:lnTo>
                  <a:pt x="930792" y="1297159"/>
                </a:lnTo>
                <a:lnTo>
                  <a:pt x="918528" y="1292937"/>
                </a:lnTo>
                <a:close/>
              </a:path>
              <a:path w="1659635" h="2638044">
                <a:moveTo>
                  <a:pt x="1044723" y="1920033"/>
                </a:moveTo>
                <a:lnTo>
                  <a:pt x="1037843" y="1903476"/>
                </a:lnTo>
                <a:lnTo>
                  <a:pt x="1039081" y="1904705"/>
                </a:lnTo>
                <a:lnTo>
                  <a:pt x="1044723" y="1920033"/>
                </a:lnTo>
                <a:close/>
              </a:path>
              <a:path w="1659635" h="2638044">
                <a:moveTo>
                  <a:pt x="1137713" y="2599392"/>
                </a:moveTo>
                <a:lnTo>
                  <a:pt x="1135379" y="2610612"/>
                </a:lnTo>
                <a:lnTo>
                  <a:pt x="1135379" y="2601468"/>
                </a:lnTo>
                <a:lnTo>
                  <a:pt x="1137713" y="2599392"/>
                </a:lnTo>
                <a:close/>
              </a:path>
              <a:path w="1659635" h="2638044">
                <a:moveTo>
                  <a:pt x="967739" y="2420112"/>
                </a:moveTo>
                <a:lnTo>
                  <a:pt x="967739" y="2401823"/>
                </a:lnTo>
                <a:lnTo>
                  <a:pt x="967739" y="2420112"/>
                </a:lnTo>
                <a:close/>
              </a:path>
              <a:path w="1659635" h="2638044">
                <a:moveTo>
                  <a:pt x="968249" y="2431785"/>
                </a:moveTo>
                <a:lnTo>
                  <a:pt x="967739" y="2420112"/>
                </a:lnTo>
                <a:lnTo>
                  <a:pt x="974145" y="2423218"/>
                </a:lnTo>
                <a:lnTo>
                  <a:pt x="968249" y="2431785"/>
                </a:lnTo>
                <a:close/>
              </a:path>
              <a:path w="1659635" h="2638044">
                <a:moveTo>
                  <a:pt x="1044555" y="2177907"/>
                </a:moveTo>
                <a:lnTo>
                  <a:pt x="1044096" y="2095820"/>
                </a:lnTo>
                <a:lnTo>
                  <a:pt x="1046254" y="2112946"/>
                </a:lnTo>
                <a:lnTo>
                  <a:pt x="1044555" y="2177907"/>
                </a:lnTo>
                <a:close/>
              </a:path>
              <a:path w="1659635" h="2638044">
                <a:moveTo>
                  <a:pt x="613085" y="991958"/>
                </a:moveTo>
                <a:lnTo>
                  <a:pt x="614683" y="943526"/>
                </a:lnTo>
                <a:lnTo>
                  <a:pt x="614396" y="978535"/>
                </a:lnTo>
                <a:lnTo>
                  <a:pt x="613085" y="991958"/>
                </a:lnTo>
                <a:close/>
              </a:path>
              <a:path w="1659635" h="2638044">
                <a:moveTo>
                  <a:pt x="613039" y="2117206"/>
                </a:moveTo>
                <a:lnTo>
                  <a:pt x="614683" y="2063191"/>
                </a:lnTo>
                <a:lnTo>
                  <a:pt x="614213" y="2103924"/>
                </a:lnTo>
                <a:lnTo>
                  <a:pt x="613039" y="2117206"/>
                </a:lnTo>
                <a:close/>
              </a:path>
              <a:path w="1659635" h="2638044">
                <a:moveTo>
                  <a:pt x="1057655" y="172212"/>
                </a:moveTo>
                <a:lnTo>
                  <a:pt x="1057655" y="194324"/>
                </a:lnTo>
                <a:lnTo>
                  <a:pt x="1057655" y="172212"/>
                </a:lnTo>
                <a:close/>
              </a:path>
              <a:path w="1659635" h="2638044">
                <a:moveTo>
                  <a:pt x="1057655" y="1861311"/>
                </a:moveTo>
                <a:lnTo>
                  <a:pt x="1057655" y="1876044"/>
                </a:lnTo>
                <a:lnTo>
                  <a:pt x="1057655" y="1861311"/>
                </a:lnTo>
                <a:close/>
              </a:path>
              <a:path w="1659635" h="2638044">
                <a:moveTo>
                  <a:pt x="10667" y="245364"/>
                </a:moveTo>
                <a:lnTo>
                  <a:pt x="0" y="252983"/>
                </a:lnTo>
                <a:lnTo>
                  <a:pt x="0" y="245364"/>
                </a:lnTo>
                <a:lnTo>
                  <a:pt x="10667" y="245364"/>
                </a:lnTo>
                <a:close/>
              </a:path>
              <a:path w="1659635" h="2638044">
                <a:moveTo>
                  <a:pt x="10667" y="806195"/>
                </a:moveTo>
                <a:lnTo>
                  <a:pt x="0" y="815340"/>
                </a:lnTo>
                <a:lnTo>
                  <a:pt x="0" y="806195"/>
                </a:lnTo>
                <a:lnTo>
                  <a:pt x="10667" y="806195"/>
                </a:lnTo>
                <a:close/>
              </a:path>
              <a:path w="1659635" h="2638044">
                <a:moveTo>
                  <a:pt x="237743" y="1051559"/>
                </a:moveTo>
                <a:lnTo>
                  <a:pt x="231293" y="958531"/>
                </a:lnTo>
                <a:lnTo>
                  <a:pt x="234841" y="973956"/>
                </a:lnTo>
                <a:lnTo>
                  <a:pt x="237743" y="1051559"/>
                </a:lnTo>
                <a:close/>
              </a:path>
              <a:path w="1659635" h="2638044">
                <a:moveTo>
                  <a:pt x="237743" y="1051559"/>
                </a:moveTo>
                <a:lnTo>
                  <a:pt x="237743" y="1026410"/>
                </a:lnTo>
                <a:lnTo>
                  <a:pt x="237743" y="1051559"/>
                </a:lnTo>
                <a:close/>
              </a:path>
              <a:path w="1659635" h="2638044">
                <a:moveTo>
                  <a:pt x="238152" y="1057158"/>
                </a:moveTo>
                <a:lnTo>
                  <a:pt x="237743" y="1051559"/>
                </a:lnTo>
                <a:lnTo>
                  <a:pt x="243759" y="1045814"/>
                </a:lnTo>
                <a:lnTo>
                  <a:pt x="238152" y="1057158"/>
                </a:lnTo>
                <a:close/>
              </a:path>
              <a:path w="1659635" h="2638044">
                <a:moveTo>
                  <a:pt x="345948" y="1278636"/>
                </a:moveTo>
                <a:lnTo>
                  <a:pt x="349058" y="1248248"/>
                </a:lnTo>
                <a:lnTo>
                  <a:pt x="347921" y="1267855"/>
                </a:lnTo>
                <a:lnTo>
                  <a:pt x="345948" y="1278636"/>
                </a:lnTo>
                <a:close/>
              </a:path>
              <a:path w="1659635" h="2638044">
                <a:moveTo>
                  <a:pt x="10667" y="1359408"/>
                </a:moveTo>
                <a:lnTo>
                  <a:pt x="0" y="1368551"/>
                </a:lnTo>
                <a:lnTo>
                  <a:pt x="0" y="1359408"/>
                </a:lnTo>
                <a:lnTo>
                  <a:pt x="10667" y="1359408"/>
                </a:lnTo>
                <a:close/>
              </a:path>
              <a:path w="1659635" h="2638044">
                <a:moveTo>
                  <a:pt x="227684" y="1620501"/>
                </a:moveTo>
                <a:lnTo>
                  <a:pt x="231293" y="1517359"/>
                </a:lnTo>
                <a:lnTo>
                  <a:pt x="238152" y="1613968"/>
                </a:lnTo>
                <a:lnTo>
                  <a:pt x="227684" y="1620501"/>
                </a:lnTo>
                <a:close/>
              </a:path>
              <a:path w="1659635" h="2638044">
                <a:moveTo>
                  <a:pt x="10667" y="1921763"/>
                </a:moveTo>
                <a:lnTo>
                  <a:pt x="0" y="1930907"/>
                </a:lnTo>
                <a:lnTo>
                  <a:pt x="0" y="1921763"/>
                </a:lnTo>
                <a:lnTo>
                  <a:pt x="10667" y="1921763"/>
                </a:lnTo>
                <a:close/>
              </a:path>
              <a:path w="1659635" h="2638044">
                <a:moveTo>
                  <a:pt x="238243" y="2171918"/>
                </a:moveTo>
                <a:lnTo>
                  <a:pt x="237743" y="2167128"/>
                </a:lnTo>
                <a:lnTo>
                  <a:pt x="241316" y="2163663"/>
                </a:lnTo>
                <a:lnTo>
                  <a:pt x="238243" y="2171918"/>
                </a:lnTo>
                <a:close/>
              </a:path>
              <a:path w="1659635" h="2638044">
                <a:moveTo>
                  <a:pt x="331936" y="2132457"/>
                </a:moveTo>
                <a:lnTo>
                  <a:pt x="326150" y="2058588"/>
                </a:lnTo>
                <a:lnTo>
                  <a:pt x="327426" y="2070419"/>
                </a:lnTo>
                <a:lnTo>
                  <a:pt x="331936" y="2132457"/>
                </a:lnTo>
                <a:close/>
              </a:path>
              <a:path w="1659635" h="2638044">
                <a:moveTo>
                  <a:pt x="345948" y="2121407"/>
                </a:moveTo>
                <a:lnTo>
                  <a:pt x="349058" y="2085939"/>
                </a:lnTo>
                <a:lnTo>
                  <a:pt x="347718" y="2108189"/>
                </a:lnTo>
                <a:lnTo>
                  <a:pt x="345948" y="2121407"/>
                </a:lnTo>
                <a:close/>
              </a:path>
              <a:path w="1659635" h="2638044">
                <a:moveTo>
                  <a:pt x="345948" y="2401823"/>
                </a:moveTo>
                <a:lnTo>
                  <a:pt x="348669" y="2363908"/>
                </a:lnTo>
                <a:lnTo>
                  <a:pt x="347751" y="2388552"/>
                </a:lnTo>
                <a:lnTo>
                  <a:pt x="345948" y="2401823"/>
                </a:lnTo>
                <a:close/>
              </a:path>
              <a:path w="1659635" h="2638044">
                <a:moveTo>
                  <a:pt x="297853" y="681895"/>
                </a:moveTo>
                <a:lnTo>
                  <a:pt x="297179" y="734567"/>
                </a:lnTo>
                <a:lnTo>
                  <a:pt x="292837" y="694612"/>
                </a:lnTo>
                <a:lnTo>
                  <a:pt x="297853" y="681895"/>
                </a:lnTo>
                <a:close/>
              </a:path>
              <a:path w="1659635" h="2638044">
                <a:moveTo>
                  <a:pt x="297511" y="1797582"/>
                </a:moveTo>
                <a:lnTo>
                  <a:pt x="297179" y="1848612"/>
                </a:lnTo>
                <a:lnTo>
                  <a:pt x="292556" y="1810227"/>
                </a:lnTo>
                <a:lnTo>
                  <a:pt x="297511" y="1797582"/>
                </a:lnTo>
                <a:close/>
              </a:path>
              <a:path w="1659635" h="2638044">
                <a:moveTo>
                  <a:pt x="302310" y="2376910"/>
                </a:moveTo>
                <a:lnTo>
                  <a:pt x="301578" y="2348772"/>
                </a:lnTo>
                <a:lnTo>
                  <a:pt x="309011" y="2337863"/>
                </a:lnTo>
                <a:lnTo>
                  <a:pt x="302310" y="2376910"/>
                </a:lnTo>
                <a:close/>
              </a:path>
              <a:path w="1659635" h="2638044">
                <a:moveTo>
                  <a:pt x="554093" y="432432"/>
                </a:moveTo>
                <a:lnTo>
                  <a:pt x="553211" y="461771"/>
                </a:lnTo>
                <a:lnTo>
                  <a:pt x="553211" y="452627"/>
                </a:lnTo>
                <a:lnTo>
                  <a:pt x="554093" y="432432"/>
                </a:lnTo>
                <a:close/>
              </a:path>
              <a:path w="1659635" h="2638044">
                <a:moveTo>
                  <a:pt x="153079" y="752776"/>
                </a:moveTo>
                <a:lnTo>
                  <a:pt x="150222" y="713123"/>
                </a:lnTo>
                <a:lnTo>
                  <a:pt x="152796" y="692260"/>
                </a:lnTo>
                <a:lnTo>
                  <a:pt x="153079" y="752776"/>
                </a:lnTo>
                <a:close/>
              </a:path>
              <a:path w="1659635" h="2638044">
                <a:moveTo>
                  <a:pt x="207309" y="739686"/>
                </a:moveTo>
                <a:lnTo>
                  <a:pt x="204569" y="683235"/>
                </a:lnTo>
                <a:lnTo>
                  <a:pt x="207264" y="734567"/>
                </a:lnTo>
                <a:lnTo>
                  <a:pt x="207309" y="739686"/>
                </a:lnTo>
                <a:close/>
              </a:path>
              <a:path w="1659635" h="2638044">
                <a:moveTo>
                  <a:pt x="286511" y="851916"/>
                </a:moveTo>
                <a:lnTo>
                  <a:pt x="279168" y="850277"/>
                </a:lnTo>
                <a:lnTo>
                  <a:pt x="289179" y="842013"/>
                </a:lnTo>
                <a:lnTo>
                  <a:pt x="286511" y="851916"/>
                </a:lnTo>
                <a:close/>
              </a:path>
              <a:path w="1659635" h="2638044">
                <a:moveTo>
                  <a:pt x="554093" y="1547989"/>
                </a:moveTo>
                <a:lnTo>
                  <a:pt x="553211" y="1577340"/>
                </a:lnTo>
                <a:lnTo>
                  <a:pt x="553211" y="1568195"/>
                </a:lnTo>
                <a:lnTo>
                  <a:pt x="554093" y="1547989"/>
                </a:lnTo>
                <a:close/>
              </a:path>
              <a:path w="1659635" h="2638044">
                <a:moveTo>
                  <a:pt x="104023" y="1852965"/>
                </a:moveTo>
                <a:lnTo>
                  <a:pt x="109727" y="1848612"/>
                </a:lnTo>
                <a:lnTo>
                  <a:pt x="116567" y="1856842"/>
                </a:lnTo>
                <a:lnTo>
                  <a:pt x="104023" y="1852965"/>
                </a:lnTo>
                <a:close/>
              </a:path>
              <a:path w="1659635" h="2638044">
                <a:moveTo>
                  <a:pt x="152803" y="1870869"/>
                </a:moveTo>
                <a:lnTo>
                  <a:pt x="150222" y="1827178"/>
                </a:lnTo>
                <a:lnTo>
                  <a:pt x="152796" y="1806346"/>
                </a:lnTo>
                <a:lnTo>
                  <a:pt x="152803" y="1870869"/>
                </a:lnTo>
                <a:close/>
              </a:path>
              <a:path w="1659635" h="2638044">
                <a:moveTo>
                  <a:pt x="207335" y="1858890"/>
                </a:moveTo>
                <a:lnTo>
                  <a:pt x="204569" y="1797867"/>
                </a:lnTo>
                <a:lnTo>
                  <a:pt x="207264" y="1848612"/>
                </a:lnTo>
                <a:lnTo>
                  <a:pt x="207335" y="1858890"/>
                </a:lnTo>
                <a:close/>
              </a:path>
              <a:path w="1659635" h="2638044">
                <a:moveTo>
                  <a:pt x="217932" y="1903476"/>
                </a:moveTo>
                <a:lnTo>
                  <a:pt x="211405" y="1885084"/>
                </a:lnTo>
                <a:lnTo>
                  <a:pt x="217932" y="1894331"/>
                </a:lnTo>
                <a:lnTo>
                  <a:pt x="217932" y="1903476"/>
                </a:lnTo>
                <a:close/>
              </a:path>
              <a:path w="1659635" h="2638044">
                <a:moveTo>
                  <a:pt x="554093" y="2109107"/>
                </a:moveTo>
                <a:lnTo>
                  <a:pt x="553211" y="2139695"/>
                </a:lnTo>
                <a:lnTo>
                  <a:pt x="553211" y="2130552"/>
                </a:lnTo>
                <a:lnTo>
                  <a:pt x="554093" y="2109107"/>
                </a:lnTo>
                <a:close/>
              </a:path>
              <a:path w="1659635" h="2638044">
                <a:moveTo>
                  <a:pt x="238396" y="1835191"/>
                </a:moveTo>
                <a:lnTo>
                  <a:pt x="241485" y="1860660"/>
                </a:lnTo>
                <a:lnTo>
                  <a:pt x="237743" y="1848612"/>
                </a:lnTo>
                <a:lnTo>
                  <a:pt x="238396" y="1835191"/>
                </a:lnTo>
                <a:close/>
              </a:path>
              <a:path w="1659635" h="2638044">
                <a:moveTo>
                  <a:pt x="603503" y="1030989"/>
                </a:moveTo>
                <a:lnTo>
                  <a:pt x="603503" y="1051559"/>
                </a:lnTo>
                <a:lnTo>
                  <a:pt x="603503" y="1030989"/>
                </a:lnTo>
                <a:close/>
              </a:path>
              <a:path w="1659635" h="2638044">
                <a:moveTo>
                  <a:pt x="627470" y="1885105"/>
                </a:moveTo>
                <a:lnTo>
                  <a:pt x="623316" y="1903476"/>
                </a:lnTo>
                <a:lnTo>
                  <a:pt x="623316" y="1894331"/>
                </a:lnTo>
                <a:lnTo>
                  <a:pt x="627470" y="1885105"/>
                </a:lnTo>
                <a:close/>
              </a:path>
              <a:path w="1659635" h="2638044">
                <a:moveTo>
                  <a:pt x="10667" y="1214628"/>
                </a:moveTo>
                <a:lnTo>
                  <a:pt x="0" y="1223771"/>
                </a:lnTo>
                <a:lnTo>
                  <a:pt x="0" y="1214628"/>
                </a:lnTo>
                <a:lnTo>
                  <a:pt x="10667" y="1214628"/>
                </a:lnTo>
                <a:close/>
              </a:path>
              <a:path w="1659635" h="2638044">
                <a:moveTo>
                  <a:pt x="158495" y="1304544"/>
                </a:moveTo>
                <a:lnTo>
                  <a:pt x="152796" y="1247579"/>
                </a:lnTo>
                <a:lnTo>
                  <a:pt x="157015" y="1228279"/>
                </a:lnTo>
                <a:lnTo>
                  <a:pt x="158495" y="1304544"/>
                </a:lnTo>
                <a:close/>
              </a:path>
              <a:path w="1659635" h="2638044">
                <a:moveTo>
                  <a:pt x="206161" y="1342650"/>
                </a:moveTo>
                <a:lnTo>
                  <a:pt x="201021" y="1255269"/>
                </a:lnTo>
                <a:lnTo>
                  <a:pt x="204569" y="1239420"/>
                </a:lnTo>
                <a:lnTo>
                  <a:pt x="206161" y="1342650"/>
                </a:lnTo>
                <a:close/>
              </a:path>
              <a:path w="1659635" h="2638044">
                <a:moveTo>
                  <a:pt x="641603" y="198880"/>
                </a:moveTo>
                <a:lnTo>
                  <a:pt x="641603" y="172212"/>
                </a:lnTo>
                <a:lnTo>
                  <a:pt x="641603" y="198880"/>
                </a:lnTo>
                <a:close/>
              </a:path>
              <a:path w="1659635" h="2638044">
                <a:moveTo>
                  <a:pt x="742751" y="454917"/>
                </a:moveTo>
                <a:lnTo>
                  <a:pt x="751332" y="443483"/>
                </a:lnTo>
                <a:lnTo>
                  <a:pt x="755761" y="451741"/>
                </a:lnTo>
                <a:lnTo>
                  <a:pt x="742751" y="454917"/>
                </a:lnTo>
                <a:close/>
              </a:path>
              <a:path w="1659635" h="2638044">
                <a:moveTo>
                  <a:pt x="661301" y="1047448"/>
                </a:moveTo>
                <a:lnTo>
                  <a:pt x="661416" y="1042416"/>
                </a:lnTo>
                <a:lnTo>
                  <a:pt x="671790" y="1041148"/>
                </a:lnTo>
                <a:lnTo>
                  <a:pt x="661301" y="1047448"/>
                </a:lnTo>
                <a:close/>
              </a:path>
              <a:path w="1659635" h="2638044">
                <a:moveTo>
                  <a:pt x="742751" y="1014728"/>
                </a:moveTo>
                <a:lnTo>
                  <a:pt x="751332" y="1005840"/>
                </a:lnTo>
                <a:lnTo>
                  <a:pt x="755761" y="1012105"/>
                </a:lnTo>
                <a:lnTo>
                  <a:pt x="742751" y="1014728"/>
                </a:lnTo>
                <a:close/>
              </a:path>
              <a:path w="1659635" h="2638044">
                <a:moveTo>
                  <a:pt x="693981" y="1587471"/>
                </a:moveTo>
                <a:lnTo>
                  <a:pt x="691976" y="1563561"/>
                </a:lnTo>
                <a:lnTo>
                  <a:pt x="693348" y="1548914"/>
                </a:lnTo>
                <a:lnTo>
                  <a:pt x="693981" y="1587471"/>
                </a:lnTo>
                <a:close/>
              </a:path>
              <a:path w="1659635" h="2638044">
                <a:moveTo>
                  <a:pt x="755761" y="1567309"/>
                </a:moveTo>
                <a:lnTo>
                  <a:pt x="752394" y="1559051"/>
                </a:lnTo>
                <a:lnTo>
                  <a:pt x="762120" y="1559051"/>
                </a:lnTo>
                <a:lnTo>
                  <a:pt x="755761" y="1567309"/>
                </a:lnTo>
                <a:close/>
              </a:path>
              <a:path w="1659635" h="2638044">
                <a:moveTo>
                  <a:pt x="661369" y="2165497"/>
                </a:moveTo>
                <a:lnTo>
                  <a:pt x="661416" y="2157984"/>
                </a:lnTo>
                <a:lnTo>
                  <a:pt x="671885" y="2159834"/>
                </a:lnTo>
                <a:lnTo>
                  <a:pt x="661369" y="2165497"/>
                </a:lnTo>
                <a:close/>
              </a:path>
              <a:path w="1659635" h="2638044">
                <a:moveTo>
                  <a:pt x="756084" y="2129539"/>
                </a:moveTo>
                <a:lnTo>
                  <a:pt x="753082" y="2121303"/>
                </a:lnTo>
                <a:lnTo>
                  <a:pt x="762676" y="2118509"/>
                </a:lnTo>
                <a:lnTo>
                  <a:pt x="756084" y="2129539"/>
                </a:lnTo>
                <a:close/>
              </a:path>
              <a:path w="1659635" h="2638044">
                <a:moveTo>
                  <a:pt x="711405" y="68935"/>
                </a:moveTo>
                <a:lnTo>
                  <a:pt x="711707" y="54864"/>
                </a:lnTo>
                <a:lnTo>
                  <a:pt x="715937" y="80645"/>
                </a:lnTo>
                <a:lnTo>
                  <a:pt x="711405" y="68935"/>
                </a:lnTo>
                <a:close/>
              </a:path>
              <a:path w="1659635" h="2638044">
                <a:moveTo>
                  <a:pt x="731519" y="172212"/>
                </a:moveTo>
                <a:lnTo>
                  <a:pt x="731519" y="99060"/>
                </a:lnTo>
                <a:lnTo>
                  <a:pt x="734820" y="109991"/>
                </a:lnTo>
                <a:lnTo>
                  <a:pt x="731519" y="172212"/>
                </a:lnTo>
                <a:close/>
              </a:path>
              <a:path w="1659635" h="2638044">
                <a:moveTo>
                  <a:pt x="734246" y="177527"/>
                </a:moveTo>
                <a:lnTo>
                  <a:pt x="740664" y="172212"/>
                </a:lnTo>
                <a:lnTo>
                  <a:pt x="746904" y="173912"/>
                </a:lnTo>
                <a:lnTo>
                  <a:pt x="734246" y="177527"/>
                </a:lnTo>
                <a:close/>
              </a:path>
              <a:path w="1659635" h="2638044">
                <a:moveTo>
                  <a:pt x="769907" y="126822"/>
                </a:moveTo>
                <a:lnTo>
                  <a:pt x="762292" y="116832"/>
                </a:lnTo>
                <a:lnTo>
                  <a:pt x="773041" y="107912"/>
                </a:lnTo>
                <a:lnTo>
                  <a:pt x="769907" y="126822"/>
                </a:lnTo>
                <a:close/>
              </a:path>
              <a:path w="1659635" h="2638044">
                <a:moveTo>
                  <a:pt x="642867" y="775934"/>
                </a:moveTo>
                <a:lnTo>
                  <a:pt x="641603" y="771144"/>
                </a:lnTo>
                <a:lnTo>
                  <a:pt x="649327" y="765399"/>
                </a:lnTo>
                <a:lnTo>
                  <a:pt x="642867" y="775934"/>
                </a:lnTo>
                <a:close/>
              </a:path>
              <a:path w="1659635" h="2638044">
                <a:moveTo>
                  <a:pt x="396770" y="976884"/>
                </a:moveTo>
                <a:lnTo>
                  <a:pt x="396239" y="996695"/>
                </a:lnTo>
                <a:lnTo>
                  <a:pt x="387996" y="986409"/>
                </a:lnTo>
                <a:lnTo>
                  <a:pt x="396770" y="976884"/>
                </a:lnTo>
                <a:close/>
              </a:path>
              <a:path w="1659635" h="2638044">
                <a:moveTo>
                  <a:pt x="563879" y="1024128"/>
                </a:moveTo>
                <a:lnTo>
                  <a:pt x="563879" y="1005840"/>
                </a:lnTo>
                <a:lnTo>
                  <a:pt x="563879" y="1024128"/>
                </a:lnTo>
                <a:close/>
              </a:path>
              <a:path w="1659635" h="2638044">
                <a:moveTo>
                  <a:pt x="608925" y="1061553"/>
                </a:moveTo>
                <a:lnTo>
                  <a:pt x="612992" y="1023304"/>
                </a:lnTo>
                <a:lnTo>
                  <a:pt x="614380" y="1035770"/>
                </a:lnTo>
                <a:lnTo>
                  <a:pt x="608925" y="1061553"/>
                </a:lnTo>
                <a:close/>
              </a:path>
              <a:path w="1659635" h="2638044">
                <a:moveTo>
                  <a:pt x="658630" y="1107141"/>
                </a:moveTo>
                <a:lnTo>
                  <a:pt x="661416" y="1097279"/>
                </a:lnTo>
                <a:lnTo>
                  <a:pt x="666735" y="1116989"/>
                </a:lnTo>
                <a:lnTo>
                  <a:pt x="658630" y="1107141"/>
                </a:lnTo>
                <a:close/>
              </a:path>
              <a:path w="1659635" h="2638044">
                <a:moveTo>
                  <a:pt x="731519" y="1287779"/>
                </a:moveTo>
                <a:lnTo>
                  <a:pt x="731519" y="1214628"/>
                </a:lnTo>
                <a:lnTo>
                  <a:pt x="734820" y="1225559"/>
                </a:lnTo>
                <a:lnTo>
                  <a:pt x="731519" y="1287779"/>
                </a:lnTo>
                <a:close/>
              </a:path>
              <a:path w="1659635" h="2638044">
                <a:moveTo>
                  <a:pt x="642777" y="1894384"/>
                </a:moveTo>
                <a:lnTo>
                  <a:pt x="641603" y="1885187"/>
                </a:lnTo>
                <a:lnTo>
                  <a:pt x="645618" y="1881723"/>
                </a:lnTo>
                <a:lnTo>
                  <a:pt x="642777" y="1894384"/>
                </a:lnTo>
                <a:close/>
              </a:path>
              <a:path w="1659635" h="2638044">
                <a:moveTo>
                  <a:pt x="740664" y="1839468"/>
                </a:moveTo>
                <a:lnTo>
                  <a:pt x="740069" y="1815351"/>
                </a:lnTo>
                <a:lnTo>
                  <a:pt x="740589" y="1828220"/>
                </a:lnTo>
                <a:lnTo>
                  <a:pt x="740664" y="1839468"/>
                </a:lnTo>
                <a:close/>
              </a:path>
              <a:path w="1659635" h="2638044">
                <a:moveTo>
                  <a:pt x="642777" y="2453142"/>
                </a:moveTo>
                <a:lnTo>
                  <a:pt x="641603" y="2447544"/>
                </a:lnTo>
                <a:lnTo>
                  <a:pt x="648217" y="2441798"/>
                </a:lnTo>
                <a:lnTo>
                  <a:pt x="642777" y="2453142"/>
                </a:lnTo>
                <a:close/>
              </a:path>
              <a:path w="1659635" h="2638044">
                <a:moveTo>
                  <a:pt x="922520" y="133341"/>
                </a:moveTo>
                <a:lnTo>
                  <a:pt x="928116" y="89916"/>
                </a:lnTo>
                <a:lnTo>
                  <a:pt x="925131" y="120891"/>
                </a:lnTo>
                <a:lnTo>
                  <a:pt x="922520" y="133341"/>
                </a:lnTo>
                <a:close/>
              </a:path>
              <a:path w="1659635" h="2638044">
                <a:moveTo>
                  <a:pt x="705331" y="424796"/>
                </a:moveTo>
                <a:lnTo>
                  <a:pt x="702895" y="401598"/>
                </a:lnTo>
                <a:lnTo>
                  <a:pt x="709205" y="389681"/>
                </a:lnTo>
                <a:lnTo>
                  <a:pt x="705331" y="424796"/>
                </a:lnTo>
                <a:close/>
              </a:path>
              <a:path w="1659635" h="2638044">
                <a:moveTo>
                  <a:pt x="958738" y="164383"/>
                </a:moveTo>
                <a:lnTo>
                  <a:pt x="958595" y="181356"/>
                </a:lnTo>
                <a:lnTo>
                  <a:pt x="958595" y="172212"/>
                </a:lnTo>
                <a:lnTo>
                  <a:pt x="958738" y="164383"/>
                </a:lnTo>
                <a:close/>
              </a:path>
              <a:path w="1659635" h="2638044">
                <a:moveTo>
                  <a:pt x="959542" y="2381694"/>
                </a:moveTo>
                <a:lnTo>
                  <a:pt x="958595" y="2410968"/>
                </a:lnTo>
                <a:lnTo>
                  <a:pt x="958595" y="2401823"/>
                </a:lnTo>
                <a:lnTo>
                  <a:pt x="959542" y="2381694"/>
                </a:lnTo>
                <a:close/>
              </a:path>
              <a:path w="1659635" h="2638044">
                <a:moveTo>
                  <a:pt x="658043" y="1527042"/>
                </a:moveTo>
                <a:lnTo>
                  <a:pt x="655656" y="1507889"/>
                </a:lnTo>
                <a:lnTo>
                  <a:pt x="662004" y="1496100"/>
                </a:lnTo>
                <a:lnTo>
                  <a:pt x="658043" y="1527042"/>
                </a:lnTo>
                <a:close/>
              </a:path>
              <a:path w="1659635" h="2638044">
                <a:moveTo>
                  <a:pt x="960798" y="2270212"/>
                </a:moveTo>
                <a:lnTo>
                  <a:pt x="967739" y="2247899"/>
                </a:lnTo>
                <a:lnTo>
                  <a:pt x="968220" y="2259081"/>
                </a:lnTo>
                <a:lnTo>
                  <a:pt x="960798" y="2270212"/>
                </a:lnTo>
                <a:close/>
              </a:path>
              <a:path w="1659635" h="2638044">
                <a:moveTo>
                  <a:pt x="695493" y="1682285"/>
                </a:moveTo>
                <a:lnTo>
                  <a:pt x="691895" y="1694687"/>
                </a:lnTo>
                <a:lnTo>
                  <a:pt x="691895" y="1685544"/>
                </a:lnTo>
                <a:lnTo>
                  <a:pt x="695493" y="1682285"/>
                </a:lnTo>
                <a:close/>
              </a:path>
              <a:path w="1659635" h="2638044">
                <a:moveTo>
                  <a:pt x="965505" y="1701476"/>
                </a:moveTo>
                <a:lnTo>
                  <a:pt x="967739" y="1685544"/>
                </a:lnTo>
                <a:lnTo>
                  <a:pt x="973017" y="1690793"/>
                </a:lnTo>
                <a:lnTo>
                  <a:pt x="965505" y="1701476"/>
                </a:lnTo>
                <a:close/>
              </a:path>
              <a:path w="1659635" h="2638044">
                <a:moveTo>
                  <a:pt x="695777" y="1121199"/>
                </a:moveTo>
                <a:lnTo>
                  <a:pt x="691895" y="1132332"/>
                </a:lnTo>
                <a:lnTo>
                  <a:pt x="691895" y="1124712"/>
                </a:lnTo>
                <a:lnTo>
                  <a:pt x="695777" y="1121199"/>
                </a:lnTo>
                <a:close/>
              </a:path>
              <a:path w="1659635" h="2638044">
                <a:moveTo>
                  <a:pt x="695777" y="567987"/>
                </a:moveTo>
                <a:lnTo>
                  <a:pt x="691895" y="580644"/>
                </a:lnTo>
                <a:lnTo>
                  <a:pt x="691895" y="571500"/>
                </a:lnTo>
                <a:lnTo>
                  <a:pt x="695777" y="567987"/>
                </a:lnTo>
                <a:close/>
              </a:path>
              <a:path w="1659635" h="2638044">
                <a:moveTo>
                  <a:pt x="922346" y="1247139"/>
                </a:moveTo>
                <a:lnTo>
                  <a:pt x="928116" y="1205483"/>
                </a:lnTo>
                <a:lnTo>
                  <a:pt x="924913" y="1234265"/>
                </a:lnTo>
                <a:lnTo>
                  <a:pt x="922346" y="1247139"/>
                </a:lnTo>
                <a:close/>
              </a:path>
              <a:path w="1659635" h="2638044">
                <a:moveTo>
                  <a:pt x="800100" y="153923"/>
                </a:moveTo>
                <a:lnTo>
                  <a:pt x="813450" y="163512"/>
                </a:lnTo>
                <a:lnTo>
                  <a:pt x="799737" y="164513"/>
                </a:lnTo>
                <a:lnTo>
                  <a:pt x="800100" y="153923"/>
                </a:lnTo>
                <a:close/>
              </a:path>
              <a:path w="1659635" h="2638044">
                <a:moveTo>
                  <a:pt x="641899" y="443709"/>
                </a:moveTo>
                <a:lnTo>
                  <a:pt x="644369" y="462110"/>
                </a:lnTo>
                <a:lnTo>
                  <a:pt x="641603" y="452627"/>
                </a:lnTo>
                <a:lnTo>
                  <a:pt x="641899" y="443709"/>
                </a:lnTo>
                <a:close/>
              </a:path>
              <a:path w="1659635" h="2638044">
                <a:moveTo>
                  <a:pt x="641899" y="996921"/>
                </a:moveTo>
                <a:lnTo>
                  <a:pt x="644369" y="1021418"/>
                </a:lnTo>
                <a:lnTo>
                  <a:pt x="641603" y="1005840"/>
                </a:lnTo>
                <a:lnTo>
                  <a:pt x="641899" y="996921"/>
                </a:lnTo>
                <a:close/>
              </a:path>
              <a:path w="1659635" h="2638044">
                <a:moveTo>
                  <a:pt x="641899" y="1559277"/>
                </a:moveTo>
                <a:lnTo>
                  <a:pt x="644369" y="1577678"/>
                </a:lnTo>
                <a:lnTo>
                  <a:pt x="641603" y="1568195"/>
                </a:lnTo>
                <a:lnTo>
                  <a:pt x="641899" y="1559277"/>
                </a:lnTo>
                <a:close/>
              </a:path>
              <a:path w="1659635" h="2638044">
                <a:moveTo>
                  <a:pt x="1008098" y="716961"/>
                </a:moveTo>
                <a:lnTo>
                  <a:pt x="1007759" y="746082"/>
                </a:lnTo>
                <a:lnTo>
                  <a:pt x="1007364" y="734567"/>
                </a:lnTo>
                <a:lnTo>
                  <a:pt x="1008098" y="716961"/>
                </a:lnTo>
                <a:close/>
              </a:path>
              <a:path w="1659635" h="2638044">
                <a:moveTo>
                  <a:pt x="1008098" y="1831223"/>
                </a:moveTo>
                <a:lnTo>
                  <a:pt x="1007759" y="1860126"/>
                </a:lnTo>
                <a:lnTo>
                  <a:pt x="1007364" y="1848612"/>
                </a:lnTo>
                <a:lnTo>
                  <a:pt x="1008098" y="1831223"/>
                </a:lnTo>
                <a:close/>
              </a:path>
              <a:path w="1659635" h="2638044">
                <a:moveTo>
                  <a:pt x="957671" y="472494"/>
                </a:moveTo>
                <a:lnTo>
                  <a:pt x="958595" y="461771"/>
                </a:lnTo>
                <a:lnTo>
                  <a:pt x="969267" y="478003"/>
                </a:lnTo>
                <a:lnTo>
                  <a:pt x="957671" y="472494"/>
                </a:lnTo>
                <a:close/>
              </a:path>
              <a:path w="1659635" h="2638044">
                <a:moveTo>
                  <a:pt x="670231" y="1642913"/>
                </a:moveTo>
                <a:lnTo>
                  <a:pt x="661416" y="1658112"/>
                </a:lnTo>
                <a:lnTo>
                  <a:pt x="661416" y="1650491"/>
                </a:lnTo>
                <a:lnTo>
                  <a:pt x="670231" y="1642913"/>
                </a:lnTo>
                <a:close/>
              </a:path>
              <a:path w="1659635" h="2638044">
                <a:moveTo>
                  <a:pt x="670231" y="527345"/>
                </a:moveTo>
                <a:lnTo>
                  <a:pt x="661416" y="544067"/>
                </a:lnTo>
                <a:lnTo>
                  <a:pt x="661416" y="534924"/>
                </a:lnTo>
                <a:lnTo>
                  <a:pt x="670231" y="527345"/>
                </a:lnTo>
                <a:close/>
              </a:path>
              <a:path w="1659635" h="2638044">
                <a:moveTo>
                  <a:pt x="642268" y="2115686"/>
                </a:moveTo>
                <a:lnTo>
                  <a:pt x="645848" y="2142388"/>
                </a:lnTo>
                <a:lnTo>
                  <a:pt x="641603" y="2130552"/>
                </a:lnTo>
                <a:lnTo>
                  <a:pt x="642268" y="2115686"/>
                </a:lnTo>
                <a:close/>
              </a:path>
              <a:path w="1659635" h="2638044">
                <a:moveTo>
                  <a:pt x="396366" y="419142"/>
                </a:moveTo>
                <a:lnTo>
                  <a:pt x="396239" y="434339"/>
                </a:lnTo>
                <a:lnTo>
                  <a:pt x="387689" y="428294"/>
                </a:lnTo>
                <a:lnTo>
                  <a:pt x="396366" y="419142"/>
                </a:lnTo>
                <a:close/>
              </a:path>
              <a:path w="1659635" h="2638044">
                <a:moveTo>
                  <a:pt x="513587" y="452627"/>
                </a:moveTo>
                <a:lnTo>
                  <a:pt x="507618" y="419075"/>
                </a:lnTo>
                <a:lnTo>
                  <a:pt x="510339" y="405774"/>
                </a:lnTo>
                <a:lnTo>
                  <a:pt x="513587" y="452627"/>
                </a:lnTo>
                <a:close/>
              </a:path>
              <a:path w="1659635" h="2638044">
                <a:moveTo>
                  <a:pt x="563879" y="470916"/>
                </a:moveTo>
                <a:lnTo>
                  <a:pt x="563879" y="452627"/>
                </a:lnTo>
                <a:lnTo>
                  <a:pt x="563879" y="470916"/>
                </a:lnTo>
                <a:close/>
              </a:path>
              <a:path w="1659635" h="2638044">
                <a:moveTo>
                  <a:pt x="396770" y="1539240"/>
                </a:moveTo>
                <a:lnTo>
                  <a:pt x="396239" y="1549908"/>
                </a:lnTo>
                <a:lnTo>
                  <a:pt x="387996" y="1548765"/>
                </a:lnTo>
                <a:lnTo>
                  <a:pt x="396770" y="1539240"/>
                </a:lnTo>
                <a:close/>
              </a:path>
              <a:path w="1659635" h="2638044">
                <a:moveTo>
                  <a:pt x="563879" y="1586483"/>
                </a:moveTo>
                <a:lnTo>
                  <a:pt x="563879" y="1568195"/>
                </a:lnTo>
                <a:lnTo>
                  <a:pt x="563879" y="1586483"/>
                </a:lnTo>
                <a:close/>
              </a:path>
              <a:path w="1659635" h="2638044">
                <a:moveTo>
                  <a:pt x="256111" y="1327438"/>
                </a:moveTo>
                <a:lnTo>
                  <a:pt x="248631" y="1301909"/>
                </a:lnTo>
                <a:lnTo>
                  <a:pt x="257555" y="1313687"/>
                </a:lnTo>
                <a:lnTo>
                  <a:pt x="256111" y="1327438"/>
                </a:lnTo>
                <a:close/>
              </a:path>
              <a:path w="1659635" h="2638044">
                <a:moveTo>
                  <a:pt x="288465" y="1308717"/>
                </a:moveTo>
                <a:lnTo>
                  <a:pt x="297179" y="1296924"/>
                </a:lnTo>
                <a:lnTo>
                  <a:pt x="299940" y="1303426"/>
                </a:lnTo>
                <a:lnTo>
                  <a:pt x="288465" y="1308717"/>
                </a:lnTo>
                <a:close/>
              </a:path>
              <a:path w="1659635" h="2638044">
                <a:moveTo>
                  <a:pt x="551440" y="1308221"/>
                </a:moveTo>
                <a:lnTo>
                  <a:pt x="553211" y="1296924"/>
                </a:lnTo>
                <a:lnTo>
                  <a:pt x="562927" y="1314247"/>
                </a:lnTo>
                <a:lnTo>
                  <a:pt x="551440" y="1308221"/>
                </a:lnTo>
                <a:close/>
              </a:path>
              <a:path w="1659635" h="2638044">
                <a:moveTo>
                  <a:pt x="612709" y="1360155"/>
                </a:moveTo>
                <a:lnTo>
                  <a:pt x="623316" y="1341120"/>
                </a:lnTo>
                <a:lnTo>
                  <a:pt x="622252" y="1352094"/>
                </a:lnTo>
                <a:lnTo>
                  <a:pt x="612709" y="1360155"/>
                </a:lnTo>
                <a:close/>
              </a:path>
              <a:path w="1659635" h="2638044">
                <a:moveTo>
                  <a:pt x="686087" y="1311464"/>
                </a:moveTo>
                <a:lnTo>
                  <a:pt x="691895" y="1296924"/>
                </a:lnTo>
                <a:lnTo>
                  <a:pt x="697738" y="1306102"/>
                </a:lnTo>
                <a:lnTo>
                  <a:pt x="686087" y="1311464"/>
                </a:lnTo>
                <a:close/>
              </a:path>
              <a:path w="1659635" h="2638044">
                <a:moveTo>
                  <a:pt x="256545" y="769513"/>
                </a:moveTo>
                <a:lnTo>
                  <a:pt x="248848" y="750163"/>
                </a:lnTo>
                <a:lnTo>
                  <a:pt x="257555" y="762000"/>
                </a:lnTo>
                <a:lnTo>
                  <a:pt x="256545" y="769513"/>
                </a:lnTo>
                <a:close/>
              </a:path>
              <a:path w="1659635" h="2638044">
                <a:moveTo>
                  <a:pt x="451669" y="726741"/>
                </a:moveTo>
                <a:lnTo>
                  <a:pt x="454843" y="707648"/>
                </a:lnTo>
                <a:lnTo>
                  <a:pt x="464872" y="728341"/>
                </a:lnTo>
                <a:lnTo>
                  <a:pt x="451669" y="726741"/>
                </a:lnTo>
                <a:close/>
              </a:path>
              <a:path w="1659635" h="2638044">
                <a:moveTo>
                  <a:pt x="289270" y="2426208"/>
                </a:moveTo>
                <a:lnTo>
                  <a:pt x="297179" y="2410968"/>
                </a:lnTo>
                <a:lnTo>
                  <a:pt x="300907" y="2421558"/>
                </a:lnTo>
                <a:lnTo>
                  <a:pt x="289270" y="2426208"/>
                </a:lnTo>
                <a:close/>
              </a:path>
              <a:path w="1659635" h="2638044">
                <a:moveTo>
                  <a:pt x="337791" y="2410712"/>
                </a:moveTo>
                <a:lnTo>
                  <a:pt x="345948" y="2401823"/>
                </a:lnTo>
                <a:lnTo>
                  <a:pt x="350709" y="2408088"/>
                </a:lnTo>
                <a:lnTo>
                  <a:pt x="337791" y="2410712"/>
                </a:lnTo>
                <a:close/>
              </a:path>
              <a:path w="1659635" h="2638044">
                <a:moveTo>
                  <a:pt x="552961" y="2426787"/>
                </a:moveTo>
                <a:lnTo>
                  <a:pt x="553211" y="2420112"/>
                </a:lnTo>
                <a:lnTo>
                  <a:pt x="564553" y="2432321"/>
                </a:lnTo>
                <a:lnTo>
                  <a:pt x="552961" y="2426787"/>
                </a:lnTo>
                <a:close/>
              </a:path>
              <a:path w="1659635" h="2638044">
                <a:moveTo>
                  <a:pt x="592835" y="2438399"/>
                </a:moveTo>
                <a:lnTo>
                  <a:pt x="590039" y="2427163"/>
                </a:lnTo>
                <a:lnTo>
                  <a:pt x="592486" y="2413478"/>
                </a:lnTo>
                <a:lnTo>
                  <a:pt x="592835" y="2438399"/>
                </a:lnTo>
                <a:close/>
              </a:path>
              <a:path w="1659635" h="2638044">
                <a:moveTo>
                  <a:pt x="267043" y="1878601"/>
                </a:moveTo>
                <a:lnTo>
                  <a:pt x="275865" y="1865088"/>
                </a:lnTo>
                <a:lnTo>
                  <a:pt x="277978" y="1873080"/>
                </a:lnTo>
                <a:lnTo>
                  <a:pt x="267043" y="1878601"/>
                </a:lnTo>
                <a:close/>
              </a:path>
              <a:path w="1659635" h="2638044">
                <a:moveTo>
                  <a:pt x="592835" y="1885187"/>
                </a:moveTo>
                <a:lnTo>
                  <a:pt x="586638" y="1872708"/>
                </a:lnTo>
                <a:lnTo>
                  <a:pt x="592061" y="1860660"/>
                </a:lnTo>
                <a:lnTo>
                  <a:pt x="592835" y="1885187"/>
                </a:lnTo>
                <a:close/>
              </a:path>
              <a:path w="1659635" h="2638044">
                <a:moveTo>
                  <a:pt x="256475" y="208027"/>
                </a:moveTo>
                <a:lnTo>
                  <a:pt x="248848" y="187807"/>
                </a:lnTo>
                <a:lnTo>
                  <a:pt x="257555" y="199643"/>
                </a:lnTo>
                <a:lnTo>
                  <a:pt x="256475" y="208027"/>
                </a:lnTo>
                <a:close/>
              </a:path>
              <a:path w="1659635" h="2638044">
                <a:moveTo>
                  <a:pt x="592835" y="208787"/>
                </a:moveTo>
                <a:lnTo>
                  <a:pt x="586638" y="196308"/>
                </a:lnTo>
                <a:lnTo>
                  <a:pt x="592061" y="184260"/>
                </a:lnTo>
                <a:lnTo>
                  <a:pt x="592835" y="208787"/>
                </a:lnTo>
                <a:close/>
              </a:path>
              <a:path w="1659635" h="2638044">
                <a:moveTo>
                  <a:pt x="589686" y="2500857"/>
                </a:moveTo>
                <a:lnTo>
                  <a:pt x="592835" y="2493263"/>
                </a:lnTo>
                <a:lnTo>
                  <a:pt x="598052" y="2490527"/>
                </a:lnTo>
                <a:lnTo>
                  <a:pt x="589686" y="2500857"/>
                </a:lnTo>
                <a:close/>
              </a:path>
              <a:path w="1659635" h="2638044">
                <a:moveTo>
                  <a:pt x="306583" y="2003826"/>
                </a:moveTo>
                <a:lnTo>
                  <a:pt x="306323" y="2011679"/>
                </a:lnTo>
                <a:lnTo>
                  <a:pt x="306323" y="2004060"/>
                </a:lnTo>
                <a:lnTo>
                  <a:pt x="306583" y="2003826"/>
                </a:lnTo>
                <a:close/>
              </a:path>
              <a:path w="1659635" h="2638044">
                <a:moveTo>
                  <a:pt x="328469" y="2599392"/>
                </a:moveTo>
                <a:lnTo>
                  <a:pt x="326135" y="2610612"/>
                </a:lnTo>
                <a:lnTo>
                  <a:pt x="326135" y="2601468"/>
                </a:lnTo>
                <a:lnTo>
                  <a:pt x="328469" y="2599392"/>
                </a:lnTo>
                <a:close/>
              </a:path>
              <a:path w="1659635" h="2638044">
                <a:moveTo>
                  <a:pt x="516064" y="2043831"/>
                </a:moveTo>
                <a:lnTo>
                  <a:pt x="513587" y="2057399"/>
                </a:lnTo>
                <a:lnTo>
                  <a:pt x="513587" y="2048255"/>
                </a:lnTo>
                <a:lnTo>
                  <a:pt x="516064" y="2043831"/>
                </a:lnTo>
                <a:close/>
              </a:path>
              <a:path w="1659635" h="2638044">
                <a:moveTo>
                  <a:pt x="328469" y="922992"/>
                </a:moveTo>
                <a:lnTo>
                  <a:pt x="326135" y="934212"/>
                </a:lnTo>
                <a:lnTo>
                  <a:pt x="326135" y="925067"/>
                </a:lnTo>
                <a:lnTo>
                  <a:pt x="328469" y="922992"/>
                </a:lnTo>
                <a:close/>
              </a:path>
              <a:path w="1659635" h="2638044">
                <a:moveTo>
                  <a:pt x="516064" y="367431"/>
                </a:moveTo>
                <a:lnTo>
                  <a:pt x="513587" y="380999"/>
                </a:lnTo>
                <a:lnTo>
                  <a:pt x="513587" y="371856"/>
                </a:lnTo>
                <a:lnTo>
                  <a:pt x="516064" y="367431"/>
                </a:lnTo>
                <a:close/>
              </a:path>
              <a:path w="1659635" h="2638044">
                <a:moveTo>
                  <a:pt x="397874" y="2122299"/>
                </a:moveTo>
                <a:lnTo>
                  <a:pt x="396239" y="2112263"/>
                </a:lnTo>
                <a:lnTo>
                  <a:pt x="399671" y="2112263"/>
                </a:lnTo>
                <a:lnTo>
                  <a:pt x="397874" y="2122299"/>
                </a:lnTo>
                <a:close/>
              </a:path>
              <a:path w="1659635" h="2638044">
                <a:moveTo>
                  <a:pt x="425195" y="289560"/>
                </a:moveTo>
                <a:lnTo>
                  <a:pt x="424373" y="289576"/>
                </a:lnTo>
                <a:lnTo>
                  <a:pt x="425195" y="289560"/>
                </a:lnTo>
                <a:close/>
              </a:path>
              <a:path w="1659635" h="2638044">
                <a:moveTo>
                  <a:pt x="237961" y="2394099"/>
                </a:moveTo>
                <a:lnTo>
                  <a:pt x="240157" y="2417541"/>
                </a:lnTo>
                <a:lnTo>
                  <a:pt x="237743" y="2401823"/>
                </a:lnTo>
                <a:lnTo>
                  <a:pt x="237961" y="2394099"/>
                </a:lnTo>
                <a:close/>
              </a:path>
              <a:path w="1659635" h="2638044">
                <a:moveTo>
                  <a:pt x="10667" y="199643"/>
                </a:moveTo>
                <a:lnTo>
                  <a:pt x="0" y="208787"/>
                </a:lnTo>
                <a:lnTo>
                  <a:pt x="0" y="199643"/>
                </a:lnTo>
                <a:lnTo>
                  <a:pt x="10667" y="199643"/>
                </a:lnTo>
                <a:close/>
              </a:path>
              <a:path w="1659635" h="2638044">
                <a:moveTo>
                  <a:pt x="10667" y="762000"/>
                </a:moveTo>
                <a:lnTo>
                  <a:pt x="0" y="771144"/>
                </a:lnTo>
                <a:lnTo>
                  <a:pt x="0" y="762000"/>
                </a:lnTo>
                <a:lnTo>
                  <a:pt x="10667" y="762000"/>
                </a:lnTo>
                <a:close/>
              </a:path>
              <a:path w="1659635" h="2638044">
                <a:moveTo>
                  <a:pt x="10667" y="1313687"/>
                </a:moveTo>
                <a:lnTo>
                  <a:pt x="0" y="1322832"/>
                </a:lnTo>
                <a:lnTo>
                  <a:pt x="0" y="1313687"/>
                </a:lnTo>
                <a:lnTo>
                  <a:pt x="10667" y="1313687"/>
                </a:lnTo>
                <a:close/>
              </a:path>
              <a:path w="1659635" h="2638044">
                <a:moveTo>
                  <a:pt x="10667" y="1876044"/>
                </a:moveTo>
                <a:lnTo>
                  <a:pt x="0" y="1885187"/>
                </a:lnTo>
                <a:lnTo>
                  <a:pt x="0" y="1876044"/>
                </a:lnTo>
                <a:lnTo>
                  <a:pt x="10667" y="1876044"/>
                </a:lnTo>
                <a:close/>
              </a:path>
              <a:path w="1659635" h="2638044">
                <a:moveTo>
                  <a:pt x="237961" y="164363"/>
                </a:moveTo>
                <a:lnTo>
                  <a:pt x="240157" y="181802"/>
                </a:lnTo>
                <a:lnTo>
                  <a:pt x="237743" y="172212"/>
                </a:lnTo>
                <a:lnTo>
                  <a:pt x="237961" y="164363"/>
                </a:lnTo>
                <a:close/>
              </a:path>
              <a:path w="1659635" h="2638044">
                <a:moveTo>
                  <a:pt x="207679" y="2193963"/>
                </a:moveTo>
                <a:lnTo>
                  <a:pt x="217932" y="2176271"/>
                </a:lnTo>
                <a:lnTo>
                  <a:pt x="217559" y="2186180"/>
                </a:lnTo>
                <a:lnTo>
                  <a:pt x="207679" y="2193963"/>
                </a:lnTo>
                <a:close/>
              </a:path>
              <a:path w="1659635" h="2638044">
                <a:moveTo>
                  <a:pt x="93484" y="1569314"/>
                </a:moveTo>
                <a:lnTo>
                  <a:pt x="99059" y="1559051"/>
                </a:lnTo>
                <a:lnTo>
                  <a:pt x="106249" y="1572813"/>
                </a:lnTo>
                <a:lnTo>
                  <a:pt x="93484" y="1569314"/>
                </a:lnTo>
                <a:close/>
              </a:path>
              <a:path w="1659635" h="2638044">
                <a:moveTo>
                  <a:pt x="227684" y="1620501"/>
                </a:moveTo>
                <a:lnTo>
                  <a:pt x="222086" y="1608038"/>
                </a:lnTo>
                <a:lnTo>
                  <a:pt x="225597" y="1596605"/>
                </a:lnTo>
                <a:lnTo>
                  <a:pt x="227684" y="1620501"/>
                </a:lnTo>
                <a:close/>
              </a:path>
              <a:path w="1659635" h="2638044">
                <a:moveTo>
                  <a:pt x="222086" y="489121"/>
                </a:moveTo>
                <a:lnTo>
                  <a:pt x="217932" y="507491"/>
                </a:lnTo>
                <a:lnTo>
                  <a:pt x="217932" y="498347"/>
                </a:lnTo>
                <a:lnTo>
                  <a:pt x="222086" y="489121"/>
                </a:lnTo>
                <a:close/>
              </a:path>
              <a:path w="1659635" h="2638044">
                <a:moveTo>
                  <a:pt x="164519" y="2245286"/>
                </a:moveTo>
                <a:lnTo>
                  <a:pt x="158495" y="2247899"/>
                </a:lnTo>
                <a:lnTo>
                  <a:pt x="158714" y="2245410"/>
                </a:lnTo>
                <a:lnTo>
                  <a:pt x="164519" y="2245286"/>
                </a:lnTo>
                <a:close/>
              </a:path>
              <a:path w="1659635" h="2638044">
                <a:moveTo>
                  <a:pt x="237961" y="1279931"/>
                </a:moveTo>
                <a:lnTo>
                  <a:pt x="240327" y="1299550"/>
                </a:lnTo>
                <a:lnTo>
                  <a:pt x="237743" y="1287779"/>
                </a:lnTo>
                <a:lnTo>
                  <a:pt x="237961" y="1279931"/>
                </a:lnTo>
                <a:close/>
              </a:path>
              <a:path w="1659635" h="2638044">
                <a:moveTo>
                  <a:pt x="207658" y="1079709"/>
                </a:moveTo>
                <a:lnTo>
                  <a:pt x="217932" y="1060703"/>
                </a:lnTo>
                <a:lnTo>
                  <a:pt x="217516" y="1071737"/>
                </a:lnTo>
                <a:lnTo>
                  <a:pt x="207658" y="1079709"/>
                </a:lnTo>
                <a:close/>
              </a:path>
              <a:path w="1659635" h="2638044">
                <a:moveTo>
                  <a:pt x="21782" y="289946"/>
                </a:moveTo>
                <a:lnTo>
                  <a:pt x="10667" y="289560"/>
                </a:lnTo>
                <a:lnTo>
                  <a:pt x="19196" y="289740"/>
                </a:lnTo>
                <a:lnTo>
                  <a:pt x="21782" y="289946"/>
                </a:lnTo>
                <a:close/>
              </a:path>
              <a:path w="1659635" h="2638044">
                <a:moveTo>
                  <a:pt x="26983" y="290360"/>
                </a:moveTo>
                <a:lnTo>
                  <a:pt x="21782" y="289946"/>
                </a:lnTo>
                <a:lnTo>
                  <a:pt x="23787" y="290016"/>
                </a:lnTo>
                <a:lnTo>
                  <a:pt x="26983" y="290360"/>
                </a:lnTo>
                <a:close/>
              </a:path>
              <a:path w="1659635" h="2638044">
                <a:moveTo>
                  <a:pt x="10667" y="408431"/>
                </a:moveTo>
                <a:lnTo>
                  <a:pt x="0" y="425195"/>
                </a:lnTo>
                <a:lnTo>
                  <a:pt x="0" y="417575"/>
                </a:lnTo>
                <a:lnTo>
                  <a:pt x="10667" y="408431"/>
                </a:lnTo>
                <a:close/>
              </a:path>
              <a:path w="1659635" h="2638044">
                <a:moveTo>
                  <a:pt x="10667" y="969263"/>
                </a:moveTo>
                <a:lnTo>
                  <a:pt x="0" y="978408"/>
                </a:lnTo>
                <a:lnTo>
                  <a:pt x="0" y="969263"/>
                </a:lnTo>
                <a:lnTo>
                  <a:pt x="10667" y="969263"/>
                </a:lnTo>
                <a:close/>
              </a:path>
              <a:path w="1659635" h="2638044">
                <a:moveTo>
                  <a:pt x="10667" y="2084831"/>
                </a:moveTo>
                <a:lnTo>
                  <a:pt x="0" y="2093976"/>
                </a:lnTo>
                <a:lnTo>
                  <a:pt x="0" y="2084831"/>
                </a:lnTo>
                <a:lnTo>
                  <a:pt x="10667" y="2084831"/>
                </a:lnTo>
                <a:close/>
              </a:path>
              <a:path w="1659635" h="2638044">
                <a:moveTo>
                  <a:pt x="10667" y="371856"/>
                </a:moveTo>
                <a:lnTo>
                  <a:pt x="0" y="380999"/>
                </a:lnTo>
                <a:lnTo>
                  <a:pt x="0" y="371856"/>
                </a:lnTo>
                <a:lnTo>
                  <a:pt x="10667" y="371856"/>
                </a:lnTo>
                <a:close/>
              </a:path>
              <a:path w="1659635" h="2638044">
                <a:moveTo>
                  <a:pt x="10667" y="934212"/>
                </a:moveTo>
                <a:lnTo>
                  <a:pt x="0" y="943355"/>
                </a:lnTo>
                <a:lnTo>
                  <a:pt x="0" y="934212"/>
                </a:lnTo>
                <a:lnTo>
                  <a:pt x="10667" y="934212"/>
                </a:lnTo>
                <a:close/>
              </a:path>
              <a:path w="1659635" h="2638044">
                <a:moveTo>
                  <a:pt x="10667" y="54864"/>
                </a:moveTo>
                <a:lnTo>
                  <a:pt x="0" y="64008"/>
                </a:lnTo>
                <a:lnTo>
                  <a:pt x="0" y="54864"/>
                </a:lnTo>
                <a:lnTo>
                  <a:pt x="10667" y="54864"/>
                </a:lnTo>
                <a:close/>
              </a:path>
              <a:path w="1659635" h="2638044">
                <a:moveTo>
                  <a:pt x="110016" y="158977"/>
                </a:moveTo>
                <a:lnTo>
                  <a:pt x="111125" y="88378"/>
                </a:lnTo>
                <a:lnTo>
                  <a:pt x="110882" y="146028"/>
                </a:lnTo>
                <a:lnTo>
                  <a:pt x="110016" y="158977"/>
                </a:lnTo>
                <a:close/>
              </a:path>
              <a:path w="1659635" h="2638044">
                <a:moveTo>
                  <a:pt x="10667" y="326135"/>
                </a:moveTo>
                <a:lnTo>
                  <a:pt x="0" y="335279"/>
                </a:lnTo>
                <a:lnTo>
                  <a:pt x="0" y="326135"/>
                </a:lnTo>
                <a:lnTo>
                  <a:pt x="10667" y="326135"/>
                </a:lnTo>
                <a:close/>
              </a:path>
              <a:path w="1659635" h="2638044">
                <a:moveTo>
                  <a:pt x="10667" y="888491"/>
                </a:moveTo>
                <a:lnTo>
                  <a:pt x="0" y="897636"/>
                </a:lnTo>
                <a:lnTo>
                  <a:pt x="0" y="888491"/>
                </a:lnTo>
                <a:lnTo>
                  <a:pt x="10667" y="888491"/>
                </a:lnTo>
                <a:close/>
              </a:path>
              <a:path w="1659635" h="2638044">
                <a:moveTo>
                  <a:pt x="10667" y="1450847"/>
                </a:moveTo>
                <a:lnTo>
                  <a:pt x="0" y="1459991"/>
                </a:lnTo>
                <a:lnTo>
                  <a:pt x="0" y="1450847"/>
                </a:lnTo>
                <a:lnTo>
                  <a:pt x="10667" y="1450847"/>
                </a:lnTo>
                <a:close/>
              </a:path>
              <a:path w="1659635" h="2638044">
                <a:moveTo>
                  <a:pt x="149495" y="164383"/>
                </a:moveTo>
                <a:lnTo>
                  <a:pt x="149351" y="181356"/>
                </a:lnTo>
                <a:lnTo>
                  <a:pt x="149351" y="172212"/>
                </a:lnTo>
                <a:lnTo>
                  <a:pt x="149495" y="164383"/>
                </a:lnTo>
                <a:close/>
              </a:path>
              <a:path w="1659635" h="2638044">
                <a:moveTo>
                  <a:pt x="10667" y="1595628"/>
                </a:moveTo>
                <a:lnTo>
                  <a:pt x="0" y="1604771"/>
                </a:lnTo>
                <a:lnTo>
                  <a:pt x="0" y="1595628"/>
                </a:lnTo>
                <a:lnTo>
                  <a:pt x="10667" y="1595628"/>
                </a:lnTo>
                <a:close/>
              </a:path>
              <a:path w="1659635" h="2638044">
                <a:moveTo>
                  <a:pt x="10667" y="842771"/>
                </a:moveTo>
                <a:lnTo>
                  <a:pt x="0" y="851916"/>
                </a:lnTo>
                <a:lnTo>
                  <a:pt x="0" y="842771"/>
                </a:lnTo>
                <a:lnTo>
                  <a:pt x="10667" y="842771"/>
                </a:lnTo>
                <a:close/>
              </a:path>
              <a:path w="1659635" h="2638044">
                <a:moveTo>
                  <a:pt x="10667" y="1405128"/>
                </a:moveTo>
                <a:lnTo>
                  <a:pt x="0" y="1414271"/>
                </a:lnTo>
                <a:lnTo>
                  <a:pt x="0" y="1405128"/>
                </a:lnTo>
                <a:lnTo>
                  <a:pt x="10667" y="1405128"/>
                </a:lnTo>
                <a:close/>
              </a:path>
              <a:path w="1659635" h="2638044">
                <a:moveTo>
                  <a:pt x="10667" y="1042416"/>
                </a:moveTo>
                <a:lnTo>
                  <a:pt x="0" y="1051559"/>
                </a:lnTo>
                <a:lnTo>
                  <a:pt x="0" y="1042416"/>
                </a:lnTo>
                <a:lnTo>
                  <a:pt x="10667" y="1042416"/>
                </a:lnTo>
                <a:close/>
              </a:path>
              <a:path w="1659635" h="2638044">
                <a:moveTo>
                  <a:pt x="10667" y="89916"/>
                </a:moveTo>
                <a:lnTo>
                  <a:pt x="0" y="108203"/>
                </a:lnTo>
                <a:lnTo>
                  <a:pt x="0" y="99060"/>
                </a:lnTo>
                <a:lnTo>
                  <a:pt x="10667" y="89916"/>
                </a:lnTo>
                <a:close/>
              </a:path>
              <a:path w="1659635" h="2638044">
                <a:moveTo>
                  <a:pt x="10667" y="2157984"/>
                </a:moveTo>
                <a:lnTo>
                  <a:pt x="0" y="2167128"/>
                </a:lnTo>
                <a:lnTo>
                  <a:pt x="0" y="2157984"/>
                </a:lnTo>
                <a:lnTo>
                  <a:pt x="10667" y="2157984"/>
                </a:lnTo>
                <a:close/>
              </a:path>
              <a:path w="1659635" h="2638044">
                <a:moveTo>
                  <a:pt x="114923" y="2318563"/>
                </a:moveTo>
                <a:lnTo>
                  <a:pt x="109727" y="2339339"/>
                </a:lnTo>
                <a:lnTo>
                  <a:pt x="109727" y="2330195"/>
                </a:lnTo>
                <a:lnTo>
                  <a:pt x="114923" y="2318563"/>
                </a:lnTo>
                <a:close/>
              </a:path>
              <a:path w="1659635" h="2638044">
                <a:moveTo>
                  <a:pt x="10667" y="1168908"/>
                </a:moveTo>
                <a:lnTo>
                  <a:pt x="0" y="1178051"/>
                </a:lnTo>
                <a:lnTo>
                  <a:pt x="0" y="1168908"/>
                </a:lnTo>
                <a:lnTo>
                  <a:pt x="10667" y="1168908"/>
                </a:lnTo>
                <a:close/>
              </a:path>
              <a:path w="1659635" h="2638044">
                <a:moveTo>
                  <a:pt x="10667" y="2238755"/>
                </a:moveTo>
                <a:lnTo>
                  <a:pt x="0" y="2247899"/>
                </a:lnTo>
                <a:lnTo>
                  <a:pt x="0" y="2238755"/>
                </a:lnTo>
                <a:lnTo>
                  <a:pt x="10667" y="2238755"/>
                </a:lnTo>
                <a:close/>
              </a:path>
              <a:path w="1659635" h="2638044">
                <a:moveTo>
                  <a:pt x="10667" y="2392679"/>
                </a:moveTo>
                <a:lnTo>
                  <a:pt x="0" y="2401823"/>
                </a:lnTo>
                <a:lnTo>
                  <a:pt x="0" y="2392679"/>
                </a:lnTo>
                <a:lnTo>
                  <a:pt x="10667" y="2392679"/>
                </a:lnTo>
                <a:close/>
              </a:path>
              <a:path w="1659635" h="2638044">
                <a:moveTo>
                  <a:pt x="10667" y="1830323"/>
                </a:moveTo>
                <a:lnTo>
                  <a:pt x="0" y="1839468"/>
                </a:lnTo>
                <a:lnTo>
                  <a:pt x="0" y="1830323"/>
                </a:lnTo>
                <a:lnTo>
                  <a:pt x="10667" y="1830323"/>
                </a:lnTo>
                <a:close/>
              </a:path>
              <a:path w="1659635" h="2638044">
                <a:moveTo>
                  <a:pt x="10667" y="1269491"/>
                </a:moveTo>
                <a:lnTo>
                  <a:pt x="0" y="1287779"/>
                </a:lnTo>
                <a:lnTo>
                  <a:pt x="0" y="1278636"/>
                </a:lnTo>
                <a:lnTo>
                  <a:pt x="10667" y="1269491"/>
                </a:lnTo>
                <a:close/>
              </a:path>
              <a:path w="1659635" h="2638044">
                <a:moveTo>
                  <a:pt x="10667" y="716279"/>
                </a:moveTo>
                <a:lnTo>
                  <a:pt x="0" y="725424"/>
                </a:lnTo>
                <a:lnTo>
                  <a:pt x="0" y="716279"/>
                </a:lnTo>
                <a:lnTo>
                  <a:pt x="10667" y="716279"/>
                </a:lnTo>
                <a:close/>
              </a:path>
              <a:path w="1659635" h="2638044">
                <a:moveTo>
                  <a:pt x="10667" y="153923"/>
                </a:moveTo>
                <a:lnTo>
                  <a:pt x="0" y="163068"/>
                </a:lnTo>
                <a:lnTo>
                  <a:pt x="0" y="153923"/>
                </a:lnTo>
                <a:lnTo>
                  <a:pt x="10667" y="153923"/>
                </a:lnTo>
                <a:close/>
              </a:path>
              <a:path w="1659635" h="2638044">
                <a:moveTo>
                  <a:pt x="10667" y="289560"/>
                </a:moveTo>
                <a:lnTo>
                  <a:pt x="0" y="298703"/>
                </a:lnTo>
                <a:lnTo>
                  <a:pt x="0" y="289560"/>
                </a:lnTo>
                <a:lnTo>
                  <a:pt x="10667" y="289560"/>
                </a:lnTo>
                <a:close/>
              </a:path>
              <a:path w="1659635" h="2638044">
                <a:moveTo>
                  <a:pt x="10667" y="2520695"/>
                </a:moveTo>
                <a:lnTo>
                  <a:pt x="0" y="2529839"/>
                </a:lnTo>
                <a:lnTo>
                  <a:pt x="0" y="2520695"/>
                </a:lnTo>
                <a:lnTo>
                  <a:pt x="10667" y="2520695"/>
                </a:lnTo>
                <a:close/>
              </a:path>
              <a:path w="1659635" h="2638044">
                <a:moveTo>
                  <a:pt x="365759" y="2638044"/>
                </a:moveTo>
                <a:lnTo>
                  <a:pt x="345948" y="2638044"/>
                </a:lnTo>
                <a:lnTo>
                  <a:pt x="351635" y="2633260"/>
                </a:lnTo>
                <a:lnTo>
                  <a:pt x="362090" y="2626340"/>
                </a:lnTo>
                <a:lnTo>
                  <a:pt x="373606" y="2620678"/>
                </a:lnTo>
                <a:lnTo>
                  <a:pt x="385929" y="2616274"/>
                </a:lnTo>
                <a:lnTo>
                  <a:pt x="398804" y="2613128"/>
                </a:lnTo>
                <a:lnTo>
                  <a:pt x="411977" y="2611241"/>
                </a:lnTo>
                <a:lnTo>
                  <a:pt x="425195" y="2610612"/>
                </a:lnTo>
                <a:lnTo>
                  <a:pt x="434024" y="2611151"/>
                </a:lnTo>
                <a:lnTo>
                  <a:pt x="445871" y="2613286"/>
                </a:lnTo>
                <a:lnTo>
                  <a:pt x="458328" y="2617042"/>
                </a:lnTo>
                <a:lnTo>
                  <a:pt x="470836" y="2622421"/>
                </a:lnTo>
                <a:lnTo>
                  <a:pt x="482838" y="2629421"/>
                </a:lnTo>
                <a:lnTo>
                  <a:pt x="493775" y="2638044"/>
                </a:lnTo>
                <a:lnTo>
                  <a:pt x="473964" y="2638044"/>
                </a:lnTo>
                <a:lnTo>
                  <a:pt x="473268" y="2637367"/>
                </a:lnTo>
                <a:lnTo>
                  <a:pt x="464497" y="2630855"/>
                </a:lnTo>
                <a:lnTo>
                  <a:pt x="452943" y="2625219"/>
                </a:lnTo>
                <a:lnTo>
                  <a:pt x="439533" y="2621254"/>
                </a:lnTo>
                <a:lnTo>
                  <a:pt x="425195" y="2619755"/>
                </a:lnTo>
                <a:lnTo>
                  <a:pt x="410210" y="2620619"/>
                </a:lnTo>
                <a:lnTo>
                  <a:pt x="395665" y="2623339"/>
                </a:lnTo>
                <a:lnTo>
                  <a:pt x="383408" y="2627462"/>
                </a:lnTo>
                <a:lnTo>
                  <a:pt x="373439" y="2632519"/>
                </a:lnTo>
                <a:lnTo>
                  <a:pt x="365759" y="2638044"/>
                </a:lnTo>
                <a:close/>
              </a:path>
              <a:path w="1659635" h="2638044">
                <a:moveTo>
                  <a:pt x="10667" y="2493263"/>
                </a:moveTo>
                <a:lnTo>
                  <a:pt x="0" y="2493263"/>
                </a:lnTo>
                <a:lnTo>
                  <a:pt x="0" y="2484120"/>
                </a:lnTo>
                <a:lnTo>
                  <a:pt x="10667" y="2484120"/>
                </a:lnTo>
                <a:lnTo>
                  <a:pt x="26745" y="2484584"/>
                </a:lnTo>
                <a:lnTo>
                  <a:pt x="42496" y="2485961"/>
                </a:lnTo>
                <a:lnTo>
                  <a:pt x="57893" y="2488224"/>
                </a:lnTo>
                <a:lnTo>
                  <a:pt x="72908" y="2491349"/>
                </a:lnTo>
                <a:lnTo>
                  <a:pt x="87510" y="2495311"/>
                </a:lnTo>
                <a:lnTo>
                  <a:pt x="101673" y="2500085"/>
                </a:lnTo>
                <a:lnTo>
                  <a:pt x="115367" y="2505645"/>
                </a:lnTo>
                <a:lnTo>
                  <a:pt x="128564" y="2511966"/>
                </a:lnTo>
                <a:lnTo>
                  <a:pt x="141235" y="2519023"/>
                </a:lnTo>
                <a:lnTo>
                  <a:pt x="153352" y="2526792"/>
                </a:lnTo>
                <a:lnTo>
                  <a:pt x="164886" y="2535246"/>
                </a:lnTo>
                <a:lnTo>
                  <a:pt x="175808" y="2544360"/>
                </a:lnTo>
                <a:lnTo>
                  <a:pt x="186090" y="2554110"/>
                </a:lnTo>
                <a:lnTo>
                  <a:pt x="195704" y="2564471"/>
                </a:lnTo>
                <a:lnTo>
                  <a:pt x="204620" y="2575417"/>
                </a:lnTo>
                <a:lnTo>
                  <a:pt x="212811" y="2586922"/>
                </a:lnTo>
                <a:lnTo>
                  <a:pt x="220247" y="2598963"/>
                </a:lnTo>
                <a:lnTo>
                  <a:pt x="226900" y="2611514"/>
                </a:lnTo>
                <a:lnTo>
                  <a:pt x="232742" y="2624549"/>
                </a:lnTo>
                <a:lnTo>
                  <a:pt x="237743" y="2638044"/>
                </a:lnTo>
                <a:lnTo>
                  <a:pt x="217932" y="2638044"/>
                </a:lnTo>
                <a:lnTo>
                  <a:pt x="217909" y="2635902"/>
                </a:lnTo>
                <a:lnTo>
                  <a:pt x="216761" y="2622973"/>
                </a:lnTo>
                <a:lnTo>
                  <a:pt x="213965" y="2610750"/>
                </a:lnTo>
                <a:lnTo>
                  <a:pt x="209638" y="2599134"/>
                </a:lnTo>
                <a:lnTo>
                  <a:pt x="203898" y="2588022"/>
                </a:lnTo>
                <a:lnTo>
                  <a:pt x="196862" y="2577314"/>
                </a:lnTo>
                <a:lnTo>
                  <a:pt x="188650" y="2566909"/>
                </a:lnTo>
                <a:lnTo>
                  <a:pt x="179377" y="2556706"/>
                </a:lnTo>
                <a:lnTo>
                  <a:pt x="169164" y="2546604"/>
                </a:lnTo>
                <a:lnTo>
                  <a:pt x="158168" y="2537674"/>
                </a:lnTo>
                <a:lnTo>
                  <a:pt x="148071" y="2530662"/>
                </a:lnTo>
                <a:lnTo>
                  <a:pt x="137402" y="2524238"/>
                </a:lnTo>
                <a:lnTo>
                  <a:pt x="126213" y="2518407"/>
                </a:lnTo>
                <a:lnTo>
                  <a:pt x="114554" y="2513173"/>
                </a:lnTo>
                <a:lnTo>
                  <a:pt x="102480" y="2508539"/>
                </a:lnTo>
                <a:lnTo>
                  <a:pt x="90040" y="2504510"/>
                </a:lnTo>
                <a:lnTo>
                  <a:pt x="77289" y="2501091"/>
                </a:lnTo>
                <a:lnTo>
                  <a:pt x="64277" y="2498283"/>
                </a:lnTo>
                <a:lnTo>
                  <a:pt x="51057" y="2496093"/>
                </a:lnTo>
                <a:lnTo>
                  <a:pt x="37680" y="2494524"/>
                </a:lnTo>
                <a:lnTo>
                  <a:pt x="24200" y="2493579"/>
                </a:lnTo>
                <a:lnTo>
                  <a:pt x="10667" y="2493263"/>
                </a:lnTo>
                <a:close/>
              </a:path>
              <a:path w="1659635" h="2638044">
                <a:moveTo>
                  <a:pt x="711707" y="2638044"/>
                </a:moveTo>
                <a:lnTo>
                  <a:pt x="701039" y="2638044"/>
                </a:lnTo>
                <a:lnTo>
                  <a:pt x="704997" y="2629889"/>
                </a:lnTo>
                <a:lnTo>
                  <a:pt x="711627" y="2619178"/>
                </a:lnTo>
                <a:lnTo>
                  <a:pt x="719453" y="2609324"/>
                </a:lnTo>
                <a:lnTo>
                  <a:pt x="728396" y="2600363"/>
                </a:lnTo>
                <a:lnTo>
                  <a:pt x="738375" y="2592328"/>
                </a:lnTo>
                <a:lnTo>
                  <a:pt x="749312" y="2585254"/>
                </a:lnTo>
                <a:lnTo>
                  <a:pt x="761127" y="2579174"/>
                </a:lnTo>
                <a:lnTo>
                  <a:pt x="773740" y="2574123"/>
                </a:lnTo>
                <a:lnTo>
                  <a:pt x="787071" y="2570136"/>
                </a:lnTo>
                <a:lnTo>
                  <a:pt x="801041" y="2567245"/>
                </a:lnTo>
                <a:lnTo>
                  <a:pt x="815570" y="2565486"/>
                </a:lnTo>
                <a:lnTo>
                  <a:pt x="830579" y="2564892"/>
                </a:lnTo>
                <a:lnTo>
                  <a:pt x="842499" y="2565434"/>
                </a:lnTo>
                <a:lnTo>
                  <a:pt x="855801" y="2567319"/>
                </a:lnTo>
                <a:lnTo>
                  <a:pt x="868848" y="2570512"/>
                </a:lnTo>
                <a:lnTo>
                  <a:pt x="881507" y="2574970"/>
                </a:lnTo>
                <a:lnTo>
                  <a:pt x="893642" y="2580651"/>
                </a:lnTo>
                <a:lnTo>
                  <a:pt x="905120" y="2587513"/>
                </a:lnTo>
                <a:lnTo>
                  <a:pt x="915805" y="2595513"/>
                </a:lnTo>
                <a:lnTo>
                  <a:pt x="925562" y="2604609"/>
                </a:lnTo>
                <a:lnTo>
                  <a:pt x="934258" y="2614757"/>
                </a:lnTo>
                <a:lnTo>
                  <a:pt x="941758" y="2625916"/>
                </a:lnTo>
                <a:lnTo>
                  <a:pt x="947927" y="2638044"/>
                </a:lnTo>
                <a:lnTo>
                  <a:pt x="938783" y="2638044"/>
                </a:lnTo>
                <a:lnTo>
                  <a:pt x="932548" y="2632490"/>
                </a:lnTo>
                <a:lnTo>
                  <a:pt x="924539" y="2624318"/>
                </a:lnTo>
                <a:lnTo>
                  <a:pt x="916573" y="2614324"/>
                </a:lnTo>
                <a:lnTo>
                  <a:pt x="908303" y="2601468"/>
                </a:lnTo>
                <a:lnTo>
                  <a:pt x="903663" y="2597482"/>
                </a:lnTo>
                <a:lnTo>
                  <a:pt x="893322" y="2590317"/>
                </a:lnTo>
                <a:lnTo>
                  <a:pt x="881978" y="2584456"/>
                </a:lnTo>
                <a:lnTo>
                  <a:pt x="869831" y="2579897"/>
                </a:lnTo>
                <a:lnTo>
                  <a:pt x="857081" y="2576641"/>
                </a:lnTo>
                <a:lnTo>
                  <a:pt x="843931" y="2574687"/>
                </a:lnTo>
                <a:lnTo>
                  <a:pt x="830579" y="2574036"/>
                </a:lnTo>
                <a:lnTo>
                  <a:pt x="824203" y="2574117"/>
                </a:lnTo>
                <a:lnTo>
                  <a:pt x="809057" y="2575020"/>
                </a:lnTo>
                <a:lnTo>
                  <a:pt x="794944" y="2576924"/>
                </a:lnTo>
                <a:lnTo>
                  <a:pt x="781887" y="2579830"/>
                </a:lnTo>
                <a:lnTo>
                  <a:pt x="769908" y="2583738"/>
                </a:lnTo>
                <a:lnTo>
                  <a:pt x="759029" y="2588646"/>
                </a:lnTo>
                <a:lnTo>
                  <a:pt x="749273" y="2594556"/>
                </a:lnTo>
                <a:lnTo>
                  <a:pt x="740664" y="2601468"/>
                </a:lnTo>
                <a:lnTo>
                  <a:pt x="735501" y="2610658"/>
                </a:lnTo>
                <a:lnTo>
                  <a:pt x="727507" y="2621631"/>
                </a:lnTo>
                <a:lnTo>
                  <a:pt x="719453" y="2630391"/>
                </a:lnTo>
                <a:lnTo>
                  <a:pt x="711707" y="2638044"/>
                </a:lnTo>
                <a:close/>
              </a:path>
              <a:path w="1659635" h="2638044">
                <a:moveTo>
                  <a:pt x="70822" y="2444320"/>
                </a:moveTo>
                <a:lnTo>
                  <a:pt x="89757" y="2448775"/>
                </a:lnTo>
                <a:lnTo>
                  <a:pt x="108061" y="2454378"/>
                </a:lnTo>
                <a:lnTo>
                  <a:pt x="125690" y="2461072"/>
                </a:lnTo>
                <a:lnTo>
                  <a:pt x="142601" y="2468802"/>
                </a:lnTo>
                <a:lnTo>
                  <a:pt x="158751" y="2477511"/>
                </a:lnTo>
                <a:lnTo>
                  <a:pt x="174097" y="2487144"/>
                </a:lnTo>
                <a:lnTo>
                  <a:pt x="188594" y="2497645"/>
                </a:lnTo>
                <a:lnTo>
                  <a:pt x="202200" y="2508957"/>
                </a:lnTo>
                <a:lnTo>
                  <a:pt x="214871" y="2521025"/>
                </a:lnTo>
                <a:lnTo>
                  <a:pt x="226564" y="2533792"/>
                </a:lnTo>
                <a:lnTo>
                  <a:pt x="237234" y="2547202"/>
                </a:lnTo>
                <a:lnTo>
                  <a:pt x="246840" y="2561201"/>
                </a:lnTo>
                <a:lnTo>
                  <a:pt x="255336" y="2575730"/>
                </a:lnTo>
                <a:lnTo>
                  <a:pt x="262681" y="2590735"/>
                </a:lnTo>
                <a:lnTo>
                  <a:pt x="268830" y="2606160"/>
                </a:lnTo>
                <a:lnTo>
                  <a:pt x="273740" y="2621948"/>
                </a:lnTo>
                <a:lnTo>
                  <a:pt x="277367" y="2638044"/>
                </a:lnTo>
                <a:lnTo>
                  <a:pt x="266700" y="2638044"/>
                </a:lnTo>
                <a:lnTo>
                  <a:pt x="265874" y="2634053"/>
                </a:lnTo>
                <a:lnTo>
                  <a:pt x="263024" y="2621963"/>
                </a:lnTo>
                <a:lnTo>
                  <a:pt x="259626" y="2609933"/>
                </a:lnTo>
                <a:lnTo>
                  <a:pt x="255641" y="2598004"/>
                </a:lnTo>
                <a:lnTo>
                  <a:pt x="251032" y="2586223"/>
                </a:lnTo>
                <a:lnTo>
                  <a:pt x="245761" y="2574632"/>
                </a:lnTo>
                <a:lnTo>
                  <a:pt x="239790" y="2563275"/>
                </a:lnTo>
                <a:lnTo>
                  <a:pt x="233081" y="2552197"/>
                </a:lnTo>
                <a:lnTo>
                  <a:pt x="225598" y="2541442"/>
                </a:lnTo>
                <a:lnTo>
                  <a:pt x="217302" y="2531053"/>
                </a:lnTo>
                <a:lnTo>
                  <a:pt x="208155" y="2521075"/>
                </a:lnTo>
                <a:lnTo>
                  <a:pt x="198119" y="2511552"/>
                </a:lnTo>
                <a:lnTo>
                  <a:pt x="182796" y="2500625"/>
                </a:lnTo>
                <a:lnTo>
                  <a:pt x="172831" y="2494127"/>
                </a:lnTo>
                <a:lnTo>
                  <a:pt x="162566" y="2487930"/>
                </a:lnTo>
                <a:lnTo>
                  <a:pt x="151986" y="2482063"/>
                </a:lnTo>
                <a:lnTo>
                  <a:pt x="141076" y="2476554"/>
                </a:lnTo>
                <a:lnTo>
                  <a:pt x="129822" y="2471432"/>
                </a:lnTo>
                <a:lnTo>
                  <a:pt x="118209" y="2466727"/>
                </a:lnTo>
                <a:lnTo>
                  <a:pt x="106224" y="2462467"/>
                </a:lnTo>
                <a:lnTo>
                  <a:pt x="93851" y="2458681"/>
                </a:lnTo>
                <a:lnTo>
                  <a:pt x="81076" y="2455399"/>
                </a:lnTo>
                <a:lnTo>
                  <a:pt x="67885" y="2452648"/>
                </a:lnTo>
                <a:lnTo>
                  <a:pt x="54263" y="2450458"/>
                </a:lnTo>
                <a:lnTo>
                  <a:pt x="40196" y="2448858"/>
                </a:lnTo>
                <a:lnTo>
                  <a:pt x="25669" y="2447877"/>
                </a:lnTo>
                <a:lnTo>
                  <a:pt x="10667" y="2447544"/>
                </a:lnTo>
                <a:lnTo>
                  <a:pt x="0" y="2447544"/>
                </a:lnTo>
                <a:lnTo>
                  <a:pt x="0" y="2438399"/>
                </a:lnTo>
                <a:lnTo>
                  <a:pt x="10667" y="2438399"/>
                </a:lnTo>
                <a:lnTo>
                  <a:pt x="31234" y="2439076"/>
                </a:lnTo>
                <a:lnTo>
                  <a:pt x="51300" y="2441068"/>
                </a:lnTo>
                <a:lnTo>
                  <a:pt x="70822" y="2444320"/>
                </a:lnTo>
                <a:close/>
              </a:path>
              <a:path w="1659635" h="2638044">
                <a:moveTo>
                  <a:pt x="37202" y="2531568"/>
                </a:moveTo>
                <a:lnTo>
                  <a:pt x="24153" y="2530277"/>
                </a:lnTo>
                <a:lnTo>
                  <a:pt x="10667" y="2529839"/>
                </a:lnTo>
                <a:lnTo>
                  <a:pt x="0" y="2529839"/>
                </a:lnTo>
                <a:lnTo>
                  <a:pt x="10667" y="2520695"/>
                </a:lnTo>
                <a:lnTo>
                  <a:pt x="23280" y="2521060"/>
                </a:lnTo>
                <a:lnTo>
                  <a:pt x="38513" y="2522493"/>
                </a:lnTo>
                <a:lnTo>
                  <a:pt x="53284" y="2524962"/>
                </a:lnTo>
                <a:lnTo>
                  <a:pt x="67554" y="2528412"/>
                </a:lnTo>
                <a:lnTo>
                  <a:pt x="81281" y="2532790"/>
                </a:lnTo>
                <a:lnTo>
                  <a:pt x="94425" y="2538041"/>
                </a:lnTo>
                <a:lnTo>
                  <a:pt x="106946" y="2544112"/>
                </a:lnTo>
                <a:lnTo>
                  <a:pt x="118803" y="2550949"/>
                </a:lnTo>
                <a:lnTo>
                  <a:pt x="129956" y="2558497"/>
                </a:lnTo>
                <a:lnTo>
                  <a:pt x="140364" y="2566704"/>
                </a:lnTo>
                <a:lnTo>
                  <a:pt x="149987" y="2575515"/>
                </a:lnTo>
                <a:lnTo>
                  <a:pt x="158785" y="2584875"/>
                </a:lnTo>
                <a:lnTo>
                  <a:pt x="166717" y="2594732"/>
                </a:lnTo>
                <a:lnTo>
                  <a:pt x="173742" y="2605032"/>
                </a:lnTo>
                <a:lnTo>
                  <a:pt x="179820" y="2615719"/>
                </a:lnTo>
                <a:lnTo>
                  <a:pt x="184912" y="2626741"/>
                </a:lnTo>
                <a:lnTo>
                  <a:pt x="188975" y="2638044"/>
                </a:lnTo>
                <a:lnTo>
                  <a:pt x="178307" y="2638044"/>
                </a:lnTo>
                <a:lnTo>
                  <a:pt x="173874" y="2628857"/>
                </a:lnTo>
                <a:lnTo>
                  <a:pt x="168641" y="2617931"/>
                </a:lnTo>
                <a:lnTo>
                  <a:pt x="162726" y="2606459"/>
                </a:lnTo>
                <a:lnTo>
                  <a:pt x="155907" y="2594967"/>
                </a:lnTo>
                <a:lnTo>
                  <a:pt x="147966" y="2583984"/>
                </a:lnTo>
                <a:lnTo>
                  <a:pt x="138683" y="2574036"/>
                </a:lnTo>
                <a:lnTo>
                  <a:pt x="131282" y="2569038"/>
                </a:lnTo>
                <a:lnTo>
                  <a:pt x="120102" y="2561998"/>
                </a:lnTo>
                <a:lnTo>
                  <a:pt x="108847" y="2555570"/>
                </a:lnTo>
                <a:lnTo>
                  <a:pt x="97471" y="2549786"/>
                </a:lnTo>
                <a:lnTo>
                  <a:pt x="85930" y="2544675"/>
                </a:lnTo>
                <a:lnTo>
                  <a:pt x="74177" y="2540267"/>
                </a:lnTo>
                <a:lnTo>
                  <a:pt x="62169" y="2536594"/>
                </a:lnTo>
                <a:lnTo>
                  <a:pt x="49859" y="2533684"/>
                </a:lnTo>
                <a:lnTo>
                  <a:pt x="37202" y="2531568"/>
                </a:lnTo>
                <a:close/>
              </a:path>
              <a:path w="1659635" h="2638044">
                <a:moveTo>
                  <a:pt x="655462" y="2628894"/>
                </a:moveTo>
                <a:lnTo>
                  <a:pt x="660322" y="2617814"/>
                </a:lnTo>
                <a:lnTo>
                  <a:pt x="666155" y="2607058"/>
                </a:lnTo>
                <a:lnTo>
                  <a:pt x="672926" y="2596680"/>
                </a:lnTo>
                <a:lnTo>
                  <a:pt x="680601" y="2586734"/>
                </a:lnTo>
                <a:lnTo>
                  <a:pt x="689145" y="2577274"/>
                </a:lnTo>
                <a:lnTo>
                  <a:pt x="698524" y="2568353"/>
                </a:lnTo>
                <a:lnTo>
                  <a:pt x="708702" y="2560026"/>
                </a:lnTo>
                <a:lnTo>
                  <a:pt x="719646" y="2552347"/>
                </a:lnTo>
                <a:lnTo>
                  <a:pt x="731320" y="2545369"/>
                </a:lnTo>
                <a:lnTo>
                  <a:pt x="743690" y="2539146"/>
                </a:lnTo>
                <a:lnTo>
                  <a:pt x="756721" y="2533733"/>
                </a:lnTo>
                <a:lnTo>
                  <a:pt x="770378" y="2529183"/>
                </a:lnTo>
                <a:lnTo>
                  <a:pt x="784627" y="2525551"/>
                </a:lnTo>
                <a:lnTo>
                  <a:pt x="799434" y="2522889"/>
                </a:lnTo>
                <a:lnTo>
                  <a:pt x="814762" y="2521253"/>
                </a:lnTo>
                <a:lnTo>
                  <a:pt x="830579" y="2520695"/>
                </a:lnTo>
                <a:lnTo>
                  <a:pt x="832209" y="2520703"/>
                </a:lnTo>
                <a:lnTo>
                  <a:pt x="846558" y="2521445"/>
                </a:lnTo>
                <a:lnTo>
                  <a:pt x="860663" y="2523350"/>
                </a:lnTo>
                <a:lnTo>
                  <a:pt x="874463" y="2526360"/>
                </a:lnTo>
                <a:lnTo>
                  <a:pt x="887896" y="2530411"/>
                </a:lnTo>
                <a:lnTo>
                  <a:pt x="900902" y="2535444"/>
                </a:lnTo>
                <a:lnTo>
                  <a:pt x="913418" y="2541396"/>
                </a:lnTo>
                <a:lnTo>
                  <a:pt x="925384" y="2548207"/>
                </a:lnTo>
                <a:lnTo>
                  <a:pt x="936739" y="2555815"/>
                </a:lnTo>
                <a:lnTo>
                  <a:pt x="947421" y="2564160"/>
                </a:lnTo>
                <a:lnTo>
                  <a:pt x="957369" y="2573179"/>
                </a:lnTo>
                <a:lnTo>
                  <a:pt x="966522" y="2582813"/>
                </a:lnTo>
                <a:lnTo>
                  <a:pt x="974819" y="2592998"/>
                </a:lnTo>
                <a:lnTo>
                  <a:pt x="982198" y="2603676"/>
                </a:lnTo>
                <a:lnTo>
                  <a:pt x="988599" y="2614783"/>
                </a:lnTo>
                <a:lnTo>
                  <a:pt x="993960" y="2626259"/>
                </a:lnTo>
                <a:lnTo>
                  <a:pt x="998219" y="2638044"/>
                </a:lnTo>
                <a:lnTo>
                  <a:pt x="987551" y="2638044"/>
                </a:lnTo>
                <a:lnTo>
                  <a:pt x="983117" y="2628856"/>
                </a:lnTo>
                <a:lnTo>
                  <a:pt x="977885" y="2617930"/>
                </a:lnTo>
                <a:lnTo>
                  <a:pt x="971970" y="2606458"/>
                </a:lnTo>
                <a:lnTo>
                  <a:pt x="965151" y="2594967"/>
                </a:lnTo>
                <a:lnTo>
                  <a:pt x="957210" y="2583984"/>
                </a:lnTo>
                <a:lnTo>
                  <a:pt x="947927" y="2574036"/>
                </a:lnTo>
                <a:lnTo>
                  <a:pt x="939763" y="2567009"/>
                </a:lnTo>
                <a:lnTo>
                  <a:pt x="929367" y="2559613"/>
                </a:lnTo>
                <a:lnTo>
                  <a:pt x="918050" y="2552945"/>
                </a:lnTo>
                <a:lnTo>
                  <a:pt x="906020" y="2547043"/>
                </a:lnTo>
                <a:lnTo>
                  <a:pt x="893486" y="2541945"/>
                </a:lnTo>
                <a:lnTo>
                  <a:pt x="880658" y="2537688"/>
                </a:lnTo>
                <a:lnTo>
                  <a:pt x="867744" y="2534311"/>
                </a:lnTo>
                <a:lnTo>
                  <a:pt x="854954" y="2531852"/>
                </a:lnTo>
                <a:lnTo>
                  <a:pt x="842496" y="2530349"/>
                </a:lnTo>
                <a:lnTo>
                  <a:pt x="830579" y="2529839"/>
                </a:lnTo>
                <a:lnTo>
                  <a:pt x="819860" y="2530099"/>
                </a:lnTo>
                <a:lnTo>
                  <a:pt x="806521" y="2531180"/>
                </a:lnTo>
                <a:lnTo>
                  <a:pt x="793641" y="2533075"/>
                </a:lnTo>
                <a:lnTo>
                  <a:pt x="781171" y="2535755"/>
                </a:lnTo>
                <a:lnTo>
                  <a:pt x="769059" y="2539190"/>
                </a:lnTo>
                <a:lnTo>
                  <a:pt x="757254" y="2543352"/>
                </a:lnTo>
                <a:lnTo>
                  <a:pt x="745704" y="2548212"/>
                </a:lnTo>
                <a:lnTo>
                  <a:pt x="734359" y="2553739"/>
                </a:lnTo>
                <a:lnTo>
                  <a:pt x="723167" y="2559905"/>
                </a:lnTo>
                <a:lnTo>
                  <a:pt x="712078" y="2566680"/>
                </a:lnTo>
                <a:lnTo>
                  <a:pt x="701039" y="2574036"/>
                </a:lnTo>
                <a:lnTo>
                  <a:pt x="692476" y="2583222"/>
                </a:lnTo>
                <a:lnTo>
                  <a:pt x="684677" y="2594148"/>
                </a:lnTo>
                <a:lnTo>
                  <a:pt x="678022" y="2605620"/>
                </a:lnTo>
                <a:lnTo>
                  <a:pt x="672162" y="2617111"/>
                </a:lnTo>
                <a:lnTo>
                  <a:pt x="666743" y="2628095"/>
                </a:lnTo>
                <a:lnTo>
                  <a:pt x="661416" y="2638044"/>
                </a:lnTo>
                <a:lnTo>
                  <a:pt x="652271" y="2638044"/>
                </a:lnTo>
                <a:lnTo>
                  <a:pt x="655462" y="2628894"/>
                </a:lnTo>
                <a:close/>
              </a:path>
              <a:path w="1659635" h="2638044">
                <a:moveTo>
                  <a:pt x="79248" y="2638044"/>
                </a:moveTo>
                <a:lnTo>
                  <a:pt x="70103" y="2638044"/>
                </a:lnTo>
                <a:lnTo>
                  <a:pt x="63324" y="2633077"/>
                </a:lnTo>
                <a:lnTo>
                  <a:pt x="53592" y="2627950"/>
                </a:lnTo>
                <a:lnTo>
                  <a:pt x="41572" y="2623709"/>
                </a:lnTo>
                <a:lnTo>
                  <a:pt x="27264" y="2620822"/>
                </a:lnTo>
                <a:lnTo>
                  <a:pt x="10667" y="2619755"/>
                </a:lnTo>
                <a:lnTo>
                  <a:pt x="0" y="2619755"/>
                </a:lnTo>
                <a:lnTo>
                  <a:pt x="0" y="2610612"/>
                </a:lnTo>
                <a:lnTo>
                  <a:pt x="10667" y="2610612"/>
                </a:lnTo>
                <a:lnTo>
                  <a:pt x="22882" y="2611151"/>
                </a:lnTo>
                <a:lnTo>
                  <a:pt x="37541" y="2613286"/>
                </a:lnTo>
                <a:lnTo>
                  <a:pt x="51204" y="2617042"/>
                </a:lnTo>
                <a:lnTo>
                  <a:pt x="63175" y="2622421"/>
                </a:lnTo>
                <a:lnTo>
                  <a:pt x="72755" y="2629421"/>
                </a:lnTo>
                <a:lnTo>
                  <a:pt x="79248" y="2638044"/>
                </a:lnTo>
                <a:close/>
              </a:path>
              <a:path w="1659635" h="2638044">
                <a:moveTo>
                  <a:pt x="0" y="2574036"/>
                </a:moveTo>
                <a:lnTo>
                  <a:pt x="0" y="2564892"/>
                </a:lnTo>
                <a:lnTo>
                  <a:pt x="10667" y="2564892"/>
                </a:lnTo>
                <a:lnTo>
                  <a:pt x="19940" y="2565117"/>
                </a:lnTo>
                <a:lnTo>
                  <a:pt x="34725" y="2566449"/>
                </a:lnTo>
                <a:lnTo>
                  <a:pt x="48923" y="2568946"/>
                </a:lnTo>
                <a:lnTo>
                  <a:pt x="62463" y="2572572"/>
                </a:lnTo>
                <a:lnTo>
                  <a:pt x="75275" y="2577293"/>
                </a:lnTo>
                <a:lnTo>
                  <a:pt x="87289" y="2583074"/>
                </a:lnTo>
                <a:lnTo>
                  <a:pt x="98434" y="2589879"/>
                </a:lnTo>
                <a:lnTo>
                  <a:pt x="108641" y="2597673"/>
                </a:lnTo>
                <a:lnTo>
                  <a:pt x="117840" y="2606422"/>
                </a:lnTo>
                <a:lnTo>
                  <a:pt x="125960" y="2616090"/>
                </a:lnTo>
                <a:lnTo>
                  <a:pt x="132931" y="2626642"/>
                </a:lnTo>
                <a:lnTo>
                  <a:pt x="138683" y="2638044"/>
                </a:lnTo>
                <a:lnTo>
                  <a:pt x="129539" y="2638044"/>
                </a:lnTo>
                <a:lnTo>
                  <a:pt x="123304" y="2632490"/>
                </a:lnTo>
                <a:lnTo>
                  <a:pt x="115294" y="2624318"/>
                </a:lnTo>
                <a:lnTo>
                  <a:pt x="107329" y="2614324"/>
                </a:lnTo>
                <a:lnTo>
                  <a:pt x="99059" y="2601468"/>
                </a:lnTo>
                <a:lnTo>
                  <a:pt x="96672" y="2599346"/>
                </a:lnTo>
                <a:lnTo>
                  <a:pt x="87694" y="2592631"/>
                </a:lnTo>
                <a:lnTo>
                  <a:pt x="77653" y="2586949"/>
                </a:lnTo>
                <a:lnTo>
                  <a:pt x="66525" y="2582300"/>
                </a:lnTo>
                <a:lnTo>
                  <a:pt x="54286" y="2578684"/>
                </a:lnTo>
                <a:lnTo>
                  <a:pt x="40912" y="2576102"/>
                </a:lnTo>
                <a:lnTo>
                  <a:pt x="26381" y="2574552"/>
                </a:lnTo>
                <a:lnTo>
                  <a:pt x="10667" y="2574036"/>
                </a:lnTo>
                <a:lnTo>
                  <a:pt x="0" y="2574036"/>
                </a:lnTo>
                <a:close/>
              </a:path>
              <a:path w="1659635" h="2638044">
                <a:moveTo>
                  <a:pt x="760475" y="2638044"/>
                </a:moveTo>
                <a:lnTo>
                  <a:pt x="766762" y="2630130"/>
                </a:lnTo>
                <a:lnTo>
                  <a:pt x="776108" y="2623103"/>
                </a:lnTo>
                <a:lnTo>
                  <a:pt x="787645" y="2617638"/>
                </a:lnTo>
                <a:lnTo>
                  <a:pt x="800891" y="2613734"/>
                </a:lnTo>
                <a:lnTo>
                  <a:pt x="815364" y="2611392"/>
                </a:lnTo>
                <a:lnTo>
                  <a:pt x="830579" y="2610612"/>
                </a:lnTo>
                <a:lnTo>
                  <a:pt x="842252" y="2611151"/>
                </a:lnTo>
                <a:lnTo>
                  <a:pt x="855307" y="2613286"/>
                </a:lnTo>
                <a:lnTo>
                  <a:pt x="867246" y="2617042"/>
                </a:lnTo>
                <a:lnTo>
                  <a:pt x="878349" y="2622421"/>
                </a:lnTo>
                <a:lnTo>
                  <a:pt x="888893" y="2629421"/>
                </a:lnTo>
                <a:lnTo>
                  <a:pt x="899159" y="2638044"/>
                </a:lnTo>
                <a:lnTo>
                  <a:pt x="879348" y="2638044"/>
                </a:lnTo>
                <a:lnTo>
                  <a:pt x="878544" y="2637367"/>
                </a:lnTo>
                <a:lnTo>
                  <a:pt x="869224" y="2630855"/>
                </a:lnTo>
                <a:lnTo>
                  <a:pt x="857770" y="2625219"/>
                </a:lnTo>
                <a:lnTo>
                  <a:pt x="844711" y="2621254"/>
                </a:lnTo>
                <a:lnTo>
                  <a:pt x="830579" y="2619755"/>
                </a:lnTo>
                <a:lnTo>
                  <a:pt x="814910" y="2620619"/>
                </a:lnTo>
                <a:lnTo>
                  <a:pt x="799964" y="2623339"/>
                </a:lnTo>
                <a:lnTo>
                  <a:pt x="787687" y="2627462"/>
                </a:lnTo>
                <a:lnTo>
                  <a:pt x="778080" y="2632519"/>
                </a:lnTo>
                <a:lnTo>
                  <a:pt x="771143" y="2638044"/>
                </a:lnTo>
                <a:lnTo>
                  <a:pt x="760475" y="2638044"/>
                </a:lnTo>
                <a:close/>
              </a:path>
              <a:path w="1659635" h="2638044">
                <a:moveTo>
                  <a:pt x="1425371" y="2624549"/>
                </a:moveTo>
                <a:lnTo>
                  <a:pt x="1429845" y="2611514"/>
                </a:lnTo>
                <a:lnTo>
                  <a:pt x="1435276" y="2598963"/>
                </a:lnTo>
                <a:lnTo>
                  <a:pt x="1441630" y="2586922"/>
                </a:lnTo>
                <a:lnTo>
                  <a:pt x="1448871" y="2575417"/>
                </a:lnTo>
                <a:lnTo>
                  <a:pt x="1456963" y="2564471"/>
                </a:lnTo>
                <a:lnTo>
                  <a:pt x="1465871" y="2554110"/>
                </a:lnTo>
                <a:lnTo>
                  <a:pt x="1475560" y="2544360"/>
                </a:lnTo>
                <a:lnTo>
                  <a:pt x="1485995" y="2535246"/>
                </a:lnTo>
                <a:lnTo>
                  <a:pt x="1497139" y="2526792"/>
                </a:lnTo>
                <a:lnTo>
                  <a:pt x="1508957" y="2519023"/>
                </a:lnTo>
                <a:lnTo>
                  <a:pt x="1521414" y="2511966"/>
                </a:lnTo>
                <a:lnTo>
                  <a:pt x="1534475" y="2505645"/>
                </a:lnTo>
                <a:lnTo>
                  <a:pt x="1548104" y="2500085"/>
                </a:lnTo>
                <a:lnTo>
                  <a:pt x="1562266" y="2495311"/>
                </a:lnTo>
                <a:lnTo>
                  <a:pt x="1576925" y="2491349"/>
                </a:lnTo>
                <a:lnTo>
                  <a:pt x="1592045" y="2488224"/>
                </a:lnTo>
                <a:lnTo>
                  <a:pt x="1607592" y="2485961"/>
                </a:lnTo>
                <a:lnTo>
                  <a:pt x="1623530" y="2484584"/>
                </a:lnTo>
                <a:lnTo>
                  <a:pt x="1639823" y="2484120"/>
                </a:lnTo>
                <a:lnTo>
                  <a:pt x="1659635" y="2484120"/>
                </a:lnTo>
                <a:lnTo>
                  <a:pt x="1659635" y="2493263"/>
                </a:lnTo>
                <a:lnTo>
                  <a:pt x="1634427" y="2493314"/>
                </a:lnTo>
                <a:lnTo>
                  <a:pt x="1620059" y="2493938"/>
                </a:lnTo>
                <a:lnTo>
                  <a:pt x="1605823" y="2495273"/>
                </a:lnTo>
                <a:lnTo>
                  <a:pt x="1591816" y="2497313"/>
                </a:lnTo>
                <a:lnTo>
                  <a:pt x="1578136" y="2500053"/>
                </a:lnTo>
                <a:lnTo>
                  <a:pt x="1564877" y="2503488"/>
                </a:lnTo>
                <a:lnTo>
                  <a:pt x="1552137" y="2507614"/>
                </a:lnTo>
                <a:lnTo>
                  <a:pt x="1540013" y="2512426"/>
                </a:lnTo>
                <a:lnTo>
                  <a:pt x="1528600" y="2517919"/>
                </a:lnTo>
                <a:lnTo>
                  <a:pt x="1517995" y="2524088"/>
                </a:lnTo>
                <a:lnTo>
                  <a:pt x="1508295" y="2530928"/>
                </a:lnTo>
                <a:lnTo>
                  <a:pt x="1499596" y="2538435"/>
                </a:lnTo>
                <a:lnTo>
                  <a:pt x="1491995" y="2546604"/>
                </a:lnTo>
                <a:lnTo>
                  <a:pt x="1485891" y="2552235"/>
                </a:lnTo>
                <a:lnTo>
                  <a:pt x="1476186" y="2561873"/>
                </a:lnTo>
                <a:lnTo>
                  <a:pt x="1467350" y="2571649"/>
                </a:lnTo>
                <a:lnTo>
                  <a:pt x="1459382" y="2581649"/>
                </a:lnTo>
                <a:lnTo>
                  <a:pt x="1452281" y="2591960"/>
                </a:lnTo>
                <a:lnTo>
                  <a:pt x="1446049" y="2602668"/>
                </a:lnTo>
                <a:lnTo>
                  <a:pt x="1440684" y="2613860"/>
                </a:lnTo>
                <a:lnTo>
                  <a:pt x="1436188" y="2625623"/>
                </a:lnTo>
                <a:lnTo>
                  <a:pt x="1432559" y="2638044"/>
                </a:lnTo>
                <a:lnTo>
                  <a:pt x="1421891" y="2638044"/>
                </a:lnTo>
                <a:lnTo>
                  <a:pt x="1425371" y="2624549"/>
                </a:lnTo>
                <a:close/>
              </a:path>
              <a:path w="1659635" h="2638044">
                <a:moveTo>
                  <a:pt x="612648" y="2638044"/>
                </a:moveTo>
                <a:lnTo>
                  <a:pt x="620601" y="2611514"/>
                </a:lnTo>
                <a:lnTo>
                  <a:pt x="632386" y="2586922"/>
                </a:lnTo>
                <a:lnTo>
                  <a:pt x="647719" y="2564471"/>
                </a:lnTo>
                <a:lnTo>
                  <a:pt x="666316" y="2544360"/>
                </a:lnTo>
                <a:lnTo>
                  <a:pt x="687895" y="2526792"/>
                </a:lnTo>
                <a:lnTo>
                  <a:pt x="712171" y="2511966"/>
                </a:lnTo>
                <a:lnTo>
                  <a:pt x="725231" y="2505645"/>
                </a:lnTo>
                <a:lnTo>
                  <a:pt x="738860" y="2500085"/>
                </a:lnTo>
                <a:lnTo>
                  <a:pt x="753022" y="2495311"/>
                </a:lnTo>
                <a:lnTo>
                  <a:pt x="767681" y="2491349"/>
                </a:lnTo>
                <a:lnTo>
                  <a:pt x="782801" y="2488224"/>
                </a:lnTo>
                <a:lnTo>
                  <a:pt x="798348" y="2485961"/>
                </a:lnTo>
                <a:lnTo>
                  <a:pt x="814286" y="2484584"/>
                </a:lnTo>
                <a:lnTo>
                  <a:pt x="830579" y="2484120"/>
                </a:lnTo>
                <a:lnTo>
                  <a:pt x="845146" y="2484584"/>
                </a:lnTo>
                <a:lnTo>
                  <a:pt x="873776" y="2488224"/>
                </a:lnTo>
                <a:lnTo>
                  <a:pt x="901469" y="2495311"/>
                </a:lnTo>
                <a:lnTo>
                  <a:pt x="927905" y="2505645"/>
                </a:lnTo>
                <a:lnTo>
                  <a:pt x="952763" y="2519023"/>
                </a:lnTo>
                <a:lnTo>
                  <a:pt x="975724" y="2535246"/>
                </a:lnTo>
                <a:lnTo>
                  <a:pt x="996468" y="2554110"/>
                </a:lnTo>
                <a:lnTo>
                  <a:pt x="1014674" y="2575417"/>
                </a:lnTo>
                <a:lnTo>
                  <a:pt x="1030022" y="2598963"/>
                </a:lnTo>
                <a:lnTo>
                  <a:pt x="1042193" y="2624549"/>
                </a:lnTo>
                <a:lnTo>
                  <a:pt x="1046987" y="2638044"/>
                </a:lnTo>
                <a:lnTo>
                  <a:pt x="1037843" y="2638044"/>
                </a:lnTo>
                <a:lnTo>
                  <a:pt x="1035526" y="2630664"/>
                </a:lnTo>
                <a:lnTo>
                  <a:pt x="1030990" y="2618640"/>
                </a:lnTo>
                <a:lnTo>
                  <a:pt x="1019686" y="2596326"/>
                </a:lnTo>
                <a:lnTo>
                  <a:pt x="1005407" y="2575744"/>
                </a:lnTo>
                <a:lnTo>
                  <a:pt x="988151" y="2556201"/>
                </a:lnTo>
                <a:lnTo>
                  <a:pt x="978407" y="2546604"/>
                </a:lnTo>
                <a:lnTo>
                  <a:pt x="964812" y="2535545"/>
                </a:lnTo>
                <a:lnTo>
                  <a:pt x="943672" y="2521698"/>
                </a:lnTo>
                <a:lnTo>
                  <a:pt x="920991" y="2510544"/>
                </a:lnTo>
                <a:lnTo>
                  <a:pt x="896845" y="2502120"/>
                </a:lnTo>
                <a:lnTo>
                  <a:pt x="871311" y="2496466"/>
                </a:lnTo>
                <a:lnTo>
                  <a:pt x="844468" y="2493621"/>
                </a:lnTo>
                <a:lnTo>
                  <a:pt x="830579" y="2493263"/>
                </a:lnTo>
                <a:lnTo>
                  <a:pt x="828308" y="2493272"/>
                </a:lnTo>
                <a:lnTo>
                  <a:pt x="801313" y="2494744"/>
                </a:lnTo>
                <a:lnTo>
                  <a:pt x="774771" y="2498711"/>
                </a:lnTo>
                <a:lnTo>
                  <a:pt x="749096" y="2505144"/>
                </a:lnTo>
                <a:lnTo>
                  <a:pt x="724706" y="2514009"/>
                </a:lnTo>
                <a:lnTo>
                  <a:pt x="702017" y="2525274"/>
                </a:lnTo>
                <a:lnTo>
                  <a:pt x="681445" y="2538908"/>
                </a:lnTo>
                <a:lnTo>
                  <a:pt x="670305" y="2548217"/>
                </a:lnTo>
                <a:lnTo>
                  <a:pt x="659841" y="2558329"/>
                </a:lnTo>
                <a:lnTo>
                  <a:pt x="650555" y="2568557"/>
                </a:lnTo>
                <a:lnTo>
                  <a:pt x="635781" y="2589770"/>
                </a:lnTo>
                <a:lnTo>
                  <a:pt x="626522" y="2612663"/>
                </a:lnTo>
                <a:lnTo>
                  <a:pt x="623316" y="2638044"/>
                </a:lnTo>
                <a:lnTo>
                  <a:pt x="612648" y="2638044"/>
                </a:lnTo>
                <a:close/>
              </a:path>
            </a:pathLst>
          </a:custGeom>
          <a:solidFill>
            <a:srgbClr val="FFCA9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5468112" y="3529583"/>
            <a:ext cx="1891283" cy="6396227"/>
          </a:xfrm>
          <a:custGeom>
            <a:avLst/>
            <a:gdLst/>
            <a:ahLst/>
            <a:cxnLst/>
            <a:rect l="l" t="t" r="r" b="b"/>
            <a:pathLst>
              <a:path w="1891283" h="6396227">
                <a:moveTo>
                  <a:pt x="0" y="0"/>
                </a:moveTo>
                <a:lnTo>
                  <a:pt x="1891283" y="0"/>
                </a:lnTo>
                <a:lnTo>
                  <a:pt x="1891283" y="6396227"/>
                </a:lnTo>
                <a:lnTo>
                  <a:pt x="0" y="6396227"/>
                </a:lnTo>
                <a:lnTo>
                  <a:pt x="0" y="0"/>
                </a:lnTo>
                <a:close/>
              </a:path>
            </a:pathLst>
          </a:custGeom>
          <a:solidFill>
            <a:srgbClr val="D3315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 rot="16200000">
            <a:off x="5583964" y="8524697"/>
            <a:ext cx="931071" cy="6165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855"/>
              </a:lnSpc>
              <a:spcBef>
                <a:spcPts val="242"/>
              </a:spcBef>
            </a:pPr>
            <a:r>
              <a:rPr dirty="0" smtClean="0" sz="4650" spc="4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mtClean="0" baseline="24156" sz="4500" spc="0">
                <a:solidFill>
                  <a:srgbClr val="FFFFFF"/>
                </a:solidFill>
                <a:latin typeface="Times New Roman"/>
                <a:cs typeface="Times New Roman"/>
              </a:rPr>
              <a:t>ο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 rot="16200000">
            <a:off x="5172551" y="7280383"/>
            <a:ext cx="1753899" cy="6178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865"/>
              </a:lnSpc>
              <a:spcBef>
                <a:spcPts val="243"/>
              </a:spcBef>
            </a:pPr>
            <a:r>
              <a:rPr dirty="0" smtClean="0" sz="4650" spc="19">
                <a:solidFill>
                  <a:srgbClr val="FFFFFF"/>
                </a:solidFill>
                <a:latin typeface="Times New Roman"/>
                <a:cs typeface="Times New Roman"/>
              </a:rPr>
              <a:t>Ε</a:t>
            </a:r>
            <a:r>
              <a:rPr dirty="0" smtClean="0" sz="4650" spc="-14">
                <a:solidFill>
                  <a:srgbClr val="FFFFFF"/>
                </a:solidFill>
                <a:latin typeface="Times New Roman"/>
                <a:cs typeface="Times New Roman"/>
              </a:rPr>
              <a:t>Π</a:t>
            </a:r>
            <a:r>
              <a:rPr dirty="0" smtClean="0" sz="4650" spc="4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dirty="0" smtClean="0" sz="4650" spc="0">
                <a:solidFill>
                  <a:srgbClr val="FFFFFF"/>
                </a:solidFill>
                <a:latin typeface="Times New Roman"/>
                <a:cs typeface="Times New Roman"/>
              </a:rPr>
              <a:t>Λ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 rot="16200000">
            <a:off x="4830636" y="5172115"/>
            <a:ext cx="2437729" cy="6178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865"/>
              </a:lnSpc>
              <a:spcBef>
                <a:spcPts val="243"/>
              </a:spcBef>
            </a:pPr>
            <a:r>
              <a:rPr dirty="0" smtClean="0" sz="4650" spc="9">
                <a:solidFill>
                  <a:srgbClr val="FFFFFF"/>
                </a:solidFill>
                <a:latin typeface="Times New Roman"/>
                <a:cs typeface="Times New Roman"/>
              </a:rPr>
              <a:t>Χ</a:t>
            </a:r>
            <a:r>
              <a:rPr dirty="0" smtClean="0" sz="4650" spc="4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dirty="0" smtClean="0" sz="4650" spc="4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dirty="0" smtClean="0" sz="4650" spc="-29">
                <a:solidFill>
                  <a:srgbClr val="FFFFFF"/>
                </a:solidFill>
                <a:latin typeface="Times New Roman"/>
                <a:cs typeface="Times New Roman"/>
              </a:rPr>
              <a:t>Ι</a:t>
            </a:r>
            <a:r>
              <a:rPr dirty="0" smtClean="0" sz="4650" spc="19">
                <a:solidFill>
                  <a:srgbClr val="FFFFFF"/>
                </a:solidFill>
                <a:latin typeface="Times New Roman"/>
                <a:cs typeface="Times New Roman"/>
              </a:rPr>
              <a:t>Ω</a:t>
            </a:r>
            <a:r>
              <a:rPr dirty="0" smtClean="0" sz="4650" spc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0812" y="9022080"/>
            <a:ext cx="4910327" cy="890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5468112" y="3529583"/>
            <a:ext cx="1891283" cy="63962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468112" y="725423"/>
            <a:ext cx="1891283" cy="2670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400812" y="725423"/>
            <a:ext cx="4911852" cy="81625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41"/>
              </a:spcBef>
            </a:pPr>
            <a:endParaRPr sz="800"/>
          </a:p>
          <a:p>
            <a:pPr marL="310805" marR="442833">
              <a:lnSpc>
                <a:spcPts val="3909"/>
              </a:lnSpc>
              <a:spcBef>
                <a:spcPts val="28000"/>
              </a:spcBef>
            </a:pPr>
            <a:r>
              <a:rPr dirty="0" smtClean="0" sz="3400" spc="-9">
                <a:solidFill>
                  <a:srgbClr val="FFFFFF"/>
                </a:solidFill>
                <a:latin typeface="Times New Roman"/>
                <a:cs typeface="Times New Roman"/>
              </a:rPr>
              <a:t>Π</a:t>
            </a:r>
            <a:r>
              <a:rPr dirty="0" smtClean="0" sz="3400" spc="19">
                <a:solidFill>
                  <a:srgbClr val="FFFFFF"/>
                </a:solidFill>
                <a:latin typeface="Times New Roman"/>
                <a:cs typeface="Times New Roman"/>
              </a:rPr>
              <a:t>ο</a:t>
            </a:r>
            <a:r>
              <a:rPr dirty="0" smtClean="0" sz="3400" spc="-39">
                <a:solidFill>
                  <a:srgbClr val="FFFFFF"/>
                </a:solidFill>
                <a:latin typeface="Times New Roman"/>
                <a:cs typeface="Times New Roman"/>
              </a:rPr>
              <a:t>δ</a:t>
            </a:r>
            <a:r>
              <a:rPr dirty="0" smtClean="0" sz="3400" spc="4">
                <a:solidFill>
                  <a:srgbClr val="FFFFFF"/>
                </a:solidFill>
                <a:latin typeface="Times New Roman"/>
                <a:cs typeface="Times New Roman"/>
              </a:rPr>
              <a:t>η</a:t>
            </a:r>
            <a:r>
              <a:rPr dirty="0" smtClean="0" sz="3400" spc="14">
                <a:solidFill>
                  <a:srgbClr val="FFFFFF"/>
                </a:solidFill>
                <a:latin typeface="Times New Roman"/>
                <a:cs typeface="Times New Roman"/>
              </a:rPr>
              <a:t>λ</a:t>
            </a:r>
            <a:r>
              <a:rPr dirty="0" smtClean="0" sz="3400" spc="-9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dirty="0" smtClean="0" sz="3400" spc="-4">
                <a:solidFill>
                  <a:srgbClr val="FFFFFF"/>
                </a:solidFill>
                <a:latin typeface="Times New Roman"/>
                <a:cs typeface="Times New Roman"/>
              </a:rPr>
              <a:t>τ</a:t>
            </a:r>
            <a:r>
              <a:rPr dirty="0" smtClean="0" sz="3400" spc="9">
                <a:solidFill>
                  <a:srgbClr val="FFFFFF"/>
                </a:solidFill>
                <a:latin typeface="Times New Roman"/>
                <a:cs typeface="Times New Roman"/>
              </a:rPr>
              <a:t>ώ</a:t>
            </a:r>
            <a:r>
              <a:rPr dirty="0" smtClean="0" sz="3400" spc="19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dirty="0" smtClean="0" sz="3400" spc="-4">
                <a:solidFill>
                  <a:srgbClr val="FFFFFF"/>
                </a:solidFill>
                <a:latin typeface="Times New Roman"/>
                <a:cs typeface="Times New Roman"/>
              </a:rPr>
              <a:t>τ</a:t>
            </a:r>
            <a:r>
              <a:rPr dirty="0" smtClean="0" sz="3400" spc="-9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dirty="0" smtClean="0" sz="3400" spc="0">
                <a:solidFill>
                  <a:srgbClr val="FFFFFF"/>
                </a:solidFill>
                <a:latin typeface="Times New Roman"/>
                <a:cs typeface="Times New Roman"/>
              </a:rPr>
              <a:t>ς</a:t>
            </a:r>
            <a:r>
              <a:rPr dirty="0" smtClean="0" sz="3400" spc="7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3400" spc="4">
                <a:solidFill>
                  <a:srgbClr val="FFFFFF"/>
                </a:solidFill>
                <a:latin typeface="Times New Roman"/>
                <a:cs typeface="Times New Roman"/>
              </a:rPr>
              <a:t>μ</a:t>
            </a:r>
            <a:r>
              <a:rPr dirty="0" smtClean="0" sz="3400" spc="0">
                <a:solidFill>
                  <a:srgbClr val="FFFFFF"/>
                </a:solidFill>
                <a:latin typeface="Times New Roman"/>
                <a:cs typeface="Times New Roman"/>
              </a:rPr>
              <a:t>ε</a:t>
            </a:r>
            <a:r>
              <a:rPr dirty="0" smtClean="0" sz="34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3400">
              <a:latin typeface="Times New Roman"/>
              <a:cs typeface="Times New Roman"/>
            </a:endParaRPr>
          </a:p>
          <a:p>
            <a:pPr marL="310805" marR="442833">
              <a:lnSpc>
                <a:spcPts val="3909"/>
              </a:lnSpc>
              <a:spcBef>
                <a:spcPts val="265"/>
              </a:spcBef>
            </a:pPr>
            <a:r>
              <a:rPr dirty="0" smtClean="0" sz="3400" spc="-9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dirty="0" smtClean="0" sz="3400" spc="14">
                <a:solidFill>
                  <a:srgbClr val="FFFFFF"/>
                </a:solidFill>
                <a:latin typeface="Times New Roman"/>
                <a:cs typeface="Times New Roman"/>
              </a:rPr>
              <a:t>σ</a:t>
            </a:r>
            <a:r>
              <a:rPr dirty="0" smtClean="0" sz="3400" spc="-14">
                <a:solidFill>
                  <a:srgbClr val="FFFFFF"/>
                </a:solidFill>
                <a:latin typeface="Times New Roman"/>
                <a:cs typeface="Times New Roman"/>
              </a:rPr>
              <a:t>φ</a:t>
            </a:r>
            <a:r>
              <a:rPr dirty="0" smtClean="0" sz="3400" spc="25">
                <a:solidFill>
                  <a:srgbClr val="FFFFFF"/>
                </a:solidFill>
                <a:latin typeface="Times New Roman"/>
                <a:cs typeface="Times New Roman"/>
              </a:rPr>
              <a:t>ά</a:t>
            </a:r>
            <a:r>
              <a:rPr dirty="0" smtClean="0" sz="3400" spc="-19">
                <a:solidFill>
                  <a:srgbClr val="FFFFFF"/>
                </a:solidFill>
                <a:latin typeface="Times New Roman"/>
                <a:cs typeface="Times New Roman"/>
              </a:rPr>
              <a:t>λ</a:t>
            </a:r>
            <a:r>
              <a:rPr dirty="0" smtClean="0" sz="3400" spc="-4">
                <a:solidFill>
                  <a:srgbClr val="FFFFFF"/>
                </a:solidFill>
                <a:latin typeface="Times New Roman"/>
                <a:cs typeface="Times New Roman"/>
              </a:rPr>
              <a:t>ε</a:t>
            </a:r>
            <a:r>
              <a:rPr dirty="0" smtClean="0" sz="3400" spc="0">
                <a:solidFill>
                  <a:srgbClr val="FFFFFF"/>
                </a:solidFill>
                <a:latin typeface="Times New Roman"/>
                <a:cs typeface="Times New Roman"/>
              </a:rPr>
              <a:t>ι</a:t>
            </a:r>
            <a:r>
              <a:rPr dirty="0" smtClean="0" sz="3400" spc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dirty="0" smtClean="0" sz="3400" spc="9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3400" spc="17">
                <a:solidFill>
                  <a:srgbClr val="FFFFFF"/>
                </a:solidFill>
                <a:latin typeface="Times New Roman"/>
                <a:cs typeface="Times New Roman"/>
              </a:rPr>
              <a:t>σ</a:t>
            </a:r>
            <a:r>
              <a:rPr dirty="0" smtClean="0" sz="3400" spc="-5">
                <a:solidFill>
                  <a:srgbClr val="FFFFFF"/>
                </a:solidFill>
                <a:latin typeface="Times New Roman"/>
                <a:cs typeface="Times New Roman"/>
              </a:rPr>
              <a:t>τ</a:t>
            </a:r>
            <a:r>
              <a:rPr dirty="0" smtClean="0" sz="3400" spc="0">
                <a:solidFill>
                  <a:srgbClr val="FFFFFF"/>
                </a:solidFill>
                <a:latin typeface="Times New Roman"/>
                <a:cs typeface="Times New Roman"/>
              </a:rPr>
              <a:t>η</a:t>
            </a:r>
            <a:r>
              <a:rPr dirty="0" smtClean="0" sz="3400" spc="-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3400" spc="-34">
                <a:solidFill>
                  <a:srgbClr val="FFFFFF"/>
                </a:solidFill>
                <a:latin typeface="Times New Roman"/>
                <a:cs typeface="Times New Roman"/>
              </a:rPr>
              <a:t>π</a:t>
            </a:r>
            <a:r>
              <a:rPr dirty="0" smtClean="0" sz="3400" spc="19">
                <a:solidFill>
                  <a:srgbClr val="FFFFFF"/>
                </a:solidFill>
                <a:latin typeface="Times New Roman"/>
                <a:cs typeface="Times New Roman"/>
              </a:rPr>
              <a:t>ό</a:t>
            </a:r>
            <a:r>
              <a:rPr dirty="0" smtClean="0" sz="3400" spc="-19">
                <a:solidFill>
                  <a:srgbClr val="FFFFFF"/>
                </a:solidFill>
                <a:latin typeface="Times New Roman"/>
                <a:cs typeface="Times New Roman"/>
              </a:rPr>
              <a:t>λ</a:t>
            </a:r>
            <a:r>
              <a:rPr dirty="0" smtClean="0" sz="3400" spc="0">
                <a:solidFill>
                  <a:srgbClr val="FFFFFF"/>
                </a:solidFill>
                <a:latin typeface="Times New Roman"/>
                <a:cs typeface="Times New Roman"/>
              </a:rPr>
              <a:t>η</a:t>
            </a:r>
            <a:r>
              <a:rPr dirty="0" smtClean="0" sz="34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3400">
              <a:latin typeface="Times New Roman"/>
              <a:cs typeface="Times New Roman"/>
            </a:endParaRPr>
          </a:p>
          <a:p>
            <a:pPr marL="310805" marR="442833">
              <a:lnSpc>
                <a:spcPts val="3909"/>
              </a:lnSpc>
              <a:spcBef>
                <a:spcPts val="265"/>
              </a:spcBef>
            </a:pPr>
            <a:r>
              <a:rPr dirty="0" smtClean="0" sz="3400" spc="4">
                <a:solidFill>
                  <a:srgbClr val="FFFFFF"/>
                </a:solidFill>
                <a:latin typeface="Times New Roman"/>
                <a:cs typeface="Times New Roman"/>
              </a:rPr>
              <a:t>μ</a:t>
            </a:r>
            <a:r>
              <a:rPr dirty="0" smtClean="0" sz="3400" spc="-14">
                <a:solidFill>
                  <a:srgbClr val="FFFFFF"/>
                </a:solidFill>
                <a:latin typeface="Times New Roman"/>
                <a:cs typeface="Times New Roman"/>
              </a:rPr>
              <a:t>ο</a:t>
            </a:r>
            <a:r>
              <a:rPr dirty="0" smtClean="0" sz="3400" spc="14">
                <a:solidFill>
                  <a:srgbClr val="FFFFFF"/>
                </a:solidFill>
                <a:latin typeface="Times New Roman"/>
                <a:cs typeface="Times New Roman"/>
              </a:rPr>
              <a:t>υ</a:t>
            </a:r>
            <a:r>
              <a:rPr dirty="0" smtClean="0" sz="3400" spc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3400">
              <a:latin typeface="Times New Roman"/>
              <a:cs typeface="Times New Roman"/>
            </a:endParaRPr>
          </a:p>
          <a:p>
            <a:pPr marL="310884">
              <a:lnSpc>
                <a:spcPct val="95825"/>
              </a:lnSpc>
              <a:spcBef>
                <a:spcPts val="16073"/>
              </a:spcBef>
            </a:pPr>
            <a:r>
              <a:rPr dirty="0" smtClean="0" sz="1350" spc="17">
                <a:solidFill>
                  <a:srgbClr val="FFFFFF"/>
                </a:solidFill>
                <a:latin typeface="Times New Roman"/>
                <a:cs typeface="Times New Roman"/>
              </a:rPr>
              <a:t>Μ</a:t>
            </a:r>
            <a:r>
              <a:rPr dirty="0" smtClean="0" sz="1350" spc="-17">
                <a:solidFill>
                  <a:srgbClr val="FFFFFF"/>
                </a:solidFill>
                <a:latin typeface="Times New Roman"/>
                <a:cs typeface="Times New Roman"/>
              </a:rPr>
              <a:t>π</a:t>
            </a:r>
            <a:r>
              <a:rPr dirty="0" smtClean="0" sz="1350" spc="-5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17">
                <a:solidFill>
                  <a:srgbClr val="FFFFFF"/>
                </a:solidFill>
                <a:latin typeface="Times New Roman"/>
                <a:cs typeface="Times New Roman"/>
              </a:rPr>
              <a:t>χ</a:t>
            </a:r>
            <a:r>
              <a:rPr dirty="0" smtClean="0" sz="1350" spc="-35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23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-17">
                <a:solidFill>
                  <a:srgbClr val="FFFFFF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11">
                <a:solidFill>
                  <a:srgbClr val="FFFFFF"/>
                </a:solidFill>
                <a:latin typeface="Times New Roman"/>
                <a:cs typeface="Times New Roman"/>
              </a:rPr>
              <a:t>ά</a:t>
            </a:r>
            <a:r>
              <a:rPr dirty="0" smtClean="0" sz="1350" spc="0">
                <a:solidFill>
                  <a:srgbClr val="FFFFFF"/>
                </a:solidFill>
                <a:latin typeface="Times New Roman"/>
                <a:cs typeface="Times New Roman"/>
              </a:rPr>
              <a:t>κ</a:t>
            </a:r>
            <a:r>
              <a:rPr dirty="0" smtClean="0" sz="1350" spc="-11">
                <a:solidFill>
                  <a:srgbClr val="FFFFFF"/>
                </a:solidFill>
                <a:latin typeface="Times New Roman"/>
                <a:cs typeface="Times New Roman"/>
              </a:rPr>
              <a:t>η</a:t>
            </a:r>
            <a:r>
              <a:rPr dirty="0" smtClean="0" sz="1350" spc="0">
                <a:solidFill>
                  <a:srgbClr val="FFFFFF"/>
                </a:solidFill>
                <a:latin typeface="Times New Roman"/>
                <a:cs typeface="Times New Roman"/>
              </a:rPr>
              <a:t>ς</a:t>
            </a:r>
            <a:r>
              <a:rPr dirty="0" smtClean="0" sz="1350" spc="-1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4">
                <a:solidFill>
                  <a:srgbClr val="FFFFFF"/>
                </a:solidFill>
                <a:latin typeface="Times New Roman"/>
                <a:cs typeface="Times New Roman"/>
              </a:rPr>
              <a:t>Ι</a:t>
            </a:r>
            <a:r>
              <a:rPr dirty="0" smtClean="0" sz="1350" spc="4">
                <a:solidFill>
                  <a:srgbClr val="FFFFFF"/>
                </a:solidFill>
                <a:latin typeface="Times New Roman"/>
                <a:cs typeface="Times New Roman"/>
              </a:rPr>
              <a:t>ω</a:t>
            </a:r>
            <a:r>
              <a:rPr dirty="0" smtClean="0" sz="1350" spc="4">
                <a:solidFill>
                  <a:srgbClr val="FFFFFF"/>
                </a:solidFill>
                <a:latin typeface="Times New Roman"/>
                <a:cs typeface="Times New Roman"/>
              </a:rPr>
              <a:t>σ</a:t>
            </a:r>
            <a:r>
              <a:rPr dirty="0" smtClean="0" sz="1350" spc="0">
                <a:solidFill>
                  <a:srgbClr val="FFFFFF"/>
                </a:solidFill>
                <a:latin typeface="Times New Roman"/>
                <a:cs typeface="Times New Roman"/>
              </a:rPr>
              <a:t>ή</a:t>
            </a:r>
            <a:r>
              <a:rPr dirty="0" smtClean="0" sz="1350" spc="0">
                <a:solidFill>
                  <a:srgbClr val="FFFFFF"/>
                </a:solidFill>
                <a:latin typeface="Times New Roman"/>
                <a:cs typeface="Times New Roman"/>
              </a:rPr>
              <a:t>φ</a:t>
            </a:r>
            <a:r>
              <a:rPr dirty="0" smtClean="0" sz="1350" spc="0">
                <a:solidFill>
                  <a:srgbClr val="FFFFFF"/>
                </a:solidFill>
                <a:latin typeface="Times New Roman"/>
                <a:cs typeface="Times New Roman"/>
              </a:rPr>
              <a:t>           </a:t>
            </a:r>
            <a:r>
              <a:rPr dirty="0" smtClean="0" sz="1350" spc="8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9">
                <a:solidFill>
                  <a:srgbClr val="FFFFFF"/>
                </a:solidFill>
                <a:latin typeface="Times New Roman"/>
                <a:cs typeface="Times New Roman"/>
              </a:rPr>
              <a:t>Π</a:t>
            </a:r>
            <a:r>
              <a:rPr dirty="0" smtClean="0" sz="1350" spc="0">
                <a:solidFill>
                  <a:srgbClr val="FFFFFF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-12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dirty="0" smtClean="0" sz="1350" spc="5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4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dirty="0" smtClean="0" sz="1350" spc="-4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r>
              <a:rPr dirty="0" smtClean="0" sz="1350" spc="-9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dirty="0" smtClean="0" sz="1350" spc="9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mtClean="0" sz="1350" spc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1350">
              <a:latin typeface="Times New Roman"/>
              <a:cs typeface="Times New Roman"/>
            </a:endParaRPr>
          </a:p>
          <a:p>
            <a:pPr marL="310884">
              <a:lnSpc>
                <a:spcPct val="95825"/>
              </a:lnSpc>
              <a:spcBef>
                <a:spcPts val="114"/>
              </a:spcBef>
            </a:pPr>
            <a:r>
              <a:rPr dirty="0" smtClean="0" sz="1350" spc="9">
                <a:solidFill>
                  <a:srgbClr val="FFFFFF"/>
                </a:solidFill>
                <a:latin typeface="Times New Roman"/>
                <a:cs typeface="Times New Roman"/>
              </a:rPr>
              <a:t>Π</a:t>
            </a:r>
            <a:r>
              <a:rPr dirty="0" smtClean="0" sz="1350" spc="-14">
                <a:solidFill>
                  <a:srgbClr val="FFFFFF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14">
                <a:solidFill>
                  <a:srgbClr val="FFFFFF"/>
                </a:solidFill>
                <a:latin typeface="Times New Roman"/>
                <a:cs typeface="Times New Roman"/>
              </a:rPr>
              <a:t>ι</a:t>
            </a:r>
            <a:r>
              <a:rPr dirty="0" smtClean="0" sz="1350" spc="0">
                <a:solidFill>
                  <a:srgbClr val="FFFFFF"/>
                </a:solidFill>
                <a:latin typeface="Times New Roman"/>
                <a:cs typeface="Times New Roman"/>
              </a:rPr>
              <a:t>ρ</a:t>
            </a:r>
            <a:r>
              <a:rPr dirty="0" smtClean="0" sz="1350" spc="-4">
                <a:solidFill>
                  <a:srgbClr val="FFFFFF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-19">
                <a:solidFill>
                  <a:srgbClr val="FFFFFF"/>
                </a:solidFill>
                <a:latin typeface="Times New Roman"/>
                <a:cs typeface="Times New Roman"/>
              </a:rPr>
              <a:t>υ</a:t>
            </a:r>
            <a:r>
              <a:rPr dirty="0" smtClean="0" sz="1350" spc="19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-19">
                <a:solidFill>
                  <a:srgbClr val="FFFFFF"/>
                </a:solidFill>
                <a:latin typeface="Times New Roman"/>
                <a:cs typeface="Times New Roman"/>
              </a:rPr>
              <a:t>ά</a:t>
            </a:r>
            <a:r>
              <a:rPr dirty="0" smtClean="0" sz="1350" spc="0">
                <a:solidFill>
                  <a:srgbClr val="FFFFFF"/>
                </a:solidFill>
                <a:latin typeface="Times New Roman"/>
                <a:cs typeface="Times New Roman"/>
              </a:rPr>
              <a:t>κ</a:t>
            </a:r>
            <a:r>
              <a:rPr dirty="0" smtClean="0" sz="1350" spc="14">
                <a:solidFill>
                  <a:srgbClr val="FFFFFF"/>
                </a:solidFill>
                <a:latin typeface="Times New Roman"/>
                <a:cs typeface="Times New Roman"/>
              </a:rPr>
              <a:t>η</a:t>
            </a:r>
            <a:r>
              <a:rPr dirty="0" smtClean="0" sz="1350" spc="0">
                <a:solidFill>
                  <a:srgbClr val="FFFFFF"/>
                </a:solidFill>
                <a:latin typeface="Times New Roman"/>
                <a:cs typeface="Times New Roman"/>
              </a:rPr>
              <a:t>ς</a:t>
            </a:r>
            <a:r>
              <a:rPr dirty="0" smtClean="0" sz="1350" spc="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9">
                <a:solidFill>
                  <a:srgbClr val="FFFFFF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4">
                <a:solidFill>
                  <a:srgbClr val="FFFFFF"/>
                </a:solidFill>
                <a:latin typeface="Times New Roman"/>
                <a:cs typeface="Times New Roman"/>
              </a:rPr>
              <a:t>υ</a:t>
            </a:r>
            <a:r>
              <a:rPr dirty="0" smtClean="0" sz="1350" spc="-9">
                <a:solidFill>
                  <a:srgbClr val="FFFFFF"/>
                </a:solidFill>
                <a:latin typeface="Times New Roman"/>
                <a:cs typeface="Times New Roman"/>
              </a:rPr>
              <a:t>σ</a:t>
            </a:r>
            <a:r>
              <a:rPr dirty="0" smtClean="0" sz="1350" spc="0">
                <a:solidFill>
                  <a:srgbClr val="FFFFFF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FFFFFF"/>
                </a:solidFill>
                <a:latin typeface="Times New Roman"/>
                <a:cs typeface="Times New Roman"/>
              </a:rPr>
              <a:t>ρ</a:t>
            </a:r>
            <a:r>
              <a:rPr dirty="0" smtClean="0" sz="1350" spc="-4">
                <a:solidFill>
                  <a:srgbClr val="FFFFFF"/>
                </a:solidFill>
                <a:latin typeface="Times New Roman"/>
                <a:cs typeface="Times New Roman"/>
              </a:rPr>
              <a:t>ά</a:t>
            </a:r>
            <a:r>
              <a:rPr dirty="0" smtClean="0" sz="1350" spc="0">
                <a:solidFill>
                  <a:srgbClr val="FFFFFF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14">
                <a:solidFill>
                  <a:srgbClr val="FFFFFF"/>
                </a:solidFill>
                <a:latin typeface="Times New Roman"/>
                <a:cs typeface="Times New Roman"/>
              </a:rPr>
              <a:t>ι</a:t>
            </a:r>
            <a:r>
              <a:rPr dirty="0" smtClean="0" sz="1350" spc="-4">
                <a:solidFill>
                  <a:srgbClr val="FFFFFF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0">
                <a:solidFill>
                  <a:srgbClr val="FFFFFF"/>
                </a:solidFill>
                <a:latin typeface="Times New Roman"/>
                <a:cs typeface="Times New Roman"/>
              </a:rPr>
              <a:t>ς</a:t>
            </a:r>
            <a:r>
              <a:rPr dirty="0" smtClean="0" sz="1350" spc="0">
                <a:solidFill>
                  <a:srgbClr val="FFFFFF"/>
                </a:solidFill>
                <a:latin typeface="Times New Roman"/>
                <a:cs typeface="Times New Roman"/>
              </a:rPr>
              <a:t>     </a:t>
            </a:r>
            <a:r>
              <a:rPr dirty="0" smtClean="0" sz="1350" spc="-1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4">
                <a:solidFill>
                  <a:srgbClr val="FFFFFF"/>
                </a:solidFill>
                <a:latin typeface="Times New Roman"/>
                <a:cs typeface="Times New Roman"/>
              </a:rPr>
              <a:t>Π</a:t>
            </a:r>
            <a:r>
              <a:rPr dirty="0" smtClean="0" sz="1350" spc="0">
                <a:solidFill>
                  <a:srgbClr val="FFFFFF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-12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dirty="0" smtClean="0" sz="1350" spc="5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4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dirty="0" smtClean="0" sz="1350" spc="9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mtClean="0" sz="1350" spc="-19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dirty="0" smtClean="0" sz="1350" spc="9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mtClean="0" sz="1350" spc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1350">
              <a:latin typeface="Times New Roman"/>
              <a:cs typeface="Times New Roman"/>
            </a:endParaRPr>
          </a:p>
          <a:p>
            <a:pPr marL="310884">
              <a:lnSpc>
                <a:spcPct val="95825"/>
              </a:lnSpc>
              <a:spcBef>
                <a:spcPts val="114"/>
              </a:spcBef>
            </a:pPr>
            <a:r>
              <a:rPr dirty="0" smtClean="0" sz="1350" spc="-4">
                <a:solidFill>
                  <a:srgbClr val="FFFFFF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FFFFFF"/>
                </a:solidFill>
                <a:latin typeface="Times New Roman"/>
                <a:cs typeface="Times New Roman"/>
              </a:rPr>
              <a:t>ρ</a:t>
            </a:r>
            <a:r>
              <a:rPr dirty="0" smtClean="0" sz="1350" spc="14">
                <a:solidFill>
                  <a:srgbClr val="FFFFFF"/>
                </a:solidFill>
                <a:latin typeface="Times New Roman"/>
                <a:cs typeface="Times New Roman"/>
              </a:rPr>
              <a:t>ί</a:t>
            </a:r>
            <a:r>
              <a:rPr dirty="0" smtClean="0" sz="1350" spc="0">
                <a:solidFill>
                  <a:srgbClr val="FFFFFF"/>
                </a:solidFill>
                <a:latin typeface="Times New Roman"/>
                <a:cs typeface="Times New Roman"/>
              </a:rPr>
              <a:t>κκ</a:t>
            </a:r>
            <a:r>
              <a:rPr dirty="0" smtClean="0" sz="1350" spc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14">
                <a:solidFill>
                  <a:srgbClr val="FFFFFF"/>
                </a:solidFill>
                <a:latin typeface="Times New Roman"/>
                <a:cs typeface="Times New Roman"/>
              </a:rPr>
              <a:t>Μ</a:t>
            </a:r>
            <a:r>
              <a:rPr dirty="0" smtClean="0" sz="1350" spc="-4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-9">
                <a:solidFill>
                  <a:srgbClr val="FFFFFF"/>
                </a:solidFill>
                <a:latin typeface="Times New Roman"/>
                <a:cs typeface="Times New Roman"/>
              </a:rPr>
              <a:t>ρ</a:t>
            </a:r>
            <a:r>
              <a:rPr dirty="0" smtClean="0" sz="1350" spc="0">
                <a:solidFill>
                  <a:srgbClr val="FFFFFF"/>
                </a:solidFill>
                <a:latin typeface="Times New Roman"/>
                <a:cs typeface="Times New Roman"/>
              </a:rPr>
              <a:t>ί</a:t>
            </a:r>
            <a:r>
              <a:rPr dirty="0" smtClean="0" sz="1350" spc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0">
                <a:solidFill>
                  <a:srgbClr val="FFFFFF"/>
                </a:solidFill>
                <a:latin typeface="Times New Roman"/>
                <a:cs typeface="Times New Roman"/>
              </a:rPr>
              <a:t>                           </a:t>
            </a:r>
            <a:r>
              <a:rPr dirty="0" smtClean="0" sz="135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4">
                <a:solidFill>
                  <a:srgbClr val="FFFFFF"/>
                </a:solidFill>
                <a:latin typeface="Times New Roman"/>
                <a:cs typeface="Times New Roman"/>
              </a:rPr>
              <a:t>Π</a:t>
            </a:r>
            <a:r>
              <a:rPr dirty="0" smtClean="0" sz="1350" spc="0">
                <a:solidFill>
                  <a:srgbClr val="FFFFFF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-9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dirty="0" smtClean="0" sz="1350" spc="4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9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dirty="0" smtClean="0" sz="1350" spc="9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smtClean="0" sz="1350" spc="-19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dirty="0" smtClean="0" sz="1350" spc="-4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mtClean="0" sz="1350" spc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13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/>
          <p:nvPr/>
        </p:nvSpPr>
        <p:spPr>
          <a:xfrm>
            <a:off x="650747" y="1150619"/>
            <a:ext cx="6201155" cy="0"/>
          </a:xfrm>
          <a:custGeom>
            <a:avLst/>
            <a:gdLst/>
            <a:ahLst/>
            <a:cxnLst/>
            <a:rect l="l" t="t" r="r" b="b"/>
            <a:pathLst>
              <a:path w="6201155" h="0">
                <a:moveTo>
                  <a:pt x="0" y="0"/>
                </a:moveTo>
                <a:lnTo>
                  <a:pt x="6201155" y="0"/>
                </a:lnTo>
              </a:path>
            </a:pathLst>
          </a:custGeom>
          <a:ln w="10413">
            <a:solidFill>
              <a:srgbClr val="00726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650747" y="1119377"/>
            <a:ext cx="6201155" cy="0"/>
          </a:xfrm>
          <a:custGeom>
            <a:avLst/>
            <a:gdLst/>
            <a:ahLst/>
            <a:cxnLst/>
            <a:rect l="l" t="t" r="r" b="b"/>
            <a:pathLst>
              <a:path w="6201155" h="0">
                <a:moveTo>
                  <a:pt x="0" y="0"/>
                </a:moveTo>
                <a:lnTo>
                  <a:pt x="6201155" y="0"/>
                </a:lnTo>
              </a:path>
            </a:pathLst>
          </a:custGeom>
          <a:ln w="39370">
            <a:solidFill>
              <a:srgbClr val="00726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650747" y="9524999"/>
            <a:ext cx="6201155" cy="0"/>
          </a:xfrm>
          <a:custGeom>
            <a:avLst/>
            <a:gdLst/>
            <a:ahLst/>
            <a:cxnLst/>
            <a:rect l="l" t="t" r="r" b="b"/>
            <a:pathLst>
              <a:path w="6201155" h="0">
                <a:moveTo>
                  <a:pt x="0" y="0"/>
                </a:moveTo>
                <a:lnTo>
                  <a:pt x="6201155" y="0"/>
                </a:lnTo>
              </a:path>
            </a:pathLst>
          </a:custGeom>
          <a:ln w="10413">
            <a:solidFill>
              <a:srgbClr val="00726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650747" y="9557004"/>
            <a:ext cx="6201155" cy="0"/>
          </a:xfrm>
          <a:custGeom>
            <a:avLst/>
            <a:gdLst/>
            <a:ahLst/>
            <a:cxnLst/>
            <a:rect l="l" t="t" r="r" b="b"/>
            <a:pathLst>
              <a:path w="6201155" h="0">
                <a:moveTo>
                  <a:pt x="0" y="0"/>
                </a:moveTo>
                <a:lnTo>
                  <a:pt x="6201155" y="0"/>
                </a:lnTo>
              </a:path>
            </a:pathLst>
          </a:custGeom>
          <a:ln w="37846">
            <a:solidFill>
              <a:srgbClr val="00726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6530339" y="9593580"/>
            <a:ext cx="315467" cy="324612"/>
          </a:xfrm>
          <a:custGeom>
            <a:avLst/>
            <a:gdLst/>
            <a:ahLst/>
            <a:cxnLst/>
            <a:rect l="l" t="t" r="r" b="b"/>
            <a:pathLst>
              <a:path w="315467" h="324612">
                <a:moveTo>
                  <a:pt x="0" y="0"/>
                </a:moveTo>
                <a:lnTo>
                  <a:pt x="315467" y="0"/>
                </a:lnTo>
                <a:lnTo>
                  <a:pt x="315467" y="324612"/>
                </a:lnTo>
                <a:lnTo>
                  <a:pt x="0" y="324612"/>
                </a:lnTo>
                <a:lnTo>
                  <a:pt x="0" y="0"/>
                </a:lnTo>
                <a:close/>
              </a:path>
            </a:pathLst>
          </a:custGeom>
          <a:solidFill>
            <a:srgbClr val="B65B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6530339" y="9593580"/>
            <a:ext cx="315467" cy="324612"/>
          </a:xfrm>
          <a:custGeom>
            <a:avLst/>
            <a:gdLst/>
            <a:ahLst/>
            <a:cxnLst/>
            <a:rect l="l" t="t" r="r" b="b"/>
            <a:pathLst>
              <a:path w="315467" h="324612">
                <a:moveTo>
                  <a:pt x="0" y="0"/>
                </a:moveTo>
                <a:lnTo>
                  <a:pt x="0" y="324612"/>
                </a:lnTo>
                <a:lnTo>
                  <a:pt x="315467" y="324612"/>
                </a:lnTo>
                <a:lnTo>
                  <a:pt x="315467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65B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6530339" y="9955530"/>
            <a:ext cx="315467" cy="0"/>
          </a:xfrm>
          <a:custGeom>
            <a:avLst/>
            <a:gdLst/>
            <a:ahLst/>
            <a:cxnLst/>
            <a:rect l="l" t="t" r="r" b="b"/>
            <a:pathLst>
              <a:path w="315467" h="0">
                <a:moveTo>
                  <a:pt x="0" y="0"/>
                </a:moveTo>
                <a:lnTo>
                  <a:pt x="315467" y="0"/>
                </a:lnTo>
              </a:path>
            </a:pathLst>
          </a:custGeom>
          <a:ln w="27178">
            <a:solidFill>
              <a:srgbClr val="B65B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6530339" y="9942575"/>
            <a:ext cx="315467" cy="25908"/>
          </a:xfrm>
          <a:custGeom>
            <a:avLst/>
            <a:gdLst/>
            <a:ahLst/>
            <a:cxnLst/>
            <a:rect l="l" t="t" r="r" b="b"/>
            <a:pathLst>
              <a:path w="315467" h="25908">
                <a:moveTo>
                  <a:pt x="0" y="0"/>
                </a:moveTo>
                <a:lnTo>
                  <a:pt x="0" y="25908"/>
                </a:lnTo>
                <a:lnTo>
                  <a:pt x="315467" y="25908"/>
                </a:lnTo>
                <a:lnTo>
                  <a:pt x="315467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65B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693420" y="5184647"/>
            <a:ext cx="1839467" cy="1563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4430267" y="1648967"/>
            <a:ext cx="2337816" cy="1751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4430267" y="7716012"/>
            <a:ext cx="2337816" cy="1729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974611" y="899175"/>
            <a:ext cx="3580353" cy="1989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90"/>
              </a:lnSpc>
              <a:spcBef>
                <a:spcPts val="74"/>
              </a:spcBef>
            </a:pPr>
            <a:r>
              <a:rPr dirty="0" smtClean="0" sz="1350" spc="9">
                <a:solidFill>
                  <a:srgbClr val="004B44"/>
                </a:solidFill>
                <a:latin typeface="Times New Roman"/>
                <a:cs typeface="Times New Roman"/>
              </a:rPr>
              <a:t>Π</a:t>
            </a:r>
            <a:r>
              <a:rPr dirty="0" smtClean="0" sz="1350" spc="-4">
                <a:solidFill>
                  <a:srgbClr val="004B44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δ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η</a:t>
            </a:r>
            <a:r>
              <a:rPr dirty="0" smtClean="0" sz="1350" spc="4">
                <a:solidFill>
                  <a:srgbClr val="004B44"/>
                </a:solidFill>
                <a:latin typeface="Times New Roman"/>
                <a:cs typeface="Times New Roman"/>
              </a:rPr>
              <a:t>λ</a:t>
            </a:r>
            <a:r>
              <a:rPr dirty="0" smtClean="0" sz="1350" spc="-19">
                <a:solidFill>
                  <a:srgbClr val="004B44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-9">
                <a:solidFill>
                  <a:srgbClr val="004B44"/>
                </a:solidFill>
                <a:latin typeface="Times New Roman"/>
                <a:cs typeface="Times New Roman"/>
              </a:rPr>
              <a:t>ώ</a:t>
            </a:r>
            <a:r>
              <a:rPr dirty="0" smtClean="0" sz="1350" spc="19">
                <a:solidFill>
                  <a:srgbClr val="004B44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-14">
                <a:solidFill>
                  <a:srgbClr val="004B44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-4">
                <a:solidFill>
                  <a:srgbClr val="004B44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ς</a:t>
            </a:r>
            <a:r>
              <a:rPr dirty="0" smtClean="0" sz="1350" spc="34">
                <a:solidFill>
                  <a:srgbClr val="004B44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14">
                <a:solidFill>
                  <a:srgbClr val="004B44"/>
                </a:solidFill>
                <a:latin typeface="Times New Roman"/>
                <a:cs typeface="Times New Roman"/>
              </a:rPr>
              <a:t>μ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154">
                <a:solidFill>
                  <a:srgbClr val="004B44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4">
                <a:solidFill>
                  <a:srgbClr val="004B44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4">
                <a:solidFill>
                  <a:srgbClr val="004B44"/>
                </a:solidFill>
                <a:latin typeface="Times New Roman"/>
                <a:cs typeface="Times New Roman"/>
              </a:rPr>
              <a:t>σ</a:t>
            </a:r>
            <a:r>
              <a:rPr dirty="0" smtClean="0" sz="1350" spc="-4">
                <a:solidFill>
                  <a:srgbClr val="004B44"/>
                </a:solidFill>
                <a:latin typeface="Times New Roman"/>
                <a:cs typeface="Times New Roman"/>
              </a:rPr>
              <a:t>φ</a:t>
            </a:r>
            <a:r>
              <a:rPr dirty="0" smtClean="0" sz="1350" spc="-4">
                <a:solidFill>
                  <a:srgbClr val="004B44"/>
                </a:solidFill>
                <a:latin typeface="Times New Roman"/>
                <a:cs typeface="Times New Roman"/>
              </a:rPr>
              <a:t>ά</a:t>
            </a:r>
            <a:r>
              <a:rPr dirty="0" smtClean="0" sz="1350" spc="-9">
                <a:solidFill>
                  <a:srgbClr val="004B44"/>
                </a:solidFill>
                <a:latin typeface="Times New Roman"/>
                <a:cs typeface="Times New Roman"/>
              </a:rPr>
              <a:t>λ</a:t>
            </a:r>
            <a:r>
              <a:rPr dirty="0" smtClean="0" sz="1350" spc="-4">
                <a:solidFill>
                  <a:srgbClr val="004B44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14">
                <a:solidFill>
                  <a:srgbClr val="004B44"/>
                </a:solidFill>
                <a:latin typeface="Times New Roman"/>
                <a:cs typeface="Times New Roman"/>
              </a:rPr>
              <a:t>ι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25">
                <a:solidFill>
                  <a:srgbClr val="004B44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5">
                <a:solidFill>
                  <a:srgbClr val="004B44"/>
                </a:solidFill>
                <a:latin typeface="Times New Roman"/>
                <a:cs typeface="Times New Roman"/>
              </a:rPr>
              <a:t>σ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η</a:t>
            </a:r>
            <a:r>
              <a:rPr dirty="0" smtClean="0" sz="1350" spc="-61">
                <a:solidFill>
                  <a:srgbClr val="004B44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18">
                <a:solidFill>
                  <a:srgbClr val="004B44"/>
                </a:solidFill>
                <a:latin typeface="Times New Roman"/>
                <a:cs typeface="Times New Roman"/>
              </a:rPr>
              <a:t>π</a:t>
            </a:r>
            <a:r>
              <a:rPr dirty="0" smtClean="0" sz="1350" spc="-5">
                <a:solidFill>
                  <a:srgbClr val="004B44"/>
                </a:solidFill>
                <a:latin typeface="Times New Roman"/>
                <a:cs typeface="Times New Roman"/>
              </a:rPr>
              <a:t>ό</a:t>
            </a:r>
            <a:r>
              <a:rPr dirty="0" smtClean="0" sz="1350" spc="5">
                <a:solidFill>
                  <a:srgbClr val="004B44"/>
                </a:solidFill>
                <a:latin typeface="Times New Roman"/>
                <a:cs typeface="Times New Roman"/>
              </a:rPr>
              <a:t>λ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η</a:t>
            </a:r>
            <a:r>
              <a:rPr dirty="0" smtClean="0" sz="1350" spc="49">
                <a:solidFill>
                  <a:srgbClr val="004B44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μ</a:t>
            </a:r>
            <a:r>
              <a:rPr dirty="0" smtClean="0" sz="1350" spc="-4">
                <a:solidFill>
                  <a:srgbClr val="004B44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υ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78833" y="1202447"/>
            <a:ext cx="317899" cy="3220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75"/>
              </a:lnSpc>
              <a:spcBef>
                <a:spcPts val="123"/>
              </a:spcBef>
            </a:pPr>
            <a:r>
              <a:rPr dirty="0" smtClean="0" sz="2300" spc="14">
                <a:solidFill>
                  <a:srgbClr val="004B44"/>
                </a:solidFill>
                <a:latin typeface="Times New Roman"/>
                <a:cs typeface="Times New Roman"/>
              </a:rPr>
              <a:t>1</a:t>
            </a:r>
            <a:r>
              <a:rPr dirty="0" smtClean="0" sz="2300" spc="0">
                <a:solidFill>
                  <a:srgbClr val="004B44"/>
                </a:solidFill>
                <a:latin typeface="Times New Roman"/>
                <a:cs typeface="Times New Roman"/>
              </a:rPr>
              <a:t>.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546288" y="1202447"/>
            <a:ext cx="4009668" cy="3220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75"/>
              </a:lnSpc>
              <a:spcBef>
                <a:spcPts val="123"/>
              </a:spcBef>
            </a:pPr>
            <a:r>
              <a:rPr dirty="0" smtClean="0" sz="2300" spc="0">
                <a:solidFill>
                  <a:srgbClr val="004B44"/>
                </a:solidFill>
                <a:latin typeface="Times New Roman"/>
                <a:cs typeface="Times New Roman"/>
              </a:rPr>
              <a:t>Η</a:t>
            </a:r>
            <a:r>
              <a:rPr dirty="0" smtClean="0" sz="2300" spc="3">
                <a:solidFill>
                  <a:srgbClr val="004B44"/>
                </a:solidFill>
                <a:latin typeface="Times New Roman"/>
                <a:cs typeface="Times New Roman"/>
              </a:rPr>
              <a:t> </a:t>
            </a:r>
            <a:r>
              <a:rPr dirty="0" smtClean="0" sz="2300" spc="-14">
                <a:solidFill>
                  <a:srgbClr val="004B44"/>
                </a:solidFill>
                <a:latin typeface="Times New Roman"/>
                <a:cs typeface="Times New Roman"/>
              </a:rPr>
              <a:t>Ι</a:t>
            </a:r>
            <a:r>
              <a:rPr dirty="0" smtClean="0" sz="2300" spc="19">
                <a:solidFill>
                  <a:srgbClr val="004B44"/>
                </a:solidFill>
                <a:latin typeface="Times New Roman"/>
                <a:cs typeface="Times New Roman"/>
              </a:rPr>
              <a:t>Σ</a:t>
            </a:r>
            <a:r>
              <a:rPr dirty="0" smtClean="0" sz="2300" spc="-9">
                <a:solidFill>
                  <a:srgbClr val="004B44"/>
                </a:solidFill>
                <a:latin typeface="Times New Roman"/>
                <a:cs typeface="Times New Roman"/>
              </a:rPr>
              <a:t>Τ</a:t>
            </a:r>
            <a:r>
              <a:rPr dirty="0" smtClean="0" sz="2300" spc="0">
                <a:solidFill>
                  <a:srgbClr val="004B44"/>
                </a:solidFill>
                <a:latin typeface="Times New Roman"/>
                <a:cs typeface="Times New Roman"/>
              </a:rPr>
              <a:t>Ο</a:t>
            </a:r>
            <a:r>
              <a:rPr dirty="0" smtClean="0" sz="2300" spc="0">
                <a:solidFill>
                  <a:srgbClr val="004B44"/>
                </a:solidFill>
                <a:latin typeface="Times New Roman"/>
                <a:cs typeface="Times New Roman"/>
              </a:rPr>
              <a:t>Ρ</a:t>
            </a:r>
            <a:r>
              <a:rPr dirty="0" smtClean="0" sz="2300" spc="9">
                <a:solidFill>
                  <a:srgbClr val="004B44"/>
                </a:solidFill>
                <a:latin typeface="Times New Roman"/>
                <a:cs typeface="Times New Roman"/>
              </a:rPr>
              <a:t>Ι</a:t>
            </a:r>
            <a:r>
              <a:rPr dirty="0" smtClean="0" sz="2300" spc="0">
                <a:solidFill>
                  <a:srgbClr val="004B44"/>
                </a:solidFill>
                <a:latin typeface="Times New Roman"/>
                <a:cs typeface="Times New Roman"/>
              </a:rPr>
              <a:t>Α</a:t>
            </a:r>
            <a:r>
              <a:rPr dirty="0" smtClean="0" sz="2300" spc="59">
                <a:solidFill>
                  <a:srgbClr val="004B44"/>
                </a:solidFill>
                <a:latin typeface="Times New Roman"/>
                <a:cs typeface="Times New Roman"/>
              </a:rPr>
              <a:t> </a:t>
            </a:r>
            <a:r>
              <a:rPr dirty="0" smtClean="0" sz="2300" spc="9">
                <a:solidFill>
                  <a:srgbClr val="004B44"/>
                </a:solidFill>
                <a:latin typeface="Times New Roman"/>
                <a:cs typeface="Times New Roman"/>
              </a:rPr>
              <a:t>Τ</a:t>
            </a:r>
            <a:r>
              <a:rPr dirty="0" smtClean="0" sz="2300" spc="-19">
                <a:solidFill>
                  <a:srgbClr val="004B44"/>
                </a:solidFill>
                <a:latin typeface="Times New Roman"/>
                <a:cs typeface="Times New Roman"/>
              </a:rPr>
              <a:t>Ο</a:t>
            </a:r>
            <a:r>
              <a:rPr dirty="0" smtClean="0" sz="2300" spc="0">
                <a:solidFill>
                  <a:srgbClr val="004B44"/>
                </a:solidFill>
                <a:latin typeface="Times New Roman"/>
                <a:cs typeface="Times New Roman"/>
              </a:rPr>
              <a:t>Υ</a:t>
            </a:r>
            <a:r>
              <a:rPr dirty="0" smtClean="0" sz="2300" spc="75">
                <a:solidFill>
                  <a:srgbClr val="004B44"/>
                </a:solidFill>
                <a:latin typeface="Times New Roman"/>
                <a:cs typeface="Times New Roman"/>
              </a:rPr>
              <a:t> </a:t>
            </a:r>
            <a:r>
              <a:rPr dirty="0" smtClean="0" sz="2300" spc="14">
                <a:solidFill>
                  <a:srgbClr val="004B44"/>
                </a:solidFill>
                <a:latin typeface="Times New Roman"/>
                <a:cs typeface="Times New Roman"/>
              </a:rPr>
              <a:t>Π</a:t>
            </a:r>
            <a:r>
              <a:rPr dirty="0" smtClean="0" sz="2300" spc="0">
                <a:solidFill>
                  <a:srgbClr val="004B44"/>
                </a:solidFill>
                <a:latin typeface="Times New Roman"/>
                <a:cs typeface="Times New Roman"/>
              </a:rPr>
              <a:t>Ο</a:t>
            </a:r>
            <a:r>
              <a:rPr dirty="0" smtClean="0" sz="2300" spc="0">
                <a:solidFill>
                  <a:srgbClr val="004B44"/>
                </a:solidFill>
                <a:latin typeface="Times New Roman"/>
                <a:cs typeface="Times New Roman"/>
              </a:rPr>
              <a:t>Δ</a:t>
            </a:r>
            <a:r>
              <a:rPr dirty="0" smtClean="0" sz="2300" spc="14">
                <a:solidFill>
                  <a:srgbClr val="004B44"/>
                </a:solidFill>
                <a:latin typeface="Times New Roman"/>
                <a:cs typeface="Times New Roman"/>
              </a:rPr>
              <a:t>Η</a:t>
            </a:r>
            <a:r>
              <a:rPr dirty="0" smtClean="0" sz="2300" spc="-4">
                <a:solidFill>
                  <a:srgbClr val="004B44"/>
                </a:solidFill>
                <a:latin typeface="Times New Roman"/>
                <a:cs typeface="Times New Roman"/>
              </a:rPr>
              <a:t>Λ</a:t>
            </a:r>
            <a:r>
              <a:rPr dirty="0" smtClean="0" sz="2300" spc="0">
                <a:solidFill>
                  <a:srgbClr val="004B44"/>
                </a:solidFill>
                <a:latin typeface="Times New Roman"/>
                <a:cs typeface="Times New Roman"/>
              </a:rPr>
              <a:t>Α</a:t>
            </a:r>
            <a:r>
              <a:rPr dirty="0" smtClean="0" sz="2300" spc="-9">
                <a:solidFill>
                  <a:srgbClr val="004B44"/>
                </a:solidFill>
                <a:latin typeface="Times New Roman"/>
                <a:cs typeface="Times New Roman"/>
              </a:rPr>
              <a:t>Τ</a:t>
            </a:r>
            <a:r>
              <a:rPr dirty="0" smtClean="0" sz="2300" spc="0">
                <a:solidFill>
                  <a:srgbClr val="004B44"/>
                </a:solidFill>
                <a:latin typeface="Times New Roman"/>
                <a:cs typeface="Times New Roman"/>
              </a:rPr>
              <a:t>Ο</a:t>
            </a:r>
            <a:r>
              <a:rPr dirty="0" smtClean="0" sz="2300" spc="0">
                <a:solidFill>
                  <a:srgbClr val="004B44"/>
                </a:solidFill>
                <a:latin typeface="Times New Roman"/>
                <a:cs typeface="Times New Roman"/>
              </a:rPr>
              <a:t>Υ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56348" y="1711923"/>
            <a:ext cx="3680535" cy="1737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0"/>
              </a:lnSpc>
              <a:spcBef>
                <a:spcPts val="64"/>
              </a:spcBef>
            </a:pP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27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1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2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2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25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3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-17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11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126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25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56348" y="1984777"/>
            <a:ext cx="232017" cy="1737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0"/>
              </a:lnSpc>
              <a:spcBef>
                <a:spcPts val="64"/>
              </a:spcBef>
            </a:pP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09358" y="1984777"/>
            <a:ext cx="796684" cy="1737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0"/>
              </a:lnSpc>
              <a:spcBef>
                <a:spcPts val="64"/>
              </a:spcBef>
            </a:pP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27479" y="1984777"/>
            <a:ext cx="137980" cy="1737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0"/>
              </a:lnSpc>
              <a:spcBef>
                <a:spcPts val="64"/>
              </a:spcBef>
            </a:pP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84079" y="1984777"/>
            <a:ext cx="732757" cy="1737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0"/>
              </a:lnSpc>
              <a:spcBef>
                <a:spcPts val="64"/>
              </a:spcBef>
            </a:pPr>
            <a:r>
              <a:rPr dirty="0" smtClean="0" sz="115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φ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ύ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36938" y="1984777"/>
            <a:ext cx="293126" cy="1737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0"/>
              </a:lnSpc>
              <a:spcBef>
                <a:spcPts val="64"/>
              </a:spcBef>
            </a:pPr>
            <a:r>
              <a:rPr dirty="0" smtClean="0" sz="115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49277" y="1984777"/>
            <a:ext cx="889534" cy="1737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0"/>
              </a:lnSpc>
              <a:spcBef>
                <a:spcPts val="64"/>
              </a:spcBef>
            </a:pP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,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6348" y="2257559"/>
            <a:ext cx="1207836" cy="4465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0"/>
              </a:lnSpc>
              <a:spcBef>
                <a:spcPts val="64"/>
              </a:spcBef>
            </a:pPr>
            <a:r>
              <a:rPr dirty="0" smtClean="0" sz="115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2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 </a:t>
            </a:r>
            <a:r>
              <a:rPr dirty="0" smtClean="0" sz="1150" spc="-2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ύ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endParaRPr sz="1150">
              <a:latin typeface="Times New Roman"/>
              <a:cs typeface="Times New Roman"/>
            </a:endParaRPr>
          </a:p>
          <a:p>
            <a:pPr marL="12700" marR="5636">
              <a:lnSpc>
                <a:spcPct val="95825"/>
              </a:lnSpc>
              <a:spcBef>
                <a:spcPts val="760"/>
              </a:spcBef>
            </a:pP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ύ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17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11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34896" y="2257559"/>
            <a:ext cx="2404244" cy="4465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4948">
              <a:lnSpc>
                <a:spcPts val="1290"/>
              </a:lnSpc>
              <a:spcBef>
                <a:spcPts val="64"/>
              </a:spcBef>
            </a:pP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3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1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φ</a:t>
            </a:r>
            <a:r>
              <a:rPr dirty="0" smtClean="0" sz="1150" spc="-23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29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11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11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38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ύ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  <a:p>
            <a:pPr marL="12700" marR="2997">
              <a:lnSpc>
                <a:spcPct val="95825"/>
              </a:lnSpc>
              <a:spcBef>
                <a:spcPts val="760"/>
              </a:spcBef>
            </a:pPr>
            <a:r>
              <a:rPr dirty="0" smtClean="0" sz="115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φ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9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10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6348" y="2803122"/>
            <a:ext cx="6205474" cy="20833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538083" algn="just">
              <a:lnSpc>
                <a:spcPts val="1290"/>
              </a:lnSpc>
              <a:spcBef>
                <a:spcPts val="64"/>
              </a:spcBef>
            </a:pPr>
            <a:r>
              <a:rPr dirty="0" smtClean="0" sz="115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8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187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7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23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32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7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6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6">
                <a:solidFill>
                  <a:srgbClr val="212121"/>
                </a:solidFill>
                <a:latin typeface="Times New Roman"/>
                <a:cs typeface="Times New Roman"/>
              </a:rPr>
              <a:t>ύ</a:t>
            </a:r>
            <a:r>
              <a:rPr dirty="0" smtClean="0" sz="1150" spc="-6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-12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18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6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6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33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,</a:t>
            </a:r>
            <a:r>
              <a:rPr dirty="0" smtClean="0" sz="1150" spc="5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endParaRPr sz="1150">
              <a:latin typeface="Times New Roman"/>
              <a:cs typeface="Times New Roman"/>
            </a:endParaRPr>
          </a:p>
          <a:p>
            <a:pPr marL="12700" marR="2534401">
              <a:lnSpc>
                <a:spcPts val="1322"/>
              </a:lnSpc>
              <a:spcBef>
                <a:spcPts val="760"/>
              </a:spcBef>
            </a:pPr>
            <a:r>
              <a:rPr dirty="0" smtClean="0" sz="115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φ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 </a:t>
            </a:r>
            <a:r>
              <a:rPr dirty="0" smtClean="0" sz="1150" spc="-17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6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φ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47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2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12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8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endParaRPr sz="1150">
              <a:latin typeface="Times New Roman"/>
              <a:cs typeface="Times New Roman"/>
            </a:endParaRPr>
          </a:p>
          <a:p>
            <a:pPr marL="12700" marR="2534401">
              <a:lnSpc>
                <a:spcPts val="1322"/>
              </a:lnSpc>
              <a:spcBef>
                <a:spcPts val="826"/>
              </a:spcBef>
            </a:pP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17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17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11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ύ</a:t>
            </a:r>
            <a:r>
              <a:rPr dirty="0" smtClean="0" sz="1150" spc="-17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3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17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78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57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ϊ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-5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1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ύ</a:t>
            </a:r>
            <a:r>
              <a:rPr dirty="0" smtClean="0" sz="1150" spc="23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11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218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7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17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-25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β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endParaRPr sz="1150">
              <a:latin typeface="Times New Roman"/>
              <a:cs typeface="Times New Roman"/>
            </a:endParaRPr>
          </a:p>
          <a:p>
            <a:pPr marL="12700" algn="just">
              <a:lnSpc>
                <a:spcPts val="1322"/>
              </a:lnSpc>
              <a:spcBef>
                <a:spcPts val="856"/>
              </a:spcBef>
            </a:pPr>
            <a:r>
              <a:rPr dirty="0" smtClean="0" sz="115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r>
              <a:rPr dirty="0" smtClean="0" sz="1150" spc="24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25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24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6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16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25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25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25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12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18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,</a:t>
            </a:r>
            <a:r>
              <a:rPr dirty="0" smtClean="0" sz="1150" spc="16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8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12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62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24">
                <a:solidFill>
                  <a:srgbClr val="212121"/>
                </a:solidFill>
                <a:latin typeface="Times New Roman"/>
                <a:cs typeface="Times New Roman"/>
              </a:rPr>
              <a:t>ύ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6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θ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26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167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6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-6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-6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6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26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20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endParaRPr sz="1150">
              <a:latin typeface="Times New Roman"/>
              <a:cs typeface="Times New Roman"/>
            </a:endParaRPr>
          </a:p>
          <a:p>
            <a:pPr marL="12700" algn="just">
              <a:lnSpc>
                <a:spcPts val="1322"/>
              </a:lnSpc>
              <a:spcBef>
                <a:spcPts val="825"/>
              </a:spcBef>
            </a:pP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,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13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7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242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41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033F03"/>
                </a:solidFill>
                <a:latin typeface="Times New Roman"/>
                <a:cs typeface="Times New Roman"/>
              </a:rPr>
              <a:t>d</a:t>
            </a:r>
            <a:r>
              <a:rPr dirty="0" smtClean="0" sz="1150" spc="0">
                <a:solidFill>
                  <a:srgbClr val="033F03"/>
                </a:solidFill>
                <a:latin typeface="Times New Roman"/>
                <a:cs typeface="Times New Roman"/>
              </a:rPr>
              <a:t>r</a:t>
            </a:r>
            <a:r>
              <a:rPr dirty="0" smtClean="0" sz="1150" spc="-9">
                <a:solidFill>
                  <a:srgbClr val="033F03"/>
                </a:solidFill>
                <a:latin typeface="Times New Roman"/>
                <a:cs typeface="Times New Roman"/>
              </a:rPr>
              <a:t>a</a:t>
            </a:r>
            <a:r>
              <a:rPr dirty="0" smtClean="0" sz="1150" spc="14">
                <a:solidFill>
                  <a:srgbClr val="033F03"/>
                </a:solidFill>
                <a:latin typeface="Times New Roman"/>
                <a:cs typeface="Times New Roman"/>
              </a:rPr>
              <a:t>i</a:t>
            </a:r>
            <a:r>
              <a:rPr dirty="0" smtClean="0" sz="1150" spc="0">
                <a:solidFill>
                  <a:srgbClr val="033F03"/>
                </a:solidFill>
                <a:latin typeface="Times New Roman"/>
                <a:cs typeface="Times New Roman"/>
              </a:rPr>
              <a:t>s</a:t>
            </a:r>
            <a:r>
              <a:rPr dirty="0" smtClean="0" sz="1150" spc="0">
                <a:solidFill>
                  <a:srgbClr val="033F03"/>
                </a:solidFill>
                <a:latin typeface="Times New Roman"/>
                <a:cs typeface="Times New Roman"/>
              </a:rPr>
              <a:t>i</a:t>
            </a:r>
            <a:r>
              <a:rPr dirty="0" smtClean="0" sz="1150" spc="0">
                <a:solidFill>
                  <a:srgbClr val="033F03"/>
                </a:solidFill>
                <a:latin typeface="Times New Roman"/>
                <a:cs typeface="Times New Roman"/>
              </a:rPr>
              <a:t>e</a:t>
            </a:r>
            <a:r>
              <a:rPr dirty="0" smtClean="0" sz="1150" spc="0">
                <a:solidFill>
                  <a:srgbClr val="033F03"/>
                </a:solidFill>
                <a:latin typeface="Times New Roman"/>
                <a:cs typeface="Times New Roman"/>
              </a:rPr>
              <a:t>nn</a:t>
            </a:r>
            <a:r>
              <a:rPr dirty="0" smtClean="0" sz="1150" spc="-4">
                <a:solidFill>
                  <a:srgbClr val="033F03"/>
                </a:solidFill>
                <a:latin typeface="Times New Roman"/>
                <a:cs typeface="Times New Roman"/>
              </a:rPr>
              <a:t>e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33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d</a:t>
            </a:r>
            <a:r>
              <a:rPr dirty="0" smtClean="0" sz="1150" spc="14">
                <a:solidFill>
                  <a:srgbClr val="033F03"/>
                </a:solidFill>
                <a:latin typeface="Times New Roman"/>
                <a:cs typeface="Times New Roman"/>
              </a:rPr>
              <a:t>r</a:t>
            </a:r>
            <a:r>
              <a:rPr dirty="0" smtClean="0" sz="1150" spc="0">
                <a:solidFill>
                  <a:srgbClr val="033F03"/>
                </a:solidFill>
                <a:latin typeface="Times New Roman"/>
                <a:cs typeface="Times New Roman"/>
              </a:rPr>
              <a:t>a</a:t>
            </a:r>
            <a:r>
              <a:rPr dirty="0" smtClean="0" sz="1150" spc="-9">
                <a:solidFill>
                  <a:srgbClr val="033F03"/>
                </a:solidFill>
                <a:latin typeface="Times New Roman"/>
                <a:cs typeface="Times New Roman"/>
              </a:rPr>
              <a:t>i</a:t>
            </a:r>
            <a:r>
              <a:rPr dirty="0" smtClean="0" sz="1150" spc="0">
                <a:solidFill>
                  <a:srgbClr val="033F03"/>
                </a:solidFill>
                <a:latin typeface="Times New Roman"/>
                <a:cs typeface="Times New Roman"/>
              </a:rPr>
              <a:t>s</a:t>
            </a:r>
            <a:r>
              <a:rPr dirty="0" smtClean="0" sz="1150" spc="0">
                <a:solidFill>
                  <a:srgbClr val="033F03"/>
                </a:solidFill>
                <a:latin typeface="Times New Roman"/>
                <a:cs typeface="Times New Roman"/>
              </a:rPr>
              <a:t>i</a:t>
            </a:r>
            <a:r>
              <a:rPr dirty="0" smtClean="0" sz="1150" spc="9">
                <a:solidFill>
                  <a:srgbClr val="033F03"/>
                </a:solidFill>
                <a:latin typeface="Times New Roman"/>
                <a:cs typeface="Times New Roman"/>
              </a:rPr>
              <a:t>e</a:t>
            </a:r>
            <a:r>
              <a:rPr dirty="0" smtClean="0" sz="1150" spc="-9">
                <a:solidFill>
                  <a:srgbClr val="033F03"/>
                </a:solidFill>
                <a:latin typeface="Times New Roman"/>
                <a:cs typeface="Times New Roman"/>
              </a:rPr>
              <a:t>n</a:t>
            </a:r>
            <a:r>
              <a:rPr dirty="0" smtClean="0" sz="1150" spc="0">
                <a:solidFill>
                  <a:srgbClr val="033F03"/>
                </a:solidFill>
                <a:latin typeface="Times New Roman"/>
                <a:cs typeface="Times New Roman"/>
              </a:rPr>
              <a:t>n</a:t>
            </a:r>
            <a:r>
              <a:rPr dirty="0" smtClean="0" sz="1150" spc="0">
                <a:solidFill>
                  <a:srgbClr val="033F03"/>
                </a:solidFill>
                <a:latin typeface="Times New Roman"/>
                <a:cs typeface="Times New Roman"/>
              </a:rPr>
              <a:t>e</a:t>
            </a:r>
            <a:r>
              <a:rPr dirty="0" smtClean="0" sz="1150" spc="0">
                <a:solidFill>
                  <a:srgbClr val="033F03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28">
                <a:solidFill>
                  <a:srgbClr val="033F03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2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18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12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12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162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12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56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7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endParaRPr sz="1150">
              <a:latin typeface="Times New Roman"/>
              <a:cs typeface="Times New Roman"/>
            </a:endParaRPr>
          </a:p>
          <a:p>
            <a:pPr marL="12700" algn="just">
              <a:lnSpc>
                <a:spcPts val="1322"/>
              </a:lnSpc>
              <a:spcBef>
                <a:spcPts val="825"/>
              </a:spcBef>
            </a:pPr>
            <a:r>
              <a:rPr dirty="0" smtClean="0" sz="1150" spc="6">
                <a:solidFill>
                  <a:srgbClr val="212121"/>
                </a:solidFill>
                <a:latin typeface="Times New Roman"/>
                <a:cs typeface="Times New Roman"/>
              </a:rPr>
              <a:t>β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6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-6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13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033F03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9">
                <a:solidFill>
                  <a:srgbClr val="033F03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9">
                <a:solidFill>
                  <a:srgbClr val="033F03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0">
                <a:solidFill>
                  <a:srgbClr val="033F03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033F03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09">
                <a:solidFill>
                  <a:srgbClr val="033F03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2">
                <a:solidFill>
                  <a:srgbClr val="033F03"/>
                </a:solidFill>
                <a:latin typeface="Times New Roman"/>
                <a:cs typeface="Times New Roman"/>
              </a:rPr>
              <a:t>Φ</a:t>
            </a:r>
            <a:r>
              <a:rPr dirty="0" smtClean="0" sz="1150" spc="0">
                <a:solidFill>
                  <a:srgbClr val="033F03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033F03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115">
                <a:solidFill>
                  <a:srgbClr val="033F03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4">
                <a:solidFill>
                  <a:srgbClr val="033F03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-19">
                <a:solidFill>
                  <a:srgbClr val="033F03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9">
                <a:solidFill>
                  <a:srgbClr val="033F03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0">
                <a:solidFill>
                  <a:srgbClr val="033F03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0">
                <a:solidFill>
                  <a:srgbClr val="033F03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19">
                <a:solidFill>
                  <a:srgbClr val="033F03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,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2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137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1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8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1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7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61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-6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7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121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17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17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19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ξ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’</a:t>
            </a:r>
            <a:r>
              <a:rPr dirty="0" smtClean="0" sz="1150" spc="24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18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161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endParaRPr sz="1150">
              <a:latin typeface="Times New Roman"/>
              <a:cs typeface="Times New Roman"/>
            </a:endParaRPr>
          </a:p>
          <a:p>
            <a:pPr marL="12700" algn="just">
              <a:lnSpc>
                <a:spcPts val="1322"/>
              </a:lnSpc>
              <a:spcBef>
                <a:spcPts val="825"/>
              </a:spcBef>
            </a:pPr>
            <a:r>
              <a:rPr dirty="0" smtClean="0" sz="1150" spc="-6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20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6">
                <a:solidFill>
                  <a:srgbClr val="212121"/>
                </a:solidFill>
                <a:latin typeface="Times New Roman"/>
                <a:cs typeface="Times New Roman"/>
              </a:rPr>
              <a:t>ξ</a:t>
            </a:r>
            <a:r>
              <a:rPr dirty="0" smtClean="0" sz="1150" spc="6">
                <a:solidFill>
                  <a:srgbClr val="212121"/>
                </a:solidFill>
                <a:latin typeface="Times New Roman"/>
                <a:cs typeface="Times New Roman"/>
              </a:rPr>
              <a:t>ύ</a:t>
            </a:r>
            <a:r>
              <a:rPr dirty="0" smtClean="0" sz="1150" spc="-6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6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r>
              <a:rPr dirty="0" smtClean="0" sz="1150" spc="-13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283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θ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13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,</a:t>
            </a:r>
            <a:r>
              <a:rPr dirty="0" smtClean="0" sz="1150" spc="11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47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β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12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02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θ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12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8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11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ώ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2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12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endParaRPr sz="1150">
              <a:latin typeface="Times New Roman"/>
              <a:cs typeface="Times New Roman"/>
            </a:endParaRPr>
          </a:p>
          <a:p>
            <a:pPr marL="12700" marR="4199898" algn="just">
              <a:lnSpc>
                <a:spcPct val="95825"/>
              </a:lnSpc>
              <a:spcBef>
                <a:spcPts val="855"/>
              </a:spcBef>
            </a:pP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1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3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-13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6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-6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7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8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26847" y="5159230"/>
            <a:ext cx="208433" cy="1737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0"/>
              </a:lnSpc>
              <a:spcBef>
                <a:spcPts val="64"/>
              </a:spcBef>
            </a:pP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45119" y="5159230"/>
            <a:ext cx="414900" cy="1737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0"/>
              </a:lnSpc>
              <a:spcBef>
                <a:spcPts val="64"/>
              </a:spcBef>
            </a:pP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1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8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3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9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,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66594" y="5159230"/>
            <a:ext cx="144654" cy="1737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0"/>
              </a:lnSpc>
              <a:spcBef>
                <a:spcPts val="64"/>
              </a:spcBef>
            </a:pP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18121" y="5159230"/>
            <a:ext cx="805287" cy="1737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0"/>
              </a:lnSpc>
              <a:spcBef>
                <a:spcPts val="64"/>
              </a:spcBef>
            </a:pP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ζ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31169" y="5159230"/>
            <a:ext cx="1837124" cy="1737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0"/>
              </a:lnSpc>
              <a:spcBef>
                <a:spcPts val="64"/>
              </a:spcBef>
            </a:pP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4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6348" y="5431984"/>
            <a:ext cx="6205029" cy="2901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83199" marR="3955" algn="just">
              <a:lnSpc>
                <a:spcPts val="1290"/>
              </a:lnSpc>
              <a:spcBef>
                <a:spcPts val="64"/>
              </a:spcBef>
            </a:pP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3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ζ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2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287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9">
                <a:solidFill>
                  <a:srgbClr val="033F03"/>
                </a:solidFill>
                <a:latin typeface="Times New Roman"/>
                <a:cs typeface="Times New Roman"/>
              </a:rPr>
              <a:t>v</a:t>
            </a:r>
            <a:r>
              <a:rPr dirty="0" smtClean="0" sz="1150" spc="0">
                <a:solidFill>
                  <a:srgbClr val="033F03"/>
                </a:solidFill>
                <a:latin typeface="Times New Roman"/>
                <a:cs typeface="Times New Roman"/>
              </a:rPr>
              <a:t>e</a:t>
            </a:r>
            <a:r>
              <a:rPr dirty="0" smtClean="0" sz="1150" spc="14">
                <a:solidFill>
                  <a:srgbClr val="033F03"/>
                </a:solidFill>
                <a:latin typeface="Times New Roman"/>
                <a:cs typeface="Times New Roman"/>
              </a:rPr>
              <a:t>l</a:t>
            </a:r>
            <a:r>
              <a:rPr dirty="0" smtClean="0" sz="1150" spc="0">
                <a:solidFill>
                  <a:srgbClr val="033F03"/>
                </a:solidFill>
                <a:latin typeface="Times New Roman"/>
                <a:cs typeface="Times New Roman"/>
              </a:rPr>
              <a:t>o</a:t>
            </a:r>
            <a:r>
              <a:rPr dirty="0" smtClean="0" sz="1150" spc="-9">
                <a:solidFill>
                  <a:srgbClr val="033F03"/>
                </a:solidFill>
                <a:latin typeface="Times New Roman"/>
                <a:cs typeface="Times New Roman"/>
              </a:rPr>
              <a:t>c</a:t>
            </a:r>
            <a:r>
              <a:rPr dirty="0" smtClean="0" sz="1150" spc="14">
                <a:solidFill>
                  <a:srgbClr val="033F03"/>
                </a:solidFill>
                <a:latin typeface="Times New Roman"/>
                <a:cs typeface="Times New Roman"/>
              </a:rPr>
              <a:t>i</a:t>
            </a:r>
            <a:r>
              <a:rPr dirty="0" smtClean="0" sz="1150" spc="0">
                <a:solidFill>
                  <a:srgbClr val="033F03"/>
                </a:solidFill>
                <a:latin typeface="Times New Roman"/>
                <a:cs typeface="Times New Roman"/>
              </a:rPr>
              <a:t>p</a:t>
            </a:r>
            <a:r>
              <a:rPr dirty="0" smtClean="0" sz="1150" spc="-9">
                <a:solidFill>
                  <a:srgbClr val="033F03"/>
                </a:solidFill>
                <a:latin typeface="Times New Roman"/>
                <a:cs typeface="Times New Roman"/>
              </a:rPr>
              <a:t>e</a:t>
            </a:r>
            <a:r>
              <a:rPr dirty="0" smtClean="0" sz="1150" spc="0">
                <a:solidFill>
                  <a:srgbClr val="033F03"/>
                </a:solidFill>
                <a:latin typeface="Times New Roman"/>
                <a:cs typeface="Times New Roman"/>
              </a:rPr>
              <a:t>d</a:t>
            </a:r>
            <a:r>
              <a:rPr dirty="0" smtClean="0" sz="1150" spc="9">
                <a:solidFill>
                  <a:srgbClr val="033F03"/>
                </a:solidFill>
                <a:latin typeface="Times New Roman"/>
                <a:cs typeface="Times New Roman"/>
              </a:rPr>
              <a:t>e</a:t>
            </a:r>
            <a:r>
              <a:rPr dirty="0" smtClean="0" sz="1150" spc="0">
                <a:solidFill>
                  <a:srgbClr val="033F03"/>
                </a:solidFill>
                <a:latin typeface="Times New Roman"/>
                <a:cs typeface="Times New Roman"/>
              </a:rPr>
              <a:t>.</a:t>
            </a:r>
            <a:r>
              <a:rPr dirty="0" smtClean="0" sz="1150" spc="34">
                <a:solidFill>
                  <a:srgbClr val="033F03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22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25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β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25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endParaRPr sz="1150">
              <a:latin typeface="Times New Roman"/>
              <a:cs typeface="Times New Roman"/>
            </a:endParaRPr>
          </a:p>
          <a:p>
            <a:pPr marL="1983199" marR="1460" algn="just">
              <a:lnSpc>
                <a:spcPts val="1322"/>
              </a:lnSpc>
              <a:spcBef>
                <a:spcPts val="761"/>
              </a:spcBef>
            </a:pP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12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1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17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11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1">
                <a:solidFill>
                  <a:srgbClr val="212121"/>
                </a:solidFill>
                <a:latin typeface="Times New Roman"/>
                <a:cs typeface="Times New Roman"/>
              </a:rPr>
              <a:t>Φ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23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,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3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1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7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2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18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12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6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102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endParaRPr sz="1150">
              <a:latin typeface="Times New Roman"/>
              <a:cs typeface="Times New Roman"/>
            </a:endParaRPr>
          </a:p>
          <a:p>
            <a:pPr marL="1983199" marR="1460" algn="just">
              <a:lnSpc>
                <a:spcPts val="1322"/>
              </a:lnSpc>
              <a:spcBef>
                <a:spcPts val="825"/>
              </a:spcBef>
            </a:pP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ώ</a:t>
            </a:r>
            <a:r>
              <a:rPr dirty="0" smtClean="0" sz="1150" spc="2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,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72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35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-17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17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-23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342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18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6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6">
                <a:solidFill>
                  <a:srgbClr val="212121"/>
                </a:solidFill>
                <a:latin typeface="Times New Roman"/>
                <a:cs typeface="Times New Roman"/>
              </a:rPr>
              <a:t>β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6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6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23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17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281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θ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endParaRPr sz="1150">
              <a:latin typeface="Times New Roman"/>
              <a:cs typeface="Times New Roman"/>
            </a:endParaRPr>
          </a:p>
          <a:p>
            <a:pPr marL="1983199" marR="1460" algn="just">
              <a:lnSpc>
                <a:spcPts val="1322"/>
              </a:lnSpc>
              <a:spcBef>
                <a:spcPts val="825"/>
              </a:spcBef>
            </a:pP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2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12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24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r>
              <a:rPr dirty="0" smtClean="0" sz="1150" spc="252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68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3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7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24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,</a:t>
            </a:r>
            <a:r>
              <a:rPr dirty="0" smtClean="0" sz="1150" spc="276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208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2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-25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β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8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17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26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endParaRPr sz="1150">
              <a:latin typeface="Times New Roman"/>
              <a:cs typeface="Times New Roman"/>
            </a:endParaRPr>
          </a:p>
          <a:p>
            <a:pPr marL="1983199" marR="1460" algn="just">
              <a:lnSpc>
                <a:spcPts val="1322"/>
              </a:lnSpc>
              <a:spcBef>
                <a:spcPts val="825"/>
              </a:spcBef>
            </a:pP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6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273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φ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6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306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6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302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307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φ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6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endParaRPr sz="1150">
              <a:latin typeface="Times New Roman"/>
              <a:cs typeface="Times New Roman"/>
            </a:endParaRPr>
          </a:p>
          <a:p>
            <a:pPr marL="1983199" marR="1460" algn="just">
              <a:lnSpc>
                <a:spcPts val="1322"/>
              </a:lnSpc>
              <a:spcBef>
                <a:spcPts val="825"/>
              </a:spcBef>
            </a:pP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66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endParaRPr sz="1150">
              <a:latin typeface="Times New Roman"/>
              <a:cs typeface="Times New Roman"/>
            </a:endParaRPr>
          </a:p>
          <a:p>
            <a:pPr marL="12700" algn="just">
              <a:lnSpc>
                <a:spcPts val="1322"/>
              </a:lnSpc>
              <a:spcBef>
                <a:spcPts val="855"/>
              </a:spcBef>
            </a:pPr>
            <a:r>
              <a:rPr dirty="0" smtClean="0" sz="1150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φ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,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57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2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25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27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ζ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62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62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3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1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17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17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ύ</a:t>
            </a:r>
            <a:r>
              <a:rPr dirty="0" smtClean="0" sz="1150" spc="-17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17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236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1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7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7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endParaRPr sz="1150">
              <a:latin typeface="Times New Roman"/>
              <a:cs typeface="Times New Roman"/>
            </a:endParaRPr>
          </a:p>
          <a:p>
            <a:pPr marL="12700" algn="just">
              <a:lnSpc>
                <a:spcPts val="1322"/>
              </a:lnSpc>
              <a:spcBef>
                <a:spcPts val="825"/>
              </a:spcBef>
            </a:pP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,</a:t>
            </a:r>
            <a:r>
              <a:rPr dirty="0" smtClean="0" sz="1150" spc="3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1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1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8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6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0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,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57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32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5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3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ώ</a:t>
            </a:r>
            <a:r>
              <a:rPr dirty="0" smtClean="0" sz="1150" spc="3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ζ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6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4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2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-1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v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e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l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o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c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i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p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e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d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e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,</a:t>
            </a:r>
            <a:r>
              <a:rPr dirty="0" smtClean="0" sz="1150" spc="4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2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endParaRPr sz="1150">
              <a:latin typeface="Times New Roman"/>
              <a:cs typeface="Times New Roman"/>
            </a:endParaRPr>
          </a:p>
          <a:p>
            <a:pPr marL="12700" algn="just">
              <a:lnSpc>
                <a:spcPts val="1322"/>
              </a:lnSpc>
              <a:spcBef>
                <a:spcPts val="825"/>
              </a:spcBef>
            </a:pP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23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6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θ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25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6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171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4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6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r>
              <a:rPr dirty="0" smtClean="0" sz="1150" spc="6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2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,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82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ώ</a:t>
            </a:r>
            <a:r>
              <a:rPr dirty="0" smtClean="0" sz="1150" spc="6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6">
                <a:solidFill>
                  <a:srgbClr val="212121"/>
                </a:solidFill>
                <a:latin typeface="Times New Roman"/>
                <a:cs typeface="Times New Roman"/>
              </a:rPr>
              <a:t>θ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1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7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187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endParaRPr sz="1150">
              <a:latin typeface="Times New Roman"/>
              <a:cs typeface="Times New Roman"/>
            </a:endParaRPr>
          </a:p>
          <a:p>
            <a:pPr marL="12700" algn="just">
              <a:lnSpc>
                <a:spcPts val="1322"/>
              </a:lnSpc>
              <a:spcBef>
                <a:spcPts val="825"/>
              </a:spcBef>
            </a:pPr>
            <a:r>
              <a:rPr dirty="0" smtClean="0" sz="1150" spc="6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-6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-6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6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6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6">
                <a:solidFill>
                  <a:srgbClr val="212121"/>
                </a:solidFill>
                <a:latin typeface="Times New Roman"/>
                <a:cs typeface="Times New Roman"/>
              </a:rPr>
              <a:t>ύ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-21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11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ύ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5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ύ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,</a:t>
            </a:r>
            <a:r>
              <a:rPr dirty="0" smtClean="0" sz="1150" spc="4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endParaRPr sz="1150">
              <a:latin typeface="Times New Roman"/>
              <a:cs typeface="Times New Roman"/>
            </a:endParaRPr>
          </a:p>
          <a:p>
            <a:pPr marL="12700" marR="2537935" algn="just">
              <a:lnSpc>
                <a:spcPct val="95825"/>
              </a:lnSpc>
              <a:spcBef>
                <a:spcPts val="855"/>
              </a:spcBef>
            </a:pP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8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108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2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-12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33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-13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6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91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151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29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2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0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9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endParaRPr sz="1150">
              <a:latin typeface="Times New Roman"/>
              <a:cs typeface="Times New Roman"/>
            </a:endParaRPr>
          </a:p>
          <a:p>
            <a:pPr marL="12700" marR="5261449" algn="just">
              <a:lnSpc>
                <a:spcPct val="95825"/>
              </a:lnSpc>
              <a:spcBef>
                <a:spcPts val="825"/>
              </a:spcBef>
            </a:pP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-2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6348" y="8604987"/>
            <a:ext cx="3680400" cy="1737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0"/>
              </a:lnSpc>
              <a:spcBef>
                <a:spcPts val="64"/>
              </a:spcBef>
            </a:pP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-5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1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8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7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0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20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-5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Β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4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ζ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-7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25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ϋ</a:t>
            </a:r>
            <a:r>
              <a:rPr dirty="0" smtClean="0" sz="1150" spc="4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5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6348" y="8877742"/>
            <a:ext cx="1374047" cy="1737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0"/>
              </a:lnSpc>
              <a:spcBef>
                <a:spcPts val="64"/>
              </a:spcBef>
            </a:pPr>
            <a:r>
              <a:rPr dirty="0" smtClean="0" sz="1150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2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ζ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57172" y="8877742"/>
            <a:ext cx="295796" cy="1737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0"/>
              </a:lnSpc>
              <a:spcBef>
                <a:spcPts val="64"/>
              </a:spcBef>
            </a:pPr>
            <a:r>
              <a:rPr dirty="0" smtClean="0" sz="1150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79894" y="8877742"/>
            <a:ext cx="754263" cy="1737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0"/>
              </a:lnSpc>
              <a:spcBef>
                <a:spcPts val="64"/>
              </a:spcBef>
            </a:pP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62418" y="8877742"/>
            <a:ext cx="200721" cy="1737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0"/>
              </a:lnSpc>
              <a:spcBef>
                <a:spcPts val="64"/>
              </a:spcBef>
            </a:pPr>
            <a:r>
              <a:rPr dirty="0" smtClean="0" sz="115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90213" y="8877742"/>
            <a:ext cx="544979" cy="1737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0"/>
              </a:lnSpc>
              <a:spcBef>
                <a:spcPts val="64"/>
              </a:spcBef>
            </a:pP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6348" y="9150542"/>
            <a:ext cx="3680684" cy="1737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0"/>
              </a:lnSpc>
              <a:spcBef>
                <a:spcPts val="64"/>
              </a:spcBef>
            </a:pP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11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23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23">
                <a:solidFill>
                  <a:srgbClr val="212121"/>
                </a:solidFill>
                <a:latin typeface="Times New Roman"/>
                <a:cs typeface="Times New Roman"/>
              </a:rPr>
              <a:t>ύ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171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1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2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218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1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7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121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6374" y="9611877"/>
            <a:ext cx="1375296" cy="1989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90"/>
              </a:lnSpc>
              <a:spcBef>
                <a:spcPts val="74"/>
              </a:spcBef>
            </a:pP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2</a:t>
            </a:r>
            <a:r>
              <a:rPr dirty="0" smtClean="0" baseline="23872" sz="1275" spc="0">
                <a:solidFill>
                  <a:srgbClr val="004B44"/>
                </a:solidFill>
                <a:latin typeface="Times New Roman"/>
                <a:cs typeface="Times New Roman"/>
              </a:rPr>
              <a:t>ο</a:t>
            </a:r>
            <a:r>
              <a:rPr dirty="0" smtClean="0" baseline="23872" sz="1275" spc="135">
                <a:solidFill>
                  <a:srgbClr val="004B44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9">
                <a:solidFill>
                  <a:srgbClr val="004B44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-19">
                <a:solidFill>
                  <a:srgbClr val="004B44"/>
                </a:solidFill>
                <a:latin typeface="Times New Roman"/>
                <a:cs typeface="Times New Roman"/>
              </a:rPr>
              <a:t>Π</a:t>
            </a:r>
            <a:r>
              <a:rPr dirty="0" smtClean="0" sz="1350" spc="29">
                <a:solidFill>
                  <a:srgbClr val="004B44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Λ</a:t>
            </a:r>
            <a:r>
              <a:rPr dirty="0" smtClean="0" sz="1350" spc="-107">
                <a:solidFill>
                  <a:srgbClr val="004B44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4">
                <a:solidFill>
                  <a:srgbClr val="004B44"/>
                </a:solidFill>
                <a:latin typeface="Times New Roman"/>
                <a:cs typeface="Times New Roman"/>
              </a:rPr>
              <a:t>Χ</a:t>
            </a:r>
            <a:r>
              <a:rPr dirty="0" smtClean="0" sz="1350" spc="-4">
                <a:solidFill>
                  <a:srgbClr val="004B44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-4">
                <a:solidFill>
                  <a:srgbClr val="004B44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ι</a:t>
            </a:r>
            <a:r>
              <a:rPr dirty="0" smtClean="0" sz="1350" spc="-9">
                <a:solidFill>
                  <a:srgbClr val="004B44"/>
                </a:solidFill>
                <a:latin typeface="Times New Roman"/>
                <a:cs typeface="Times New Roman"/>
              </a:rPr>
              <a:t>ώ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ν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530339" y="9593580"/>
            <a:ext cx="315467" cy="3520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650747" y="1150619"/>
            <a:ext cx="6201155" cy="0"/>
          </a:xfrm>
          <a:custGeom>
            <a:avLst/>
            <a:gdLst/>
            <a:ahLst/>
            <a:cxnLst/>
            <a:rect l="l" t="t" r="r" b="b"/>
            <a:pathLst>
              <a:path w="6201155" h="0">
                <a:moveTo>
                  <a:pt x="0" y="0"/>
                </a:moveTo>
                <a:lnTo>
                  <a:pt x="6201155" y="0"/>
                </a:lnTo>
              </a:path>
            </a:pathLst>
          </a:custGeom>
          <a:ln w="10413">
            <a:solidFill>
              <a:srgbClr val="00726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650747" y="1119377"/>
            <a:ext cx="6201155" cy="0"/>
          </a:xfrm>
          <a:custGeom>
            <a:avLst/>
            <a:gdLst/>
            <a:ahLst/>
            <a:cxnLst/>
            <a:rect l="l" t="t" r="r" b="b"/>
            <a:pathLst>
              <a:path w="6201155" h="0">
                <a:moveTo>
                  <a:pt x="0" y="0"/>
                </a:moveTo>
                <a:lnTo>
                  <a:pt x="6201155" y="0"/>
                </a:lnTo>
              </a:path>
            </a:pathLst>
          </a:custGeom>
          <a:ln w="39370">
            <a:solidFill>
              <a:srgbClr val="00726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650747" y="9524999"/>
            <a:ext cx="6201155" cy="0"/>
          </a:xfrm>
          <a:custGeom>
            <a:avLst/>
            <a:gdLst/>
            <a:ahLst/>
            <a:cxnLst/>
            <a:rect l="l" t="t" r="r" b="b"/>
            <a:pathLst>
              <a:path w="6201155" h="0">
                <a:moveTo>
                  <a:pt x="0" y="0"/>
                </a:moveTo>
                <a:lnTo>
                  <a:pt x="6201155" y="0"/>
                </a:lnTo>
              </a:path>
            </a:pathLst>
          </a:custGeom>
          <a:ln w="10413">
            <a:solidFill>
              <a:srgbClr val="00726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650747" y="9557004"/>
            <a:ext cx="6201155" cy="0"/>
          </a:xfrm>
          <a:custGeom>
            <a:avLst/>
            <a:gdLst/>
            <a:ahLst/>
            <a:cxnLst/>
            <a:rect l="l" t="t" r="r" b="b"/>
            <a:pathLst>
              <a:path w="6201155" h="0">
                <a:moveTo>
                  <a:pt x="0" y="0"/>
                </a:moveTo>
                <a:lnTo>
                  <a:pt x="6201155" y="0"/>
                </a:lnTo>
              </a:path>
            </a:pathLst>
          </a:custGeom>
          <a:ln w="37846">
            <a:solidFill>
              <a:srgbClr val="00726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6530339" y="9593580"/>
            <a:ext cx="315467" cy="324612"/>
          </a:xfrm>
          <a:custGeom>
            <a:avLst/>
            <a:gdLst/>
            <a:ahLst/>
            <a:cxnLst/>
            <a:rect l="l" t="t" r="r" b="b"/>
            <a:pathLst>
              <a:path w="315467" h="324612">
                <a:moveTo>
                  <a:pt x="0" y="0"/>
                </a:moveTo>
                <a:lnTo>
                  <a:pt x="315467" y="0"/>
                </a:lnTo>
                <a:lnTo>
                  <a:pt x="315467" y="324612"/>
                </a:lnTo>
                <a:lnTo>
                  <a:pt x="0" y="324612"/>
                </a:lnTo>
                <a:lnTo>
                  <a:pt x="0" y="0"/>
                </a:lnTo>
                <a:close/>
              </a:path>
            </a:pathLst>
          </a:custGeom>
          <a:solidFill>
            <a:srgbClr val="B65B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6530339" y="9593580"/>
            <a:ext cx="315467" cy="324612"/>
          </a:xfrm>
          <a:custGeom>
            <a:avLst/>
            <a:gdLst/>
            <a:ahLst/>
            <a:cxnLst/>
            <a:rect l="l" t="t" r="r" b="b"/>
            <a:pathLst>
              <a:path w="315467" h="324612">
                <a:moveTo>
                  <a:pt x="0" y="0"/>
                </a:moveTo>
                <a:lnTo>
                  <a:pt x="0" y="324612"/>
                </a:lnTo>
                <a:lnTo>
                  <a:pt x="315467" y="324612"/>
                </a:lnTo>
                <a:lnTo>
                  <a:pt x="315467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65B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6530339" y="9955530"/>
            <a:ext cx="315467" cy="0"/>
          </a:xfrm>
          <a:custGeom>
            <a:avLst/>
            <a:gdLst/>
            <a:ahLst/>
            <a:cxnLst/>
            <a:rect l="l" t="t" r="r" b="b"/>
            <a:pathLst>
              <a:path w="315467" h="0">
                <a:moveTo>
                  <a:pt x="0" y="0"/>
                </a:moveTo>
                <a:lnTo>
                  <a:pt x="315467" y="0"/>
                </a:lnTo>
              </a:path>
            </a:pathLst>
          </a:custGeom>
          <a:ln w="27178">
            <a:solidFill>
              <a:srgbClr val="B65B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6530339" y="9942575"/>
            <a:ext cx="315467" cy="25908"/>
          </a:xfrm>
          <a:custGeom>
            <a:avLst/>
            <a:gdLst/>
            <a:ahLst/>
            <a:cxnLst/>
            <a:rect l="l" t="t" r="r" b="b"/>
            <a:pathLst>
              <a:path w="315467" h="25908">
                <a:moveTo>
                  <a:pt x="0" y="0"/>
                </a:moveTo>
                <a:lnTo>
                  <a:pt x="0" y="25908"/>
                </a:lnTo>
                <a:lnTo>
                  <a:pt x="315467" y="25908"/>
                </a:lnTo>
                <a:lnTo>
                  <a:pt x="315467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65B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675131" y="4265675"/>
            <a:ext cx="3200400" cy="1702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4215383" y="6211823"/>
            <a:ext cx="2651759" cy="1946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974611" y="899175"/>
            <a:ext cx="3580353" cy="1989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90"/>
              </a:lnSpc>
              <a:spcBef>
                <a:spcPts val="74"/>
              </a:spcBef>
            </a:pPr>
            <a:r>
              <a:rPr dirty="0" smtClean="0" sz="1350" spc="9">
                <a:solidFill>
                  <a:srgbClr val="004B44"/>
                </a:solidFill>
                <a:latin typeface="Times New Roman"/>
                <a:cs typeface="Times New Roman"/>
              </a:rPr>
              <a:t>Π</a:t>
            </a:r>
            <a:r>
              <a:rPr dirty="0" smtClean="0" sz="1350" spc="-4">
                <a:solidFill>
                  <a:srgbClr val="004B44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δ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η</a:t>
            </a:r>
            <a:r>
              <a:rPr dirty="0" smtClean="0" sz="1350" spc="4">
                <a:solidFill>
                  <a:srgbClr val="004B44"/>
                </a:solidFill>
                <a:latin typeface="Times New Roman"/>
                <a:cs typeface="Times New Roman"/>
              </a:rPr>
              <a:t>λ</a:t>
            </a:r>
            <a:r>
              <a:rPr dirty="0" smtClean="0" sz="1350" spc="-19">
                <a:solidFill>
                  <a:srgbClr val="004B44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-9">
                <a:solidFill>
                  <a:srgbClr val="004B44"/>
                </a:solidFill>
                <a:latin typeface="Times New Roman"/>
                <a:cs typeface="Times New Roman"/>
              </a:rPr>
              <a:t>ώ</a:t>
            </a:r>
            <a:r>
              <a:rPr dirty="0" smtClean="0" sz="1350" spc="19">
                <a:solidFill>
                  <a:srgbClr val="004B44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-14">
                <a:solidFill>
                  <a:srgbClr val="004B44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-4">
                <a:solidFill>
                  <a:srgbClr val="004B44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ς</a:t>
            </a:r>
            <a:r>
              <a:rPr dirty="0" smtClean="0" sz="1350" spc="34">
                <a:solidFill>
                  <a:srgbClr val="004B44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14">
                <a:solidFill>
                  <a:srgbClr val="004B44"/>
                </a:solidFill>
                <a:latin typeface="Times New Roman"/>
                <a:cs typeface="Times New Roman"/>
              </a:rPr>
              <a:t>μ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154">
                <a:solidFill>
                  <a:srgbClr val="004B44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4">
                <a:solidFill>
                  <a:srgbClr val="004B44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4">
                <a:solidFill>
                  <a:srgbClr val="004B44"/>
                </a:solidFill>
                <a:latin typeface="Times New Roman"/>
                <a:cs typeface="Times New Roman"/>
              </a:rPr>
              <a:t>σ</a:t>
            </a:r>
            <a:r>
              <a:rPr dirty="0" smtClean="0" sz="1350" spc="-4">
                <a:solidFill>
                  <a:srgbClr val="004B44"/>
                </a:solidFill>
                <a:latin typeface="Times New Roman"/>
                <a:cs typeface="Times New Roman"/>
              </a:rPr>
              <a:t>φ</a:t>
            </a:r>
            <a:r>
              <a:rPr dirty="0" smtClean="0" sz="1350" spc="-4">
                <a:solidFill>
                  <a:srgbClr val="004B44"/>
                </a:solidFill>
                <a:latin typeface="Times New Roman"/>
                <a:cs typeface="Times New Roman"/>
              </a:rPr>
              <a:t>ά</a:t>
            </a:r>
            <a:r>
              <a:rPr dirty="0" smtClean="0" sz="1350" spc="-9">
                <a:solidFill>
                  <a:srgbClr val="004B44"/>
                </a:solidFill>
                <a:latin typeface="Times New Roman"/>
                <a:cs typeface="Times New Roman"/>
              </a:rPr>
              <a:t>λ</a:t>
            </a:r>
            <a:r>
              <a:rPr dirty="0" smtClean="0" sz="1350" spc="-4">
                <a:solidFill>
                  <a:srgbClr val="004B44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14">
                <a:solidFill>
                  <a:srgbClr val="004B44"/>
                </a:solidFill>
                <a:latin typeface="Times New Roman"/>
                <a:cs typeface="Times New Roman"/>
              </a:rPr>
              <a:t>ι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25">
                <a:solidFill>
                  <a:srgbClr val="004B44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5">
                <a:solidFill>
                  <a:srgbClr val="004B44"/>
                </a:solidFill>
                <a:latin typeface="Times New Roman"/>
                <a:cs typeface="Times New Roman"/>
              </a:rPr>
              <a:t>σ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η</a:t>
            </a:r>
            <a:r>
              <a:rPr dirty="0" smtClean="0" sz="1350" spc="-61">
                <a:solidFill>
                  <a:srgbClr val="004B44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18">
                <a:solidFill>
                  <a:srgbClr val="004B44"/>
                </a:solidFill>
                <a:latin typeface="Times New Roman"/>
                <a:cs typeface="Times New Roman"/>
              </a:rPr>
              <a:t>π</a:t>
            </a:r>
            <a:r>
              <a:rPr dirty="0" smtClean="0" sz="1350" spc="-5">
                <a:solidFill>
                  <a:srgbClr val="004B44"/>
                </a:solidFill>
                <a:latin typeface="Times New Roman"/>
                <a:cs typeface="Times New Roman"/>
              </a:rPr>
              <a:t>ό</a:t>
            </a:r>
            <a:r>
              <a:rPr dirty="0" smtClean="0" sz="1350" spc="5">
                <a:solidFill>
                  <a:srgbClr val="004B44"/>
                </a:solidFill>
                <a:latin typeface="Times New Roman"/>
                <a:cs typeface="Times New Roman"/>
              </a:rPr>
              <a:t>λ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η</a:t>
            </a:r>
            <a:r>
              <a:rPr dirty="0" smtClean="0" sz="1350" spc="49">
                <a:solidFill>
                  <a:srgbClr val="004B44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μ</a:t>
            </a:r>
            <a:r>
              <a:rPr dirty="0" smtClean="0" sz="1350" spc="-4">
                <a:solidFill>
                  <a:srgbClr val="004B44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υ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6348" y="1175487"/>
            <a:ext cx="6204634" cy="12649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138" algn="just">
              <a:lnSpc>
                <a:spcPts val="1290"/>
              </a:lnSpc>
              <a:spcBef>
                <a:spcPts val="64"/>
              </a:spcBef>
            </a:pPr>
            <a:r>
              <a:rPr dirty="0" smtClean="0" sz="115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φ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7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,</a:t>
            </a:r>
            <a:r>
              <a:rPr dirty="0" smtClean="0" sz="1150" spc="5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25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5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2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17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,</a:t>
            </a:r>
            <a:r>
              <a:rPr dirty="0" smtClean="0" sz="1150" spc="3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ύ</a:t>
            </a:r>
            <a:r>
              <a:rPr dirty="0" smtClean="0" sz="1150" spc="11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71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11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88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2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4</a:t>
            </a:r>
            <a:r>
              <a:rPr dirty="0" smtClean="0" sz="1150" spc="182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25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/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ώ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r>
              <a:rPr dirty="0" smtClean="0" sz="1150" spc="4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7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-17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35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-23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5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endParaRPr sz="1150">
              <a:latin typeface="Times New Roman"/>
              <a:cs typeface="Times New Roman"/>
            </a:endParaRPr>
          </a:p>
          <a:p>
            <a:pPr marL="12700" algn="just">
              <a:lnSpc>
                <a:spcPts val="2150"/>
              </a:lnSpc>
              <a:spcBef>
                <a:spcPts val="223"/>
              </a:spcBef>
            </a:pP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17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23">
                <a:solidFill>
                  <a:srgbClr val="212121"/>
                </a:solidFill>
                <a:latin typeface="Times New Roman"/>
                <a:cs typeface="Times New Roman"/>
              </a:rPr>
              <a:t>ύ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181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7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23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6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311">
                <a:solidFill>
                  <a:srgbClr val="033F03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 u="heavy">
                <a:solidFill>
                  <a:srgbClr val="033F03"/>
                </a:solidFill>
                <a:latin typeface="Times New Roman"/>
                <a:cs typeface="Times New Roman"/>
              </a:rPr>
              <a:t>a</a:t>
            </a:r>
            <a:r>
              <a:rPr dirty="0" smtClean="0" sz="1150" spc="0" u="heavy">
                <a:solidFill>
                  <a:srgbClr val="033F03"/>
                </a:solidFill>
                <a:latin typeface="Times New Roman"/>
                <a:cs typeface="Times New Roman"/>
              </a:rPr>
              <a:t>r</a:t>
            </a:r>
            <a:r>
              <a:rPr dirty="0" smtClean="0" sz="1150" spc="0" u="heavy">
                <a:solidFill>
                  <a:srgbClr val="033F03"/>
                </a:solidFill>
                <a:latin typeface="Times New Roman"/>
                <a:cs typeface="Times New Roman"/>
              </a:rPr>
              <a:t>i</a:t>
            </a:r>
            <a:r>
              <a:rPr dirty="0" smtClean="0" sz="1150" spc="0" u="heavy">
                <a:solidFill>
                  <a:srgbClr val="033F03"/>
                </a:solidFill>
                <a:latin typeface="Times New Roman"/>
                <a:cs typeface="Times New Roman"/>
              </a:rPr>
              <a:t>e</a:t>
            </a:r>
            <a:r>
              <a:rPr dirty="0" smtClean="0" sz="1150" spc="0" u="heavy">
                <a:solidFill>
                  <a:srgbClr val="033F03"/>
                </a:solidFill>
                <a:latin typeface="Times New Roman"/>
                <a:cs typeface="Times New Roman"/>
              </a:rPr>
              <a:t>l</a:t>
            </a:r>
            <a:r>
              <a:rPr dirty="0" smtClean="0" sz="1150" spc="50">
                <a:solidFill>
                  <a:srgbClr val="033F03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 </a:t>
            </a:r>
            <a:r>
              <a:rPr dirty="0" smtClean="0" sz="1150" spc="-3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7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132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7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82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ώ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 </a:t>
            </a:r>
            <a:r>
              <a:rPr dirty="0" smtClean="0" sz="1150" spc="-5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 </a:t>
            </a:r>
            <a:r>
              <a:rPr dirty="0" smtClean="0" sz="1150" spc="-4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ξ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’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 </a:t>
            </a:r>
            <a:r>
              <a:rPr dirty="0" smtClean="0" sz="1150" spc="2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25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18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24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-12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12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2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21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2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8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8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2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r>
              <a:rPr dirty="0" smtClean="0" sz="1150" spc="111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Β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1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01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7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23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θ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6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1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ύ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ύ</a:t>
            </a:r>
            <a:r>
              <a:rPr dirty="0" smtClean="0" sz="1150" spc="63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7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a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r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i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e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l</a:t>
            </a:r>
            <a:r>
              <a:rPr dirty="0" smtClean="0" sz="1150" spc="28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ύ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28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166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53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ψ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3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θ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58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1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58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,</a:t>
            </a:r>
            <a:r>
              <a:rPr dirty="0" smtClean="0" sz="1150" spc="10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11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8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18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φ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2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6">
                <a:solidFill>
                  <a:srgbClr val="212121"/>
                </a:solidFill>
                <a:latin typeface="Times New Roman"/>
                <a:cs typeface="Times New Roman"/>
              </a:rPr>
              <a:t>β</a:t>
            </a:r>
            <a:r>
              <a:rPr dirty="0" smtClean="0" sz="1150" spc="12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6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6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,</a:t>
            </a:r>
            <a:r>
              <a:rPr dirty="0" smtClean="0" sz="1150" spc="-51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5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2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187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12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2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18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3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152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25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2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2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-2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φ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2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-11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β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6348" y="2711711"/>
            <a:ext cx="6204321" cy="31744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27301" algn="r">
              <a:lnSpc>
                <a:spcPts val="1290"/>
              </a:lnSpc>
              <a:spcBef>
                <a:spcPts val="64"/>
              </a:spcBef>
            </a:pP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8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12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-18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2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227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,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25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φ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ώ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φ</a:t>
            </a:r>
            <a:r>
              <a:rPr dirty="0" smtClean="0" sz="1150" spc="-17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23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11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308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φ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ζ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endParaRPr sz="1150">
              <a:latin typeface="Times New Roman"/>
              <a:cs typeface="Times New Roman"/>
            </a:endParaRPr>
          </a:p>
          <a:p>
            <a:pPr marR="25373" algn="r">
              <a:lnSpc>
                <a:spcPts val="1322"/>
              </a:lnSpc>
              <a:spcBef>
                <a:spcPts val="760"/>
              </a:spcBef>
            </a:pP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0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,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6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β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25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ώ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312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ώ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: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8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97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25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2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6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33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,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8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endParaRPr sz="1150">
              <a:latin typeface="Times New Roman"/>
              <a:cs typeface="Times New Roman"/>
            </a:endParaRPr>
          </a:p>
          <a:p>
            <a:pPr marR="25373" algn="r">
              <a:lnSpc>
                <a:spcPts val="1322"/>
              </a:lnSpc>
              <a:spcBef>
                <a:spcPts val="827"/>
              </a:spcBef>
            </a:pP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57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-17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23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,</a:t>
            </a:r>
            <a:r>
              <a:rPr dirty="0" smtClean="0" sz="1150" spc="24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1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8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φ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,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2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337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"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ύ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φ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"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3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,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2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1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"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"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2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-13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247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endParaRPr sz="1150">
              <a:latin typeface="Times New Roman"/>
              <a:cs typeface="Times New Roman"/>
            </a:endParaRPr>
          </a:p>
          <a:p>
            <a:pPr marR="25373" algn="r">
              <a:lnSpc>
                <a:spcPts val="1322"/>
              </a:lnSpc>
              <a:spcBef>
                <a:spcPts val="827"/>
              </a:spcBef>
            </a:pP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ύ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4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2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21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25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2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ώ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11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236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φ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-11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11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11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11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r>
              <a:rPr dirty="0" smtClean="0" sz="1150" spc="20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3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,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5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endParaRPr sz="1150">
              <a:latin typeface="Times New Roman"/>
              <a:cs typeface="Times New Roman"/>
            </a:endParaRPr>
          </a:p>
          <a:p>
            <a:pPr marR="25373" algn="r">
              <a:lnSpc>
                <a:spcPts val="1322"/>
              </a:lnSpc>
              <a:spcBef>
                <a:spcPts val="827"/>
              </a:spcBef>
            </a:pP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2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6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16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6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7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11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78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11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-17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11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23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,</a:t>
            </a:r>
            <a:r>
              <a:rPr dirty="0" smtClean="0" sz="1150" spc="-62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51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12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12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172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2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6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7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23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2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7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endParaRPr sz="1150">
              <a:latin typeface="Times New Roman"/>
              <a:cs typeface="Times New Roman"/>
            </a:endParaRPr>
          </a:p>
          <a:p>
            <a:pPr marR="25373" algn="r">
              <a:lnSpc>
                <a:spcPts val="1322"/>
              </a:lnSpc>
              <a:spcBef>
                <a:spcPts val="827"/>
              </a:spcBef>
            </a:pP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25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θ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-13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17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11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66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θ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3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-14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-14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0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25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338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θ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ώ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-13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endParaRPr sz="1150">
              <a:latin typeface="Times New Roman"/>
              <a:cs typeface="Times New Roman"/>
            </a:endParaRPr>
          </a:p>
          <a:p>
            <a:pPr marR="25373" algn="r">
              <a:lnSpc>
                <a:spcPts val="1322"/>
              </a:lnSpc>
              <a:spcBef>
                <a:spcPts val="827"/>
              </a:spcBef>
            </a:pP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ύ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,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252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1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8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8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5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28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2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08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endParaRPr sz="1150">
              <a:latin typeface="Times New Roman"/>
              <a:cs typeface="Times New Roman"/>
            </a:endParaRPr>
          </a:p>
          <a:p>
            <a:pPr marL="3336505" algn="just">
              <a:lnSpc>
                <a:spcPts val="1322"/>
              </a:lnSpc>
              <a:spcBef>
                <a:spcPts val="852"/>
              </a:spcBef>
            </a:pP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6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ζ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67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7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23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-23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033F03"/>
                </a:solidFill>
                <a:latin typeface="Times New Roman"/>
                <a:cs typeface="Times New Roman"/>
              </a:rPr>
              <a:t>r</a:t>
            </a:r>
            <a:r>
              <a:rPr dirty="0" smtClean="0" sz="1150" spc="0">
                <a:solidFill>
                  <a:srgbClr val="033F03"/>
                </a:solidFill>
                <a:latin typeface="Times New Roman"/>
                <a:cs typeface="Times New Roman"/>
              </a:rPr>
              <a:t>o</a:t>
            </a:r>
            <a:r>
              <a:rPr dirty="0" smtClean="0" sz="1150" spc="-9">
                <a:solidFill>
                  <a:srgbClr val="033F03"/>
                </a:solidFill>
                <a:latin typeface="Times New Roman"/>
                <a:cs typeface="Times New Roman"/>
              </a:rPr>
              <a:t>v</a:t>
            </a:r>
            <a:r>
              <a:rPr dirty="0" smtClean="0" sz="1150" spc="0">
                <a:solidFill>
                  <a:srgbClr val="033F03"/>
                </a:solidFill>
                <a:latin typeface="Times New Roman"/>
                <a:cs typeface="Times New Roman"/>
              </a:rPr>
              <a:t>e</a:t>
            </a:r>
            <a:r>
              <a:rPr dirty="0" smtClean="0" sz="1150" spc="9">
                <a:solidFill>
                  <a:srgbClr val="033F03"/>
                </a:solidFill>
                <a:latin typeface="Times New Roman"/>
                <a:cs typeface="Times New Roman"/>
              </a:rPr>
              <a:t>r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,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endParaRPr sz="1150">
              <a:latin typeface="Times New Roman"/>
              <a:cs typeface="Times New Roman"/>
            </a:endParaRPr>
          </a:p>
          <a:p>
            <a:pPr marL="3336505" algn="just">
              <a:lnSpc>
                <a:spcPts val="1322"/>
              </a:lnSpc>
              <a:spcBef>
                <a:spcPts val="825"/>
              </a:spcBef>
            </a:pP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6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32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6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-6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25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-76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ζ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3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18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4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ώ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endParaRPr sz="1150">
              <a:latin typeface="Times New Roman"/>
              <a:cs typeface="Times New Roman"/>
            </a:endParaRPr>
          </a:p>
          <a:p>
            <a:pPr marL="3336505" algn="just">
              <a:lnSpc>
                <a:spcPts val="1322"/>
              </a:lnSpc>
              <a:spcBef>
                <a:spcPts val="825"/>
              </a:spcBef>
            </a:pPr>
            <a:r>
              <a:rPr dirty="0" smtClean="0" sz="1150" spc="6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6">
                <a:solidFill>
                  <a:srgbClr val="212121"/>
                </a:solidFill>
                <a:latin typeface="Times New Roman"/>
                <a:cs typeface="Times New Roman"/>
              </a:rPr>
              <a:t>ύ</a:t>
            </a:r>
            <a:r>
              <a:rPr dirty="0" smtClean="0" sz="1150" spc="-6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6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6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r>
              <a:rPr dirty="0" smtClean="0" sz="1150" spc="52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endParaRPr sz="1150">
              <a:latin typeface="Times New Roman"/>
              <a:cs typeface="Times New Roman"/>
            </a:endParaRPr>
          </a:p>
          <a:p>
            <a:pPr marL="3336505" algn="just">
              <a:lnSpc>
                <a:spcPts val="1322"/>
              </a:lnSpc>
              <a:spcBef>
                <a:spcPts val="825"/>
              </a:spcBef>
            </a:pP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137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18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146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52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ζ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7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7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25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ϋ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,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7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ψ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endParaRPr sz="1150">
              <a:latin typeface="Times New Roman"/>
              <a:cs typeface="Times New Roman"/>
            </a:endParaRPr>
          </a:p>
          <a:p>
            <a:pPr marL="3336505" marR="1511247" algn="just">
              <a:lnSpc>
                <a:spcPct val="95825"/>
              </a:lnSpc>
              <a:spcBef>
                <a:spcPts val="840"/>
              </a:spcBef>
            </a:pP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-11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ζ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3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ϋ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6348" y="6158936"/>
            <a:ext cx="3457190" cy="9921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165" algn="just">
              <a:lnSpc>
                <a:spcPts val="1290"/>
              </a:lnSpc>
              <a:spcBef>
                <a:spcPts val="64"/>
              </a:spcBef>
            </a:pP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18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φ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5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178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5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θ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5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ύ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endParaRPr sz="1150">
              <a:latin typeface="Times New Roman"/>
              <a:cs typeface="Times New Roman"/>
            </a:endParaRPr>
          </a:p>
          <a:p>
            <a:pPr marL="12700" algn="just">
              <a:lnSpc>
                <a:spcPts val="2150"/>
              </a:lnSpc>
              <a:spcBef>
                <a:spcPts val="223"/>
              </a:spcBef>
            </a:pP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β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-25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25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6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8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2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6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201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5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96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6">
                <a:solidFill>
                  <a:srgbClr val="212121"/>
                </a:solidFill>
                <a:latin typeface="Times New Roman"/>
                <a:cs typeface="Times New Roman"/>
              </a:rPr>
              <a:t>θ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ύ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8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-6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6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17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36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102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116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6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3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φ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-11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θ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,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-13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8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-10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6348" y="7250135"/>
            <a:ext cx="293126" cy="1737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0"/>
              </a:lnSpc>
              <a:spcBef>
                <a:spcPts val="64"/>
              </a:spcBef>
            </a:pPr>
            <a:r>
              <a:rPr dirty="0" smtClean="0" sz="115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5433" y="7250135"/>
            <a:ext cx="2986679" cy="1737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0"/>
              </a:lnSpc>
              <a:spcBef>
                <a:spcPts val="64"/>
              </a:spcBef>
            </a:pP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1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9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  </a:t>
            </a:r>
            <a:r>
              <a:rPr dirty="0" smtClean="0" sz="1150" spc="141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ώ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   </a:t>
            </a:r>
            <a:r>
              <a:rPr dirty="0" smtClean="0" sz="1150" spc="10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7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  </a:t>
            </a:r>
            <a:r>
              <a:rPr dirty="0" smtClean="0" sz="1150" spc="158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25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2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-25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25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φ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   </a:t>
            </a:r>
            <a:r>
              <a:rPr dirty="0" smtClean="0" sz="1150" spc="12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6348" y="7524428"/>
            <a:ext cx="6204881" cy="1808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754042" algn="just">
              <a:lnSpc>
                <a:spcPts val="1290"/>
              </a:lnSpc>
              <a:spcBef>
                <a:spcPts val="64"/>
              </a:spcBef>
            </a:pP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ύ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 </a:t>
            </a:r>
            <a:r>
              <a:rPr dirty="0" smtClean="0" sz="1150" spc="-4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ύ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 </a:t>
            </a:r>
            <a:r>
              <a:rPr dirty="0" smtClean="0" sz="1150" spc="-4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 </a:t>
            </a:r>
            <a:r>
              <a:rPr dirty="0" smtClean="0" sz="1150" spc="-2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9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 </a:t>
            </a:r>
            <a:r>
              <a:rPr dirty="0" smtClean="0" sz="1150" spc="-3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endParaRPr sz="1150">
              <a:latin typeface="Times New Roman"/>
              <a:cs typeface="Times New Roman"/>
            </a:endParaRPr>
          </a:p>
          <a:p>
            <a:pPr marL="12700" marR="2750508">
              <a:lnSpc>
                <a:spcPts val="1322"/>
              </a:lnSpc>
              <a:spcBef>
                <a:spcPts val="749"/>
              </a:spcBef>
            </a:pP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ξ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θ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11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φ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r>
              <a:rPr dirty="0" smtClean="0" sz="1150" spc="10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15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6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10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13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2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0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endParaRPr sz="1150">
              <a:latin typeface="Times New Roman"/>
              <a:cs typeface="Times New Roman"/>
            </a:endParaRPr>
          </a:p>
          <a:p>
            <a:pPr marL="12700" marR="2750508">
              <a:lnSpc>
                <a:spcPts val="1322"/>
              </a:lnSpc>
              <a:spcBef>
                <a:spcPts val="826"/>
              </a:spcBef>
            </a:pP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ώ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 </a:t>
            </a:r>
            <a:r>
              <a:rPr dirty="0" smtClean="0" sz="1150" spc="-13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25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2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 </a:t>
            </a:r>
            <a:r>
              <a:rPr dirty="0" smtClean="0" sz="1150" spc="-12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 </a:t>
            </a:r>
            <a:r>
              <a:rPr dirty="0" smtClean="0" sz="1150" spc="-11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θ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 </a:t>
            </a:r>
            <a:r>
              <a:rPr dirty="0" smtClean="0" sz="1150" spc="-12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ώ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endParaRPr sz="1150">
              <a:latin typeface="Times New Roman"/>
              <a:cs typeface="Times New Roman"/>
            </a:endParaRPr>
          </a:p>
          <a:p>
            <a:pPr marL="12700" algn="just">
              <a:lnSpc>
                <a:spcPts val="1322"/>
              </a:lnSpc>
              <a:spcBef>
                <a:spcPts val="856"/>
              </a:spcBef>
            </a:pPr>
            <a:r>
              <a:rPr dirty="0" smtClean="0" sz="1150" spc="-23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11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17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-11">
                <a:solidFill>
                  <a:srgbClr val="212121"/>
                </a:solidFill>
                <a:latin typeface="Times New Roman"/>
                <a:cs typeface="Times New Roman"/>
              </a:rPr>
              <a:t>ώ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203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ύ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ζ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5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3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6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2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ύ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238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18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18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246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147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25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ύ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5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2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-18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12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2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ύ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,</a:t>
            </a:r>
            <a:r>
              <a:rPr dirty="0" smtClean="0" sz="1150" spc="147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ζ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endParaRPr sz="1150">
              <a:latin typeface="Times New Roman"/>
              <a:cs typeface="Times New Roman"/>
            </a:endParaRPr>
          </a:p>
          <a:p>
            <a:pPr marL="12700" algn="just">
              <a:lnSpc>
                <a:spcPts val="1322"/>
              </a:lnSpc>
              <a:spcBef>
                <a:spcPts val="825"/>
              </a:spcBef>
            </a:pP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262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ύ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-6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-6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r>
              <a:rPr dirty="0" smtClean="0" sz="1150" spc="21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,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φ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ζ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ώ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β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25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endParaRPr sz="1150">
              <a:latin typeface="Times New Roman"/>
              <a:cs typeface="Times New Roman"/>
            </a:endParaRPr>
          </a:p>
          <a:p>
            <a:pPr marL="12700" algn="just">
              <a:lnSpc>
                <a:spcPts val="1322"/>
              </a:lnSpc>
              <a:spcBef>
                <a:spcPts val="825"/>
              </a:spcBef>
            </a:pP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1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6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112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0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0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6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98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φ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θ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9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27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β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-25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3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033F03"/>
                </a:solidFill>
                <a:latin typeface="Times New Roman"/>
                <a:cs typeface="Times New Roman"/>
              </a:rPr>
              <a:t>R</a:t>
            </a:r>
            <a:r>
              <a:rPr dirty="0" smtClean="0" sz="1150" spc="-9">
                <a:solidFill>
                  <a:srgbClr val="033F03"/>
                </a:solidFill>
                <a:latin typeface="Times New Roman"/>
                <a:cs typeface="Times New Roman"/>
              </a:rPr>
              <a:t>a</a:t>
            </a:r>
            <a:r>
              <a:rPr dirty="0" smtClean="0" sz="1150" spc="14">
                <a:solidFill>
                  <a:srgbClr val="033F03"/>
                </a:solidFill>
                <a:latin typeface="Times New Roman"/>
                <a:cs typeface="Times New Roman"/>
              </a:rPr>
              <a:t>l</a:t>
            </a:r>
            <a:r>
              <a:rPr dirty="0" smtClean="0" sz="1150" spc="0">
                <a:solidFill>
                  <a:srgbClr val="033F03"/>
                </a:solidFill>
                <a:latin typeface="Times New Roman"/>
                <a:cs typeface="Times New Roman"/>
              </a:rPr>
              <a:t>e</a:t>
            </a:r>
            <a:r>
              <a:rPr dirty="0" smtClean="0" sz="1150" spc="-9">
                <a:solidFill>
                  <a:srgbClr val="033F03"/>
                </a:solidFill>
                <a:latin typeface="Times New Roman"/>
                <a:cs typeface="Times New Roman"/>
              </a:rPr>
              <a:t>i</a:t>
            </a:r>
            <a:r>
              <a:rPr dirty="0" smtClean="0" sz="1150" spc="9">
                <a:solidFill>
                  <a:srgbClr val="033F03"/>
                </a:solidFill>
                <a:latin typeface="Times New Roman"/>
                <a:cs typeface="Times New Roman"/>
              </a:rPr>
              <a:t>g</a:t>
            </a:r>
            <a:r>
              <a:rPr dirty="0" smtClean="0" sz="1150" spc="0">
                <a:solidFill>
                  <a:srgbClr val="033F03"/>
                </a:solidFill>
                <a:latin typeface="Times New Roman"/>
                <a:cs typeface="Times New Roman"/>
              </a:rPr>
              <a:t>h</a:t>
            </a:r>
            <a:r>
              <a:rPr dirty="0" smtClean="0" sz="1150" spc="34">
                <a:solidFill>
                  <a:srgbClr val="033F03"/>
                </a:solidFill>
                <a:latin typeface="Times New Roman"/>
                <a:cs typeface="Times New Roman"/>
              </a:rPr>
              <a:t> </a:t>
            </a:r>
            <a:endParaRPr sz="1150">
              <a:latin typeface="Times New Roman"/>
              <a:cs typeface="Times New Roman"/>
            </a:endParaRPr>
          </a:p>
          <a:p>
            <a:pPr marL="12700" algn="just">
              <a:lnSpc>
                <a:spcPts val="1322"/>
              </a:lnSpc>
              <a:spcBef>
                <a:spcPts val="825"/>
              </a:spcBef>
            </a:pP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27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0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endParaRPr sz="1150">
              <a:latin typeface="Times New Roman"/>
              <a:cs typeface="Times New Roman"/>
            </a:endParaRPr>
          </a:p>
          <a:p>
            <a:pPr marL="12700" marR="3236" algn="just">
              <a:lnSpc>
                <a:spcPct val="95825"/>
              </a:lnSpc>
              <a:spcBef>
                <a:spcPts val="855"/>
              </a:spcBef>
            </a:pPr>
            <a:r>
              <a:rPr dirty="0" smtClean="0" sz="1150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8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1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11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193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62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6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14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2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φ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18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11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2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22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5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25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6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3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0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0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0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0</a:t>
            </a:r>
            <a:r>
              <a:rPr dirty="0" smtClean="0" sz="1150" spc="16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7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172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6374" y="9611877"/>
            <a:ext cx="1375296" cy="1989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90"/>
              </a:lnSpc>
              <a:spcBef>
                <a:spcPts val="74"/>
              </a:spcBef>
            </a:pP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2</a:t>
            </a:r>
            <a:r>
              <a:rPr dirty="0" smtClean="0" baseline="23872" sz="1275" spc="0">
                <a:solidFill>
                  <a:srgbClr val="004B44"/>
                </a:solidFill>
                <a:latin typeface="Times New Roman"/>
                <a:cs typeface="Times New Roman"/>
              </a:rPr>
              <a:t>ο</a:t>
            </a:r>
            <a:r>
              <a:rPr dirty="0" smtClean="0" baseline="23872" sz="1275" spc="135">
                <a:solidFill>
                  <a:srgbClr val="004B44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9">
                <a:solidFill>
                  <a:srgbClr val="004B44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-19">
                <a:solidFill>
                  <a:srgbClr val="004B44"/>
                </a:solidFill>
                <a:latin typeface="Times New Roman"/>
                <a:cs typeface="Times New Roman"/>
              </a:rPr>
              <a:t>Π</a:t>
            </a:r>
            <a:r>
              <a:rPr dirty="0" smtClean="0" sz="1350" spc="29">
                <a:solidFill>
                  <a:srgbClr val="004B44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Λ</a:t>
            </a:r>
            <a:r>
              <a:rPr dirty="0" smtClean="0" sz="1350" spc="-107">
                <a:solidFill>
                  <a:srgbClr val="004B44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4">
                <a:solidFill>
                  <a:srgbClr val="004B44"/>
                </a:solidFill>
                <a:latin typeface="Times New Roman"/>
                <a:cs typeface="Times New Roman"/>
              </a:rPr>
              <a:t>Χ</a:t>
            </a:r>
            <a:r>
              <a:rPr dirty="0" smtClean="0" sz="1350" spc="-4">
                <a:solidFill>
                  <a:srgbClr val="004B44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-4">
                <a:solidFill>
                  <a:srgbClr val="004B44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ι</a:t>
            </a:r>
            <a:r>
              <a:rPr dirty="0" smtClean="0" sz="1350" spc="-9">
                <a:solidFill>
                  <a:srgbClr val="004B44"/>
                </a:solidFill>
                <a:latin typeface="Times New Roman"/>
                <a:cs typeface="Times New Roman"/>
              </a:rPr>
              <a:t>ώ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ν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530339" y="9593580"/>
            <a:ext cx="315467" cy="3520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/>
          <p:nvPr/>
        </p:nvSpPr>
        <p:spPr>
          <a:xfrm>
            <a:off x="649224" y="1149857"/>
            <a:ext cx="6202679" cy="0"/>
          </a:xfrm>
          <a:custGeom>
            <a:avLst/>
            <a:gdLst/>
            <a:ahLst/>
            <a:cxnLst/>
            <a:rect l="l" t="t" r="r" b="b"/>
            <a:pathLst>
              <a:path w="6202679" h="0">
                <a:moveTo>
                  <a:pt x="0" y="0"/>
                </a:moveTo>
                <a:lnTo>
                  <a:pt x="6202679" y="0"/>
                </a:lnTo>
              </a:path>
            </a:pathLst>
          </a:custGeom>
          <a:ln w="8890">
            <a:solidFill>
              <a:srgbClr val="00726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649224" y="1117853"/>
            <a:ext cx="6202679" cy="0"/>
          </a:xfrm>
          <a:custGeom>
            <a:avLst/>
            <a:gdLst/>
            <a:ahLst/>
            <a:cxnLst/>
            <a:rect l="l" t="t" r="r" b="b"/>
            <a:pathLst>
              <a:path w="6202679" h="0">
                <a:moveTo>
                  <a:pt x="0" y="0"/>
                </a:moveTo>
                <a:lnTo>
                  <a:pt x="6202679" y="0"/>
                </a:lnTo>
              </a:path>
            </a:pathLst>
          </a:custGeom>
          <a:ln w="39370">
            <a:solidFill>
              <a:srgbClr val="00726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649224" y="9523475"/>
            <a:ext cx="6202679" cy="0"/>
          </a:xfrm>
          <a:custGeom>
            <a:avLst/>
            <a:gdLst/>
            <a:ahLst/>
            <a:cxnLst/>
            <a:rect l="l" t="t" r="r" b="b"/>
            <a:pathLst>
              <a:path w="6202679" h="0">
                <a:moveTo>
                  <a:pt x="0" y="0"/>
                </a:moveTo>
                <a:lnTo>
                  <a:pt x="6202679" y="0"/>
                </a:lnTo>
              </a:path>
            </a:pathLst>
          </a:custGeom>
          <a:ln w="10414">
            <a:solidFill>
              <a:srgbClr val="00726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649224" y="9555480"/>
            <a:ext cx="6202679" cy="0"/>
          </a:xfrm>
          <a:custGeom>
            <a:avLst/>
            <a:gdLst/>
            <a:ahLst/>
            <a:cxnLst/>
            <a:rect l="l" t="t" r="r" b="b"/>
            <a:pathLst>
              <a:path w="6202679" h="0">
                <a:moveTo>
                  <a:pt x="0" y="0"/>
                </a:moveTo>
                <a:lnTo>
                  <a:pt x="6202679" y="0"/>
                </a:lnTo>
              </a:path>
            </a:pathLst>
          </a:custGeom>
          <a:ln w="37845">
            <a:solidFill>
              <a:srgbClr val="00726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6530339" y="9593580"/>
            <a:ext cx="315467" cy="324612"/>
          </a:xfrm>
          <a:custGeom>
            <a:avLst/>
            <a:gdLst/>
            <a:ahLst/>
            <a:cxnLst/>
            <a:rect l="l" t="t" r="r" b="b"/>
            <a:pathLst>
              <a:path w="315467" h="324612">
                <a:moveTo>
                  <a:pt x="0" y="0"/>
                </a:moveTo>
                <a:lnTo>
                  <a:pt x="315467" y="0"/>
                </a:lnTo>
                <a:lnTo>
                  <a:pt x="315467" y="324612"/>
                </a:lnTo>
                <a:lnTo>
                  <a:pt x="0" y="324612"/>
                </a:lnTo>
                <a:lnTo>
                  <a:pt x="0" y="0"/>
                </a:lnTo>
                <a:close/>
              </a:path>
            </a:pathLst>
          </a:custGeom>
          <a:solidFill>
            <a:srgbClr val="B65B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6530339" y="9593580"/>
            <a:ext cx="315467" cy="324612"/>
          </a:xfrm>
          <a:custGeom>
            <a:avLst/>
            <a:gdLst/>
            <a:ahLst/>
            <a:cxnLst/>
            <a:rect l="l" t="t" r="r" b="b"/>
            <a:pathLst>
              <a:path w="315467" h="324612">
                <a:moveTo>
                  <a:pt x="0" y="0"/>
                </a:moveTo>
                <a:lnTo>
                  <a:pt x="0" y="324612"/>
                </a:lnTo>
                <a:lnTo>
                  <a:pt x="315467" y="324612"/>
                </a:lnTo>
                <a:lnTo>
                  <a:pt x="315467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65B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6530339" y="9955530"/>
            <a:ext cx="315467" cy="0"/>
          </a:xfrm>
          <a:custGeom>
            <a:avLst/>
            <a:gdLst/>
            <a:ahLst/>
            <a:cxnLst/>
            <a:rect l="l" t="t" r="r" b="b"/>
            <a:pathLst>
              <a:path w="315467" h="0">
                <a:moveTo>
                  <a:pt x="0" y="0"/>
                </a:moveTo>
                <a:lnTo>
                  <a:pt x="315467" y="0"/>
                </a:lnTo>
              </a:path>
            </a:pathLst>
          </a:custGeom>
          <a:ln w="27178">
            <a:solidFill>
              <a:srgbClr val="B65B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6530339" y="9942575"/>
            <a:ext cx="315467" cy="25908"/>
          </a:xfrm>
          <a:custGeom>
            <a:avLst/>
            <a:gdLst/>
            <a:ahLst/>
            <a:cxnLst/>
            <a:rect l="l" t="t" r="r" b="b"/>
            <a:pathLst>
              <a:path w="315467" h="25908">
                <a:moveTo>
                  <a:pt x="0" y="0"/>
                </a:moveTo>
                <a:lnTo>
                  <a:pt x="0" y="25908"/>
                </a:lnTo>
                <a:lnTo>
                  <a:pt x="315467" y="25908"/>
                </a:lnTo>
                <a:lnTo>
                  <a:pt x="315467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65B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973071" y="897676"/>
            <a:ext cx="3582219" cy="198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90"/>
              </a:lnSpc>
              <a:spcBef>
                <a:spcPts val="74"/>
              </a:spcBef>
            </a:pPr>
            <a:r>
              <a:rPr dirty="0" smtClean="0" sz="1350">
                <a:solidFill>
                  <a:srgbClr val="004B44"/>
                </a:solidFill>
                <a:latin typeface="Times New Roman"/>
                <a:cs typeface="Times New Roman"/>
              </a:rPr>
              <a:t>Π</a:t>
            </a:r>
            <a:r>
              <a:rPr dirty="0" smtClean="0" sz="1350" spc="9">
                <a:solidFill>
                  <a:srgbClr val="004B44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-14">
                <a:solidFill>
                  <a:srgbClr val="004B44"/>
                </a:solidFill>
                <a:latin typeface="Times New Roman"/>
                <a:cs typeface="Times New Roman"/>
              </a:rPr>
              <a:t>δ</a:t>
            </a:r>
            <a:r>
              <a:rPr dirty="0" smtClean="0" sz="1350" spc="14">
                <a:solidFill>
                  <a:srgbClr val="004B44"/>
                </a:solidFill>
                <a:latin typeface="Times New Roman"/>
                <a:cs typeface="Times New Roman"/>
              </a:rPr>
              <a:t>η</a:t>
            </a:r>
            <a:r>
              <a:rPr dirty="0" smtClean="0" sz="1350" spc="-9">
                <a:solidFill>
                  <a:srgbClr val="004B44"/>
                </a:solidFill>
                <a:latin typeface="Times New Roman"/>
                <a:cs typeface="Times New Roman"/>
              </a:rPr>
              <a:t>λ</a:t>
            </a:r>
            <a:r>
              <a:rPr dirty="0" smtClean="0" sz="1350" spc="9">
                <a:solidFill>
                  <a:srgbClr val="004B44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-29">
                <a:solidFill>
                  <a:srgbClr val="004B44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ώ</a:t>
            </a:r>
            <a:r>
              <a:rPr dirty="0" smtClean="0" sz="1350" spc="19">
                <a:solidFill>
                  <a:srgbClr val="004B44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-14">
                <a:solidFill>
                  <a:srgbClr val="004B44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9">
                <a:solidFill>
                  <a:srgbClr val="004B44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ς</a:t>
            </a:r>
            <a:r>
              <a:rPr dirty="0" smtClean="0" sz="1350" spc="19">
                <a:solidFill>
                  <a:srgbClr val="004B44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14">
                <a:solidFill>
                  <a:srgbClr val="004B44"/>
                </a:solidFill>
                <a:latin typeface="Times New Roman"/>
                <a:cs typeface="Times New Roman"/>
              </a:rPr>
              <a:t>μ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154">
                <a:solidFill>
                  <a:srgbClr val="004B44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σ</a:t>
            </a:r>
            <a:r>
              <a:rPr dirty="0" smtClean="0" sz="1350" spc="-4">
                <a:solidFill>
                  <a:srgbClr val="004B44"/>
                </a:solidFill>
                <a:latin typeface="Times New Roman"/>
                <a:cs typeface="Times New Roman"/>
              </a:rPr>
              <a:t>φ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ά</a:t>
            </a:r>
            <a:r>
              <a:rPr dirty="0" smtClean="0" sz="1350" spc="-9">
                <a:solidFill>
                  <a:srgbClr val="004B44"/>
                </a:solidFill>
                <a:latin typeface="Times New Roman"/>
                <a:cs typeface="Times New Roman"/>
              </a:rPr>
              <a:t>λ</a:t>
            </a:r>
            <a:r>
              <a:rPr dirty="0" smtClean="0" sz="1350" spc="-14">
                <a:solidFill>
                  <a:srgbClr val="004B44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14">
                <a:solidFill>
                  <a:srgbClr val="004B44"/>
                </a:solidFill>
                <a:latin typeface="Times New Roman"/>
                <a:cs typeface="Times New Roman"/>
              </a:rPr>
              <a:t>ι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39">
                <a:solidFill>
                  <a:srgbClr val="004B44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12">
                <a:solidFill>
                  <a:srgbClr val="004B44"/>
                </a:solidFill>
                <a:latin typeface="Times New Roman"/>
                <a:cs typeface="Times New Roman"/>
              </a:rPr>
              <a:t>σ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η</a:t>
            </a:r>
            <a:r>
              <a:rPr dirty="0" smtClean="0" sz="1350" spc="-63">
                <a:solidFill>
                  <a:srgbClr val="004B44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π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ό</a:t>
            </a:r>
            <a:r>
              <a:rPr dirty="0" smtClean="0" sz="1350" spc="-12">
                <a:solidFill>
                  <a:srgbClr val="004B44"/>
                </a:solidFill>
                <a:latin typeface="Times New Roman"/>
                <a:cs typeface="Times New Roman"/>
              </a:rPr>
              <a:t>λ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η</a:t>
            </a:r>
            <a:r>
              <a:rPr dirty="0" smtClean="0" sz="1350" spc="53">
                <a:solidFill>
                  <a:srgbClr val="004B44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μ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υ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4812" y="1174001"/>
            <a:ext cx="6206893" cy="20833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127" algn="just">
              <a:lnSpc>
                <a:spcPts val="1290"/>
              </a:lnSpc>
              <a:spcBef>
                <a:spcPts val="64"/>
              </a:spcBef>
            </a:pP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56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9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ώ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9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9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1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7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77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3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20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36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ώ</a:t>
            </a:r>
            <a:r>
              <a:rPr dirty="0" smtClean="0" sz="1150" spc="2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,</a:t>
            </a:r>
            <a:r>
              <a:rPr dirty="0" smtClean="0" sz="1150" spc="5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3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9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10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10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2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β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8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endParaRPr sz="1150">
              <a:latin typeface="Times New Roman"/>
              <a:cs typeface="Times New Roman"/>
            </a:endParaRPr>
          </a:p>
          <a:p>
            <a:pPr marL="12700" algn="just">
              <a:lnSpc>
                <a:spcPts val="2150"/>
              </a:lnSpc>
              <a:spcBef>
                <a:spcPts val="223"/>
              </a:spcBef>
            </a:pPr>
            <a:r>
              <a:rPr dirty="0" smtClean="0" sz="115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0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9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ύ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9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25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0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156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-17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17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r>
              <a:rPr dirty="0" smtClean="0" sz="1150" spc="15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3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0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β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θ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9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6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78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91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17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ύ</a:t>
            </a:r>
            <a:r>
              <a:rPr dirty="0" smtClean="0" sz="1150" spc="23">
                <a:solidFill>
                  <a:srgbClr val="212121"/>
                </a:solidFill>
                <a:latin typeface="Times New Roman"/>
                <a:cs typeface="Times New Roman"/>
              </a:rPr>
              <a:t>θ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17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7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37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206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φ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08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2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6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2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ώ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51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-25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18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25">
                <a:solidFill>
                  <a:srgbClr val="212121"/>
                </a:solidFill>
                <a:latin typeface="Times New Roman"/>
                <a:cs typeface="Times New Roman"/>
              </a:rPr>
              <a:t>ώ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2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21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23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ϊ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ώ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,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76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2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24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72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18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312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76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23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41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-23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81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β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β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,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66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9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ξ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61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16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12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-2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-12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φ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15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121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2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176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18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318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2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4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θ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15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7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17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17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11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7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φ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2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232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24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29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23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11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11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-17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23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296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ώ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ξ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ύ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2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5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ϊ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6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ώ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,</a:t>
            </a:r>
            <a:r>
              <a:rPr dirty="0" smtClean="0" sz="1150" spc="4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13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-26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-13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183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,</a:t>
            </a:r>
            <a:r>
              <a:rPr dirty="0" smtClean="0" sz="1150" spc="4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172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7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6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158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,</a:t>
            </a:r>
            <a:r>
              <a:rPr dirty="0" smtClean="0" sz="1150" spc="4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6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6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4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-4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3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25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θ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3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22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23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-23">
                <a:solidFill>
                  <a:srgbClr val="212121"/>
                </a:solidFill>
                <a:latin typeface="Times New Roman"/>
                <a:cs typeface="Times New Roman"/>
              </a:rPr>
              <a:t>ψ</a:t>
            </a:r>
            <a:r>
              <a:rPr dirty="0" smtClean="0" sz="1150" spc="-11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4812" y="3528581"/>
            <a:ext cx="6213984" cy="9936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0"/>
              </a:lnSpc>
              <a:spcBef>
                <a:spcPts val="64"/>
              </a:spcBef>
            </a:pP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2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-13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1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ώ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-11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-13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θ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-12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1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885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,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18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1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ώ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7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12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25">
                <a:solidFill>
                  <a:srgbClr val="212121"/>
                </a:solidFill>
                <a:latin typeface="Times New Roman"/>
                <a:cs typeface="Times New Roman"/>
              </a:rPr>
              <a:t>1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8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9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0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,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16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26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3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endParaRPr sz="1150">
              <a:latin typeface="Times New Roman"/>
              <a:cs typeface="Times New Roman"/>
            </a:endParaRPr>
          </a:p>
          <a:p>
            <a:pPr marL="12700" marR="9069">
              <a:lnSpc>
                <a:spcPts val="1322"/>
              </a:lnSpc>
              <a:spcBef>
                <a:spcPts val="761"/>
              </a:spcBef>
            </a:pP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12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θ</a:t>
            </a:r>
            <a:r>
              <a:rPr dirty="0" smtClean="0" sz="1150" spc="-25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ύ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3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25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2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,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3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ώ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ώ</a:t>
            </a:r>
            <a:r>
              <a:rPr dirty="0" smtClean="0" sz="1150" spc="2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endParaRPr sz="1150">
              <a:latin typeface="Times New Roman"/>
              <a:cs typeface="Times New Roman"/>
            </a:endParaRPr>
          </a:p>
          <a:p>
            <a:pPr marL="12700" marR="9069">
              <a:lnSpc>
                <a:spcPts val="1322"/>
              </a:lnSpc>
              <a:spcBef>
                <a:spcPts val="837"/>
              </a:spcBef>
            </a:pP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ώ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0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0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18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121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ώ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0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ζ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9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11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23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16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1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θ</a:t>
            </a:r>
            <a:r>
              <a:rPr dirty="0" smtClean="0" sz="1150" spc="-11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23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158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25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1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0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0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endParaRPr sz="1150">
              <a:latin typeface="Times New Roman"/>
              <a:cs typeface="Times New Roman"/>
            </a:endParaRPr>
          </a:p>
          <a:p>
            <a:pPr marL="12700" marR="515">
              <a:lnSpc>
                <a:spcPct val="95825"/>
              </a:lnSpc>
              <a:spcBef>
                <a:spcPts val="857"/>
              </a:spcBef>
            </a:pPr>
            <a:r>
              <a:rPr dirty="0" smtClean="0" sz="115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ώ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-2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ώ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-2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2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6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-12">
                <a:solidFill>
                  <a:srgbClr val="212121"/>
                </a:solidFill>
                <a:latin typeface="Times New Roman"/>
                <a:cs typeface="Times New Roman"/>
              </a:rPr>
              <a:t>ώ</a:t>
            </a:r>
            <a:r>
              <a:rPr dirty="0" smtClean="0" sz="1150" spc="2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-12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6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,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2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-4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-5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61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-4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φ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-4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4812" y="4621289"/>
            <a:ext cx="953751" cy="1737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0"/>
              </a:lnSpc>
              <a:spcBef>
                <a:spcPts val="64"/>
              </a:spcBef>
            </a:pPr>
            <a:r>
              <a:rPr dirty="0" smtClean="0" sz="115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>
                <a:solidFill>
                  <a:srgbClr val="212121"/>
                </a:solidFill>
                <a:latin typeface="Times New Roman"/>
                <a:cs typeface="Times New Roman"/>
              </a:rPr>
              <a:t>ϊ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52399" y="4621289"/>
            <a:ext cx="453592" cy="1737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0"/>
              </a:lnSpc>
              <a:spcBef>
                <a:spcPts val="64"/>
              </a:spcBef>
            </a:pPr>
            <a:r>
              <a:rPr dirty="0" smtClean="0" sz="1150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52758" y="4621289"/>
            <a:ext cx="595780" cy="1737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0"/>
              </a:lnSpc>
              <a:spcBef>
                <a:spcPts val="64"/>
              </a:spcBef>
            </a:pP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ώ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92339" y="4621289"/>
            <a:ext cx="290464" cy="1737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0"/>
              </a:lnSpc>
              <a:spcBef>
                <a:spcPts val="64"/>
              </a:spcBef>
            </a:pPr>
            <a:r>
              <a:rPr dirty="0" smtClean="0" sz="115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27254" y="4621289"/>
            <a:ext cx="376079" cy="1737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0"/>
              </a:lnSpc>
              <a:spcBef>
                <a:spcPts val="64"/>
              </a:spcBef>
            </a:pP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1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8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9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6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45589" y="4621289"/>
            <a:ext cx="175224" cy="1737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0"/>
              </a:lnSpc>
              <a:spcBef>
                <a:spcPts val="64"/>
              </a:spcBef>
            </a:pP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66006" y="4621289"/>
            <a:ext cx="807247" cy="1737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0"/>
              </a:lnSpc>
              <a:spcBef>
                <a:spcPts val="64"/>
              </a:spcBef>
            </a:pP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17054" y="4621289"/>
            <a:ext cx="1157142" cy="1737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0"/>
              </a:lnSpc>
              <a:spcBef>
                <a:spcPts val="64"/>
              </a:spcBef>
            </a:pPr>
            <a:r>
              <a:rPr dirty="0" smtClean="0" sz="115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2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16513" y="4621289"/>
            <a:ext cx="252362" cy="1737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0"/>
              </a:lnSpc>
              <a:spcBef>
                <a:spcPts val="64"/>
              </a:spcBef>
            </a:pP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4812" y="4894085"/>
            <a:ext cx="2583049" cy="4465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0"/>
              </a:lnSpc>
              <a:spcBef>
                <a:spcPts val="64"/>
              </a:spcBef>
            </a:pPr>
            <a:r>
              <a:rPr dirty="0" smtClean="0" sz="115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3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ύ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endParaRPr sz="1150">
              <a:latin typeface="Times New Roman"/>
              <a:cs typeface="Times New Roman"/>
            </a:endParaRPr>
          </a:p>
          <a:p>
            <a:pPr marL="12700" marR="22251">
              <a:lnSpc>
                <a:spcPct val="95825"/>
              </a:lnSpc>
              <a:spcBef>
                <a:spcPts val="761"/>
              </a:spcBef>
            </a:pP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(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8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5</a:t>
            </a:r>
            <a:r>
              <a:rPr dirty="0" smtClean="0" sz="1150" spc="213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5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3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2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0</a:t>
            </a:r>
            <a:r>
              <a:rPr dirty="0" smtClean="0" sz="1150" spc="241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25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2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2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)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70343" y="4894085"/>
            <a:ext cx="996429" cy="1737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0"/>
              </a:lnSpc>
              <a:spcBef>
                <a:spcPts val="64"/>
              </a:spcBef>
            </a:pP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95072" y="4894085"/>
            <a:ext cx="316119" cy="1737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0"/>
              </a:lnSpc>
              <a:spcBef>
                <a:spcPts val="64"/>
              </a:spcBef>
            </a:pPr>
            <a:r>
              <a:rPr dirty="0" smtClean="0" sz="1150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40693" y="4894085"/>
            <a:ext cx="317779" cy="1737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0"/>
              </a:lnSpc>
              <a:spcBef>
                <a:spcPts val="64"/>
              </a:spcBef>
            </a:pPr>
            <a:r>
              <a:rPr dirty="0" smtClean="0" sz="1150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>
                <a:solidFill>
                  <a:srgbClr val="212121"/>
                </a:solidFill>
                <a:latin typeface="Times New Roman"/>
                <a:cs typeface="Times New Roman"/>
              </a:rPr>
              <a:t>ύ</a:t>
            </a:r>
            <a:r>
              <a:rPr dirty="0" smtClean="0" sz="115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87365" y="4894085"/>
            <a:ext cx="932051" cy="1737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0"/>
              </a:lnSpc>
              <a:spcBef>
                <a:spcPts val="64"/>
              </a:spcBef>
            </a:pPr>
            <a:r>
              <a:rPr dirty="0" smtClean="0" sz="115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25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49942" y="4894085"/>
            <a:ext cx="921433" cy="1737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0"/>
              </a:lnSpc>
              <a:spcBef>
                <a:spcPts val="64"/>
              </a:spcBef>
            </a:pPr>
            <a:r>
              <a:rPr dirty="0" smtClean="0" sz="1150" spc="-25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4812" y="9610384"/>
            <a:ext cx="1375986" cy="198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90"/>
              </a:lnSpc>
              <a:spcBef>
                <a:spcPts val="74"/>
              </a:spcBef>
            </a:pP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2</a:t>
            </a:r>
            <a:r>
              <a:rPr dirty="0" smtClean="0" baseline="23872" sz="1275" spc="0">
                <a:solidFill>
                  <a:srgbClr val="004B44"/>
                </a:solidFill>
                <a:latin typeface="Times New Roman"/>
                <a:cs typeface="Times New Roman"/>
              </a:rPr>
              <a:t>ο</a:t>
            </a:r>
            <a:r>
              <a:rPr dirty="0" smtClean="0" baseline="23872" sz="1275" spc="130">
                <a:solidFill>
                  <a:srgbClr val="004B44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9">
                <a:solidFill>
                  <a:srgbClr val="004B44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Π</a:t>
            </a:r>
            <a:r>
              <a:rPr dirty="0" smtClean="0" sz="1350" spc="14">
                <a:solidFill>
                  <a:srgbClr val="004B44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Λ</a:t>
            </a:r>
            <a:r>
              <a:rPr dirty="0" smtClean="0" sz="1350" spc="-112">
                <a:solidFill>
                  <a:srgbClr val="004B44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Χ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14">
                <a:solidFill>
                  <a:srgbClr val="004B44"/>
                </a:solidFill>
                <a:latin typeface="Times New Roman"/>
                <a:cs typeface="Times New Roman"/>
              </a:rPr>
              <a:t>ι</a:t>
            </a:r>
            <a:r>
              <a:rPr dirty="0" smtClean="0" sz="1350" spc="-25">
                <a:solidFill>
                  <a:srgbClr val="004B44"/>
                </a:solidFill>
                <a:latin typeface="Times New Roman"/>
                <a:cs typeface="Times New Roman"/>
              </a:rPr>
              <a:t>ώ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ν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530339" y="9593580"/>
            <a:ext cx="315467" cy="3520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34"/>
          <p:cNvSpPr/>
          <p:nvPr/>
        </p:nvSpPr>
        <p:spPr>
          <a:xfrm>
            <a:off x="650747" y="1150619"/>
            <a:ext cx="6201155" cy="0"/>
          </a:xfrm>
          <a:custGeom>
            <a:avLst/>
            <a:gdLst/>
            <a:ahLst/>
            <a:cxnLst/>
            <a:rect l="l" t="t" r="r" b="b"/>
            <a:pathLst>
              <a:path w="6201155" h="0">
                <a:moveTo>
                  <a:pt x="0" y="0"/>
                </a:moveTo>
                <a:lnTo>
                  <a:pt x="6201155" y="0"/>
                </a:lnTo>
              </a:path>
            </a:pathLst>
          </a:custGeom>
          <a:ln w="10413">
            <a:solidFill>
              <a:srgbClr val="00726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650747" y="1119377"/>
            <a:ext cx="6201155" cy="0"/>
          </a:xfrm>
          <a:custGeom>
            <a:avLst/>
            <a:gdLst/>
            <a:ahLst/>
            <a:cxnLst/>
            <a:rect l="l" t="t" r="r" b="b"/>
            <a:pathLst>
              <a:path w="6201155" h="0">
                <a:moveTo>
                  <a:pt x="0" y="0"/>
                </a:moveTo>
                <a:lnTo>
                  <a:pt x="6201155" y="0"/>
                </a:lnTo>
              </a:path>
            </a:pathLst>
          </a:custGeom>
          <a:ln w="39370">
            <a:solidFill>
              <a:srgbClr val="00726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650747" y="9524999"/>
            <a:ext cx="6201155" cy="0"/>
          </a:xfrm>
          <a:custGeom>
            <a:avLst/>
            <a:gdLst/>
            <a:ahLst/>
            <a:cxnLst/>
            <a:rect l="l" t="t" r="r" b="b"/>
            <a:pathLst>
              <a:path w="6201155" h="0">
                <a:moveTo>
                  <a:pt x="0" y="0"/>
                </a:moveTo>
                <a:lnTo>
                  <a:pt x="6201155" y="0"/>
                </a:lnTo>
              </a:path>
            </a:pathLst>
          </a:custGeom>
          <a:ln w="10413">
            <a:solidFill>
              <a:srgbClr val="00726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650747" y="9557004"/>
            <a:ext cx="6201155" cy="0"/>
          </a:xfrm>
          <a:custGeom>
            <a:avLst/>
            <a:gdLst/>
            <a:ahLst/>
            <a:cxnLst/>
            <a:rect l="l" t="t" r="r" b="b"/>
            <a:pathLst>
              <a:path w="6201155" h="0">
                <a:moveTo>
                  <a:pt x="0" y="0"/>
                </a:moveTo>
                <a:lnTo>
                  <a:pt x="6201155" y="0"/>
                </a:lnTo>
              </a:path>
            </a:pathLst>
          </a:custGeom>
          <a:ln w="37846">
            <a:solidFill>
              <a:srgbClr val="00726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6530339" y="9593580"/>
            <a:ext cx="315467" cy="324612"/>
          </a:xfrm>
          <a:custGeom>
            <a:avLst/>
            <a:gdLst/>
            <a:ahLst/>
            <a:cxnLst/>
            <a:rect l="l" t="t" r="r" b="b"/>
            <a:pathLst>
              <a:path w="315467" h="324612">
                <a:moveTo>
                  <a:pt x="0" y="0"/>
                </a:moveTo>
                <a:lnTo>
                  <a:pt x="315467" y="0"/>
                </a:lnTo>
                <a:lnTo>
                  <a:pt x="315467" y="324612"/>
                </a:lnTo>
                <a:lnTo>
                  <a:pt x="0" y="324612"/>
                </a:lnTo>
                <a:lnTo>
                  <a:pt x="0" y="0"/>
                </a:lnTo>
                <a:close/>
              </a:path>
            </a:pathLst>
          </a:custGeom>
          <a:solidFill>
            <a:srgbClr val="B65B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6530339" y="9593580"/>
            <a:ext cx="315467" cy="324612"/>
          </a:xfrm>
          <a:custGeom>
            <a:avLst/>
            <a:gdLst/>
            <a:ahLst/>
            <a:cxnLst/>
            <a:rect l="l" t="t" r="r" b="b"/>
            <a:pathLst>
              <a:path w="315467" h="324612">
                <a:moveTo>
                  <a:pt x="0" y="0"/>
                </a:moveTo>
                <a:lnTo>
                  <a:pt x="0" y="324612"/>
                </a:lnTo>
                <a:lnTo>
                  <a:pt x="315467" y="324612"/>
                </a:lnTo>
                <a:lnTo>
                  <a:pt x="315467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65B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6530339" y="9955530"/>
            <a:ext cx="315467" cy="0"/>
          </a:xfrm>
          <a:custGeom>
            <a:avLst/>
            <a:gdLst/>
            <a:ahLst/>
            <a:cxnLst/>
            <a:rect l="l" t="t" r="r" b="b"/>
            <a:pathLst>
              <a:path w="315467" h="0">
                <a:moveTo>
                  <a:pt x="0" y="0"/>
                </a:moveTo>
                <a:lnTo>
                  <a:pt x="315467" y="0"/>
                </a:lnTo>
              </a:path>
            </a:pathLst>
          </a:custGeom>
          <a:ln w="27178">
            <a:solidFill>
              <a:srgbClr val="B65B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6530339" y="9942575"/>
            <a:ext cx="315467" cy="25908"/>
          </a:xfrm>
          <a:custGeom>
            <a:avLst/>
            <a:gdLst/>
            <a:ahLst/>
            <a:cxnLst/>
            <a:rect l="l" t="t" r="r" b="b"/>
            <a:pathLst>
              <a:path w="315467" h="25908">
                <a:moveTo>
                  <a:pt x="0" y="0"/>
                </a:moveTo>
                <a:lnTo>
                  <a:pt x="0" y="25908"/>
                </a:lnTo>
                <a:lnTo>
                  <a:pt x="315467" y="25908"/>
                </a:lnTo>
                <a:lnTo>
                  <a:pt x="315467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65B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4977383" y="3113531"/>
            <a:ext cx="1839467" cy="1751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4890516" y="7182612"/>
            <a:ext cx="1994916" cy="1691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3899916" y="5743956"/>
            <a:ext cx="27432" cy="0"/>
          </a:xfrm>
          <a:custGeom>
            <a:avLst/>
            <a:gdLst/>
            <a:ahLst/>
            <a:cxnLst/>
            <a:rect l="l" t="t" r="r" b="b"/>
            <a:pathLst>
              <a:path w="27432" h="0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318">
            <a:solidFill>
              <a:srgbClr val="033F0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974611" y="899175"/>
            <a:ext cx="3580353" cy="1989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90"/>
              </a:lnSpc>
              <a:spcBef>
                <a:spcPts val="74"/>
              </a:spcBef>
            </a:pPr>
            <a:r>
              <a:rPr dirty="0" smtClean="0" sz="1350" spc="9">
                <a:solidFill>
                  <a:srgbClr val="004B44"/>
                </a:solidFill>
                <a:latin typeface="Times New Roman"/>
                <a:cs typeface="Times New Roman"/>
              </a:rPr>
              <a:t>Π</a:t>
            </a:r>
            <a:r>
              <a:rPr dirty="0" smtClean="0" sz="1350" spc="-4">
                <a:solidFill>
                  <a:srgbClr val="004B44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δ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η</a:t>
            </a:r>
            <a:r>
              <a:rPr dirty="0" smtClean="0" sz="1350" spc="4">
                <a:solidFill>
                  <a:srgbClr val="004B44"/>
                </a:solidFill>
                <a:latin typeface="Times New Roman"/>
                <a:cs typeface="Times New Roman"/>
              </a:rPr>
              <a:t>λ</a:t>
            </a:r>
            <a:r>
              <a:rPr dirty="0" smtClean="0" sz="1350" spc="-19">
                <a:solidFill>
                  <a:srgbClr val="004B44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-9">
                <a:solidFill>
                  <a:srgbClr val="004B44"/>
                </a:solidFill>
                <a:latin typeface="Times New Roman"/>
                <a:cs typeface="Times New Roman"/>
              </a:rPr>
              <a:t>ώ</a:t>
            </a:r>
            <a:r>
              <a:rPr dirty="0" smtClean="0" sz="1350" spc="19">
                <a:solidFill>
                  <a:srgbClr val="004B44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-14">
                <a:solidFill>
                  <a:srgbClr val="004B44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-4">
                <a:solidFill>
                  <a:srgbClr val="004B44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ς</a:t>
            </a:r>
            <a:r>
              <a:rPr dirty="0" smtClean="0" sz="1350" spc="34">
                <a:solidFill>
                  <a:srgbClr val="004B44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14">
                <a:solidFill>
                  <a:srgbClr val="004B44"/>
                </a:solidFill>
                <a:latin typeface="Times New Roman"/>
                <a:cs typeface="Times New Roman"/>
              </a:rPr>
              <a:t>μ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154">
                <a:solidFill>
                  <a:srgbClr val="004B44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4">
                <a:solidFill>
                  <a:srgbClr val="004B44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4">
                <a:solidFill>
                  <a:srgbClr val="004B44"/>
                </a:solidFill>
                <a:latin typeface="Times New Roman"/>
                <a:cs typeface="Times New Roman"/>
              </a:rPr>
              <a:t>σ</a:t>
            </a:r>
            <a:r>
              <a:rPr dirty="0" smtClean="0" sz="1350" spc="-4">
                <a:solidFill>
                  <a:srgbClr val="004B44"/>
                </a:solidFill>
                <a:latin typeface="Times New Roman"/>
                <a:cs typeface="Times New Roman"/>
              </a:rPr>
              <a:t>φ</a:t>
            </a:r>
            <a:r>
              <a:rPr dirty="0" smtClean="0" sz="1350" spc="-4">
                <a:solidFill>
                  <a:srgbClr val="004B44"/>
                </a:solidFill>
                <a:latin typeface="Times New Roman"/>
                <a:cs typeface="Times New Roman"/>
              </a:rPr>
              <a:t>ά</a:t>
            </a:r>
            <a:r>
              <a:rPr dirty="0" smtClean="0" sz="1350" spc="-9">
                <a:solidFill>
                  <a:srgbClr val="004B44"/>
                </a:solidFill>
                <a:latin typeface="Times New Roman"/>
                <a:cs typeface="Times New Roman"/>
              </a:rPr>
              <a:t>λ</a:t>
            </a:r>
            <a:r>
              <a:rPr dirty="0" smtClean="0" sz="1350" spc="-4">
                <a:solidFill>
                  <a:srgbClr val="004B44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14">
                <a:solidFill>
                  <a:srgbClr val="004B44"/>
                </a:solidFill>
                <a:latin typeface="Times New Roman"/>
                <a:cs typeface="Times New Roman"/>
              </a:rPr>
              <a:t>ι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25">
                <a:solidFill>
                  <a:srgbClr val="004B44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5">
                <a:solidFill>
                  <a:srgbClr val="004B44"/>
                </a:solidFill>
                <a:latin typeface="Times New Roman"/>
                <a:cs typeface="Times New Roman"/>
              </a:rPr>
              <a:t>σ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η</a:t>
            </a:r>
            <a:r>
              <a:rPr dirty="0" smtClean="0" sz="1350" spc="-61">
                <a:solidFill>
                  <a:srgbClr val="004B44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18">
                <a:solidFill>
                  <a:srgbClr val="004B44"/>
                </a:solidFill>
                <a:latin typeface="Times New Roman"/>
                <a:cs typeface="Times New Roman"/>
              </a:rPr>
              <a:t>π</a:t>
            </a:r>
            <a:r>
              <a:rPr dirty="0" smtClean="0" sz="1350" spc="-5">
                <a:solidFill>
                  <a:srgbClr val="004B44"/>
                </a:solidFill>
                <a:latin typeface="Times New Roman"/>
                <a:cs typeface="Times New Roman"/>
              </a:rPr>
              <a:t>ό</a:t>
            </a:r>
            <a:r>
              <a:rPr dirty="0" smtClean="0" sz="1350" spc="5">
                <a:solidFill>
                  <a:srgbClr val="004B44"/>
                </a:solidFill>
                <a:latin typeface="Times New Roman"/>
                <a:cs typeface="Times New Roman"/>
              </a:rPr>
              <a:t>λ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η</a:t>
            </a:r>
            <a:r>
              <a:rPr dirty="0" smtClean="0" sz="1350" spc="49">
                <a:solidFill>
                  <a:srgbClr val="004B44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μ</a:t>
            </a:r>
            <a:r>
              <a:rPr dirty="0" smtClean="0" sz="1350" spc="-4">
                <a:solidFill>
                  <a:srgbClr val="004B44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υ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78833" y="1202447"/>
            <a:ext cx="317899" cy="3220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75"/>
              </a:lnSpc>
              <a:spcBef>
                <a:spcPts val="123"/>
              </a:spcBef>
            </a:pPr>
            <a:r>
              <a:rPr dirty="0" smtClean="0" sz="2300" spc="14">
                <a:solidFill>
                  <a:srgbClr val="004B44"/>
                </a:solidFill>
                <a:latin typeface="Times New Roman"/>
                <a:cs typeface="Times New Roman"/>
              </a:rPr>
              <a:t>2</a:t>
            </a:r>
            <a:r>
              <a:rPr dirty="0" smtClean="0" sz="2300" spc="0">
                <a:solidFill>
                  <a:srgbClr val="004B44"/>
                </a:solidFill>
                <a:latin typeface="Times New Roman"/>
                <a:cs typeface="Times New Roman"/>
              </a:rPr>
              <a:t>.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46288" y="1202447"/>
            <a:ext cx="4634703" cy="3220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75"/>
              </a:lnSpc>
              <a:spcBef>
                <a:spcPts val="123"/>
              </a:spcBef>
            </a:pPr>
            <a:r>
              <a:rPr dirty="0" smtClean="0" sz="2300" spc="-4">
                <a:solidFill>
                  <a:srgbClr val="004B44"/>
                </a:solidFill>
                <a:latin typeface="Times New Roman"/>
                <a:cs typeface="Times New Roman"/>
              </a:rPr>
              <a:t>Π</a:t>
            </a:r>
            <a:r>
              <a:rPr dirty="0" smtClean="0" sz="2300" spc="34">
                <a:solidFill>
                  <a:srgbClr val="004B44"/>
                </a:solidFill>
                <a:latin typeface="Times New Roman"/>
                <a:cs typeface="Times New Roman"/>
              </a:rPr>
              <a:t>ο</a:t>
            </a:r>
            <a:r>
              <a:rPr dirty="0" smtClean="0" sz="2300" spc="0">
                <a:solidFill>
                  <a:srgbClr val="004B44"/>
                </a:solidFill>
                <a:latin typeface="Times New Roman"/>
                <a:cs typeface="Times New Roman"/>
              </a:rPr>
              <a:t>δ</a:t>
            </a:r>
            <a:r>
              <a:rPr dirty="0" smtClean="0" sz="2300" spc="-19">
                <a:solidFill>
                  <a:srgbClr val="004B44"/>
                </a:solidFill>
                <a:latin typeface="Times New Roman"/>
                <a:cs typeface="Times New Roman"/>
              </a:rPr>
              <a:t>ή</a:t>
            </a:r>
            <a:r>
              <a:rPr dirty="0" smtClean="0" sz="2300" spc="9">
                <a:solidFill>
                  <a:srgbClr val="004B44"/>
                </a:solidFill>
                <a:latin typeface="Times New Roman"/>
                <a:cs typeface="Times New Roman"/>
              </a:rPr>
              <a:t>λ</a:t>
            </a:r>
            <a:r>
              <a:rPr dirty="0" smtClean="0" sz="2300" spc="14">
                <a:solidFill>
                  <a:srgbClr val="004B44"/>
                </a:solidFill>
                <a:latin typeface="Times New Roman"/>
                <a:cs typeface="Times New Roman"/>
              </a:rPr>
              <a:t>α</a:t>
            </a:r>
            <a:r>
              <a:rPr dirty="0" smtClean="0" sz="2300" spc="-25">
                <a:solidFill>
                  <a:srgbClr val="004B44"/>
                </a:solidFill>
                <a:latin typeface="Times New Roman"/>
                <a:cs typeface="Times New Roman"/>
              </a:rPr>
              <a:t>τ</a:t>
            </a:r>
            <a:r>
              <a:rPr dirty="0" smtClean="0" sz="2300" spc="0">
                <a:solidFill>
                  <a:srgbClr val="004B44"/>
                </a:solidFill>
                <a:latin typeface="Times New Roman"/>
                <a:cs typeface="Times New Roman"/>
              </a:rPr>
              <a:t>ο</a:t>
            </a:r>
            <a:r>
              <a:rPr dirty="0" smtClean="0" sz="2300" spc="94">
                <a:solidFill>
                  <a:srgbClr val="004B44"/>
                </a:solidFill>
                <a:latin typeface="Times New Roman"/>
                <a:cs typeface="Times New Roman"/>
              </a:rPr>
              <a:t> </a:t>
            </a:r>
            <a:r>
              <a:rPr dirty="0" smtClean="0" sz="2300" spc="0">
                <a:solidFill>
                  <a:srgbClr val="004B44"/>
                </a:solidFill>
                <a:latin typeface="Times New Roman"/>
                <a:cs typeface="Times New Roman"/>
              </a:rPr>
              <a:t>κ</a:t>
            </a:r>
            <a:r>
              <a:rPr dirty="0" smtClean="0" sz="2300" spc="-4">
                <a:solidFill>
                  <a:srgbClr val="004B44"/>
                </a:solidFill>
                <a:latin typeface="Times New Roman"/>
                <a:cs typeface="Times New Roman"/>
              </a:rPr>
              <a:t>α</a:t>
            </a:r>
            <a:r>
              <a:rPr dirty="0" smtClean="0" sz="2300" spc="0">
                <a:solidFill>
                  <a:srgbClr val="004B44"/>
                </a:solidFill>
                <a:latin typeface="Times New Roman"/>
                <a:cs typeface="Times New Roman"/>
              </a:rPr>
              <a:t>ι</a:t>
            </a:r>
            <a:r>
              <a:rPr dirty="0" smtClean="0" sz="2300" spc="79">
                <a:solidFill>
                  <a:srgbClr val="004B44"/>
                </a:solidFill>
                <a:latin typeface="Times New Roman"/>
                <a:cs typeface="Times New Roman"/>
              </a:rPr>
              <a:t> </a:t>
            </a:r>
            <a:r>
              <a:rPr dirty="0" smtClean="0" sz="2300" spc="-4">
                <a:solidFill>
                  <a:srgbClr val="004B44"/>
                </a:solidFill>
                <a:latin typeface="Times New Roman"/>
                <a:cs typeface="Times New Roman"/>
              </a:rPr>
              <a:t>α</a:t>
            </a:r>
            <a:r>
              <a:rPr dirty="0" smtClean="0" sz="2300" spc="9">
                <a:solidFill>
                  <a:srgbClr val="004B44"/>
                </a:solidFill>
                <a:latin typeface="Times New Roman"/>
                <a:cs typeface="Times New Roman"/>
              </a:rPr>
              <a:t>σ</a:t>
            </a:r>
            <a:r>
              <a:rPr dirty="0" smtClean="0" sz="2300" spc="-9">
                <a:solidFill>
                  <a:srgbClr val="004B44"/>
                </a:solidFill>
                <a:latin typeface="Times New Roman"/>
                <a:cs typeface="Times New Roman"/>
              </a:rPr>
              <a:t>φ</a:t>
            </a:r>
            <a:r>
              <a:rPr dirty="0" smtClean="0" sz="2300" spc="-4">
                <a:solidFill>
                  <a:srgbClr val="004B44"/>
                </a:solidFill>
                <a:latin typeface="Times New Roman"/>
                <a:cs typeface="Times New Roman"/>
              </a:rPr>
              <a:t>ά</a:t>
            </a:r>
            <a:r>
              <a:rPr dirty="0" smtClean="0" sz="2300" spc="9">
                <a:solidFill>
                  <a:srgbClr val="004B44"/>
                </a:solidFill>
                <a:latin typeface="Times New Roman"/>
                <a:cs typeface="Times New Roman"/>
              </a:rPr>
              <a:t>λ</a:t>
            </a:r>
            <a:r>
              <a:rPr dirty="0" smtClean="0" sz="2300" spc="-4">
                <a:solidFill>
                  <a:srgbClr val="004B44"/>
                </a:solidFill>
                <a:latin typeface="Times New Roman"/>
                <a:cs typeface="Times New Roman"/>
              </a:rPr>
              <a:t>ε</a:t>
            </a:r>
            <a:r>
              <a:rPr dirty="0" smtClean="0" sz="2300" spc="0">
                <a:solidFill>
                  <a:srgbClr val="004B44"/>
                </a:solidFill>
                <a:latin typeface="Times New Roman"/>
                <a:cs typeface="Times New Roman"/>
              </a:rPr>
              <a:t>ι</a:t>
            </a:r>
            <a:r>
              <a:rPr dirty="0" smtClean="0" sz="2300" spc="39">
                <a:solidFill>
                  <a:srgbClr val="004B44"/>
                </a:solidFill>
                <a:latin typeface="Times New Roman"/>
                <a:cs typeface="Times New Roman"/>
              </a:rPr>
              <a:t>α</a:t>
            </a:r>
            <a:r>
              <a:rPr dirty="0" smtClean="0" sz="2300" spc="0">
                <a:solidFill>
                  <a:srgbClr val="004B44"/>
                </a:solidFill>
                <a:latin typeface="Times New Roman"/>
                <a:cs typeface="Times New Roman"/>
              </a:rPr>
              <a:t>:</a:t>
            </a:r>
            <a:r>
              <a:rPr dirty="0" smtClean="0" sz="2300" spc="39">
                <a:solidFill>
                  <a:srgbClr val="004B44"/>
                </a:solidFill>
                <a:latin typeface="Times New Roman"/>
                <a:cs typeface="Times New Roman"/>
              </a:rPr>
              <a:t> </a:t>
            </a:r>
            <a:r>
              <a:rPr dirty="0" smtClean="0" sz="2300" spc="0">
                <a:solidFill>
                  <a:srgbClr val="004B44"/>
                </a:solidFill>
                <a:latin typeface="Times New Roman"/>
                <a:cs typeface="Times New Roman"/>
              </a:rPr>
              <a:t>μ</a:t>
            </a:r>
            <a:r>
              <a:rPr dirty="0" smtClean="0" sz="2300" spc="-4">
                <a:solidFill>
                  <a:srgbClr val="004B44"/>
                </a:solidFill>
                <a:latin typeface="Times New Roman"/>
                <a:cs typeface="Times New Roman"/>
              </a:rPr>
              <a:t>ε</a:t>
            </a:r>
            <a:r>
              <a:rPr dirty="0" smtClean="0" sz="2300" spc="25">
                <a:solidFill>
                  <a:srgbClr val="004B44"/>
                </a:solidFill>
                <a:latin typeface="Times New Roman"/>
                <a:cs typeface="Times New Roman"/>
              </a:rPr>
              <a:t>ρ</a:t>
            </a:r>
            <a:r>
              <a:rPr dirty="0" smtClean="0" sz="2300" spc="-25">
                <a:solidFill>
                  <a:srgbClr val="004B44"/>
                </a:solidFill>
                <a:latin typeface="Times New Roman"/>
                <a:cs typeface="Times New Roman"/>
              </a:rPr>
              <a:t>ι</a:t>
            </a:r>
            <a:r>
              <a:rPr dirty="0" smtClean="0" sz="2300" spc="19">
                <a:solidFill>
                  <a:srgbClr val="004B44"/>
                </a:solidFill>
                <a:latin typeface="Times New Roman"/>
                <a:cs typeface="Times New Roman"/>
              </a:rPr>
              <a:t>κ</a:t>
            </a:r>
            <a:r>
              <a:rPr dirty="0" smtClean="0" sz="2300" spc="-4">
                <a:solidFill>
                  <a:srgbClr val="004B44"/>
                </a:solidFill>
                <a:latin typeface="Times New Roman"/>
                <a:cs typeface="Times New Roman"/>
              </a:rPr>
              <a:t>έ</a:t>
            </a:r>
            <a:r>
              <a:rPr dirty="0" smtClean="0" sz="2300" spc="0">
                <a:solidFill>
                  <a:srgbClr val="004B44"/>
                </a:solidFill>
                <a:latin typeface="Times New Roman"/>
                <a:cs typeface="Times New Roman"/>
              </a:rPr>
              <a:t>ς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6348" y="1565193"/>
            <a:ext cx="5972310" cy="12455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57670" marR="12491">
              <a:lnSpc>
                <a:spcPts val="2475"/>
              </a:lnSpc>
              <a:spcBef>
                <a:spcPts val="123"/>
              </a:spcBef>
            </a:pPr>
            <a:r>
              <a:rPr dirty="0" smtClean="0" sz="2300" spc="9">
                <a:solidFill>
                  <a:srgbClr val="004B44"/>
                </a:solidFill>
                <a:latin typeface="Times New Roman"/>
                <a:cs typeface="Times New Roman"/>
              </a:rPr>
              <a:t>σ</a:t>
            </a:r>
            <a:r>
              <a:rPr dirty="0" smtClean="0" sz="2300" spc="0">
                <a:solidFill>
                  <a:srgbClr val="004B44"/>
                </a:solidFill>
                <a:latin typeface="Times New Roman"/>
                <a:cs typeface="Times New Roman"/>
              </a:rPr>
              <a:t>η</a:t>
            </a:r>
            <a:r>
              <a:rPr dirty="0" smtClean="0" sz="2300" spc="0">
                <a:solidFill>
                  <a:srgbClr val="004B44"/>
                </a:solidFill>
                <a:latin typeface="Times New Roman"/>
                <a:cs typeface="Times New Roman"/>
              </a:rPr>
              <a:t>μ</a:t>
            </a:r>
            <a:r>
              <a:rPr dirty="0" smtClean="0" sz="2300" spc="-4">
                <a:solidFill>
                  <a:srgbClr val="004B44"/>
                </a:solidFill>
                <a:latin typeface="Times New Roman"/>
                <a:cs typeface="Times New Roman"/>
              </a:rPr>
              <a:t>α</a:t>
            </a:r>
            <a:r>
              <a:rPr dirty="0" smtClean="0" sz="2300" spc="14">
                <a:solidFill>
                  <a:srgbClr val="004B44"/>
                </a:solidFill>
                <a:latin typeface="Times New Roman"/>
                <a:cs typeface="Times New Roman"/>
              </a:rPr>
              <a:t>ν</a:t>
            </a:r>
            <a:r>
              <a:rPr dirty="0" smtClean="0" sz="2300" spc="0">
                <a:solidFill>
                  <a:srgbClr val="004B44"/>
                </a:solidFill>
                <a:latin typeface="Times New Roman"/>
                <a:cs typeface="Times New Roman"/>
              </a:rPr>
              <a:t>τ</a:t>
            </a:r>
            <a:r>
              <a:rPr dirty="0" smtClean="0" sz="2300" spc="0">
                <a:solidFill>
                  <a:srgbClr val="004B44"/>
                </a:solidFill>
                <a:latin typeface="Times New Roman"/>
                <a:cs typeface="Times New Roman"/>
              </a:rPr>
              <a:t>ι</a:t>
            </a:r>
            <a:r>
              <a:rPr dirty="0" smtClean="0" sz="2300" spc="0">
                <a:solidFill>
                  <a:srgbClr val="004B44"/>
                </a:solidFill>
                <a:latin typeface="Times New Roman"/>
                <a:cs typeface="Times New Roman"/>
              </a:rPr>
              <a:t>κ</a:t>
            </a:r>
            <a:r>
              <a:rPr dirty="0" smtClean="0" sz="2300" spc="-4">
                <a:solidFill>
                  <a:srgbClr val="004B44"/>
                </a:solidFill>
                <a:latin typeface="Times New Roman"/>
                <a:cs typeface="Times New Roman"/>
              </a:rPr>
              <a:t>έ</a:t>
            </a:r>
            <a:r>
              <a:rPr dirty="0" smtClean="0" sz="2300" spc="0">
                <a:solidFill>
                  <a:srgbClr val="004B44"/>
                </a:solidFill>
                <a:latin typeface="Times New Roman"/>
                <a:cs typeface="Times New Roman"/>
              </a:rPr>
              <a:t>ς</a:t>
            </a:r>
            <a:r>
              <a:rPr dirty="0" smtClean="0" sz="2300" spc="59">
                <a:solidFill>
                  <a:srgbClr val="004B44"/>
                </a:solidFill>
                <a:latin typeface="Times New Roman"/>
                <a:cs typeface="Times New Roman"/>
              </a:rPr>
              <a:t> </a:t>
            </a:r>
            <a:r>
              <a:rPr dirty="0" smtClean="0" sz="2300" spc="9">
                <a:solidFill>
                  <a:srgbClr val="004B44"/>
                </a:solidFill>
                <a:latin typeface="Times New Roman"/>
                <a:cs typeface="Times New Roman"/>
              </a:rPr>
              <a:t>σ</a:t>
            </a:r>
            <a:r>
              <a:rPr dirty="0" smtClean="0" sz="2300" spc="9">
                <a:solidFill>
                  <a:srgbClr val="004B44"/>
                </a:solidFill>
                <a:latin typeface="Times New Roman"/>
                <a:cs typeface="Times New Roman"/>
              </a:rPr>
              <a:t>υ</a:t>
            </a:r>
            <a:r>
              <a:rPr dirty="0" smtClean="0" sz="2300" spc="0">
                <a:solidFill>
                  <a:srgbClr val="004B44"/>
                </a:solidFill>
                <a:latin typeface="Times New Roman"/>
                <a:cs typeface="Times New Roman"/>
              </a:rPr>
              <a:t>μ</a:t>
            </a:r>
            <a:r>
              <a:rPr dirty="0" smtClean="0" sz="2300" spc="9">
                <a:solidFill>
                  <a:srgbClr val="004B44"/>
                </a:solidFill>
                <a:latin typeface="Times New Roman"/>
                <a:cs typeface="Times New Roman"/>
              </a:rPr>
              <a:t>β</a:t>
            </a:r>
            <a:r>
              <a:rPr dirty="0" smtClean="0" sz="2300" spc="-9">
                <a:solidFill>
                  <a:srgbClr val="004B44"/>
                </a:solidFill>
                <a:latin typeface="Times New Roman"/>
                <a:cs typeface="Times New Roman"/>
              </a:rPr>
              <a:t>ο</a:t>
            </a:r>
            <a:r>
              <a:rPr dirty="0" smtClean="0" sz="2300" spc="-9">
                <a:solidFill>
                  <a:srgbClr val="004B44"/>
                </a:solidFill>
                <a:latin typeface="Times New Roman"/>
                <a:cs typeface="Times New Roman"/>
              </a:rPr>
              <a:t>υ</a:t>
            </a:r>
            <a:r>
              <a:rPr dirty="0" smtClean="0" sz="2300" spc="9">
                <a:solidFill>
                  <a:srgbClr val="004B44"/>
                </a:solidFill>
                <a:latin typeface="Times New Roman"/>
                <a:cs typeface="Times New Roman"/>
              </a:rPr>
              <a:t>λ</a:t>
            </a:r>
            <a:r>
              <a:rPr dirty="0" smtClean="0" sz="2300" spc="19">
                <a:solidFill>
                  <a:srgbClr val="004B44"/>
                </a:solidFill>
                <a:latin typeface="Times New Roman"/>
                <a:cs typeface="Times New Roman"/>
              </a:rPr>
              <a:t>έ</a:t>
            </a:r>
            <a:r>
              <a:rPr dirty="0" smtClean="0" sz="2300" spc="0">
                <a:solidFill>
                  <a:srgbClr val="004B44"/>
                </a:solidFill>
                <a:latin typeface="Times New Roman"/>
                <a:cs typeface="Times New Roman"/>
              </a:rPr>
              <a:t>ς</a:t>
            </a:r>
            <a:endParaRPr sz="2300">
              <a:latin typeface="Times New Roman"/>
              <a:cs typeface="Times New Roman"/>
            </a:endParaRPr>
          </a:p>
          <a:p>
            <a:pPr marL="12726" marR="12491">
              <a:lnSpc>
                <a:spcPct val="95825"/>
              </a:lnSpc>
              <a:spcBef>
                <a:spcPts val="1706"/>
              </a:spcBef>
            </a:pPr>
            <a:r>
              <a:rPr dirty="0" smtClean="0" sz="1350">
                <a:solidFill>
                  <a:srgbClr val="443B23"/>
                </a:solidFill>
                <a:latin typeface="Times New Roman"/>
                <a:cs typeface="Times New Roman"/>
              </a:rPr>
              <a:t>Π</a:t>
            </a:r>
            <a:r>
              <a:rPr dirty="0" smtClean="0" sz="1350" spc="-4">
                <a:solidFill>
                  <a:srgbClr val="443B23"/>
                </a:solidFill>
                <a:latin typeface="Times New Roman"/>
                <a:cs typeface="Times New Roman"/>
              </a:rPr>
              <a:t>ρ</a:t>
            </a:r>
            <a:r>
              <a:rPr dirty="0" smtClean="0" sz="1350" spc="0">
                <a:solidFill>
                  <a:srgbClr val="443B23"/>
                </a:solidFill>
                <a:latin typeface="Times New Roman"/>
                <a:cs typeface="Times New Roman"/>
              </a:rPr>
              <a:t>ι</a:t>
            </a:r>
            <a:r>
              <a:rPr dirty="0" smtClean="0" sz="1350" spc="0">
                <a:solidFill>
                  <a:srgbClr val="443B23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44">
                <a:solidFill>
                  <a:srgbClr val="443B23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4">
                <a:solidFill>
                  <a:srgbClr val="443B23"/>
                </a:solidFill>
                <a:latin typeface="Times New Roman"/>
                <a:cs typeface="Times New Roman"/>
              </a:rPr>
              <a:t>Ξ</a:t>
            </a:r>
            <a:r>
              <a:rPr dirty="0" smtClean="0" sz="1350" spc="-9">
                <a:solidFill>
                  <a:srgbClr val="443B23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14">
                <a:solidFill>
                  <a:srgbClr val="443B23"/>
                </a:solidFill>
                <a:latin typeface="Times New Roman"/>
                <a:cs typeface="Times New Roman"/>
              </a:rPr>
              <a:t>κ</a:t>
            </a:r>
            <a:r>
              <a:rPr dirty="0" smtClean="0" sz="1350" spc="-9">
                <a:solidFill>
                  <a:srgbClr val="443B23"/>
                </a:solidFill>
                <a:latin typeface="Times New Roman"/>
                <a:cs typeface="Times New Roman"/>
              </a:rPr>
              <a:t>ι</a:t>
            </a:r>
            <a:r>
              <a:rPr dirty="0" smtClean="0" sz="1350" spc="0">
                <a:solidFill>
                  <a:srgbClr val="443B23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0">
                <a:solidFill>
                  <a:srgbClr val="443B23"/>
                </a:solidFill>
                <a:latin typeface="Times New Roman"/>
                <a:cs typeface="Times New Roman"/>
              </a:rPr>
              <a:t>ή</a:t>
            </a:r>
            <a:r>
              <a:rPr dirty="0" smtClean="0" sz="1350" spc="4">
                <a:solidFill>
                  <a:srgbClr val="443B23"/>
                </a:solidFill>
                <a:latin typeface="Times New Roman"/>
                <a:cs typeface="Times New Roman"/>
              </a:rPr>
              <a:t>σ</a:t>
            </a:r>
            <a:r>
              <a:rPr dirty="0" smtClean="0" sz="1350" spc="4">
                <a:solidFill>
                  <a:srgbClr val="443B23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-19">
                <a:solidFill>
                  <a:srgbClr val="443B23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4">
                <a:solidFill>
                  <a:srgbClr val="443B23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0">
                <a:solidFill>
                  <a:srgbClr val="443B23"/>
                </a:solidFill>
                <a:latin typeface="Times New Roman"/>
                <a:cs typeface="Times New Roman"/>
              </a:rPr>
              <a:t>…</a:t>
            </a:r>
            <a:r>
              <a:rPr dirty="0" smtClean="0" sz="1350" spc="0">
                <a:solidFill>
                  <a:srgbClr val="443B23"/>
                </a:solidFill>
                <a:latin typeface="Times New Roman"/>
                <a:cs typeface="Times New Roman"/>
              </a:rPr>
              <a:t>.</a:t>
            </a:r>
            <a:r>
              <a:rPr dirty="0" smtClean="0" sz="1350" spc="34">
                <a:solidFill>
                  <a:srgbClr val="443B23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443B23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225">
                <a:solidFill>
                  <a:srgbClr val="443B23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14">
                <a:solidFill>
                  <a:srgbClr val="443B23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-4">
                <a:solidFill>
                  <a:srgbClr val="443B23"/>
                </a:solidFill>
                <a:latin typeface="Times New Roman"/>
                <a:cs typeface="Times New Roman"/>
              </a:rPr>
              <a:t>π</a:t>
            </a:r>
            <a:r>
              <a:rPr dirty="0" smtClean="0" sz="1350" spc="0">
                <a:solidFill>
                  <a:srgbClr val="443B23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-4">
                <a:solidFill>
                  <a:srgbClr val="443B23"/>
                </a:solidFill>
                <a:latin typeface="Times New Roman"/>
                <a:cs typeface="Times New Roman"/>
              </a:rPr>
              <a:t>ρ</a:t>
            </a:r>
            <a:r>
              <a:rPr dirty="0" smtClean="0" sz="1350" spc="0">
                <a:solidFill>
                  <a:srgbClr val="443B23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0">
                <a:solidFill>
                  <a:srgbClr val="443B23"/>
                </a:solidFill>
                <a:latin typeface="Times New Roman"/>
                <a:cs typeface="Times New Roman"/>
              </a:rPr>
              <a:t>ί</a:t>
            </a:r>
            <a:r>
              <a:rPr dirty="0" smtClean="0" sz="1350" spc="-9">
                <a:solidFill>
                  <a:srgbClr val="443B23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443B23"/>
                </a:solidFill>
                <a:latin typeface="Times New Roman"/>
                <a:cs typeface="Times New Roman"/>
              </a:rPr>
              <a:t>η</a:t>
            </a:r>
            <a:r>
              <a:rPr dirty="0" smtClean="0" sz="1350" spc="-9">
                <a:solidFill>
                  <a:srgbClr val="443B23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443B23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0">
                <a:solidFill>
                  <a:srgbClr val="443B23"/>
                </a:solidFill>
                <a:latin typeface="Times New Roman"/>
                <a:cs typeface="Times New Roman"/>
              </a:rPr>
              <a:t>ς</a:t>
            </a:r>
            <a:r>
              <a:rPr dirty="0" smtClean="0" sz="1350" spc="50">
                <a:solidFill>
                  <a:srgbClr val="443B23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9">
                <a:solidFill>
                  <a:srgbClr val="443B23"/>
                </a:solidFill>
                <a:latin typeface="Times New Roman"/>
                <a:cs typeface="Times New Roman"/>
              </a:rPr>
              <a:t>έ</a:t>
            </a:r>
            <a:r>
              <a:rPr dirty="0" smtClean="0" sz="1350" spc="0">
                <a:solidFill>
                  <a:srgbClr val="443B23"/>
                </a:solidFill>
                <a:latin typeface="Times New Roman"/>
                <a:cs typeface="Times New Roman"/>
              </a:rPr>
              <a:t>λ</a:t>
            </a:r>
            <a:r>
              <a:rPr dirty="0" smtClean="0" sz="1350" spc="4">
                <a:solidFill>
                  <a:srgbClr val="443B23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-14">
                <a:solidFill>
                  <a:srgbClr val="443B23"/>
                </a:solidFill>
                <a:latin typeface="Times New Roman"/>
                <a:cs typeface="Times New Roman"/>
              </a:rPr>
              <a:t>γ</a:t>
            </a:r>
            <a:r>
              <a:rPr dirty="0" smtClean="0" sz="1350" spc="14">
                <a:solidFill>
                  <a:srgbClr val="443B23"/>
                </a:solidFill>
                <a:latin typeface="Times New Roman"/>
                <a:cs typeface="Times New Roman"/>
              </a:rPr>
              <a:t>χ</a:t>
            </a:r>
            <a:r>
              <a:rPr dirty="0" smtClean="0" sz="1350" spc="-14">
                <a:solidFill>
                  <a:srgbClr val="443B23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0">
                <a:solidFill>
                  <a:srgbClr val="443B23"/>
                </a:solidFill>
                <a:latin typeface="Times New Roman"/>
                <a:cs typeface="Times New Roman"/>
              </a:rPr>
              <a:t>ς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322"/>
              </a:lnSpc>
              <a:spcBef>
                <a:spcPts val="1129"/>
              </a:spcBef>
            </a:pP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8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266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7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7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16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7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6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-6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67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8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2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6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2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ύ</a:t>
            </a:r>
            <a:r>
              <a:rPr dirty="0" smtClean="0" sz="1150" spc="14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,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0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β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β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θ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0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9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β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-57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11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182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3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ξ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2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15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17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22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13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β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-23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11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-12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127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54546" y="2457183"/>
            <a:ext cx="217036" cy="1737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0"/>
              </a:lnSpc>
              <a:spcBef>
                <a:spcPts val="64"/>
              </a:spcBef>
            </a:pP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6348" y="2993620"/>
            <a:ext cx="1123885" cy="1737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0"/>
              </a:lnSpc>
              <a:spcBef>
                <a:spcPts val="64"/>
              </a:spcBef>
            </a:pP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Β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β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θ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5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: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1613" y="3438646"/>
            <a:ext cx="179807" cy="3551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0"/>
              </a:lnSpc>
              <a:spcBef>
                <a:spcPts val="64"/>
              </a:spcBef>
            </a:pPr>
            <a:r>
              <a:rPr dirty="0" smtClean="0" sz="1150">
                <a:solidFill>
                  <a:srgbClr val="212121"/>
                </a:solidFill>
                <a:latin typeface="Times New Roman"/>
                <a:cs typeface="Times New Roman"/>
              </a:rPr>
              <a:t>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40"/>
              </a:spcBef>
            </a:pPr>
            <a:r>
              <a:rPr dirty="0" smtClean="0" sz="1150">
                <a:solidFill>
                  <a:srgbClr val="212121"/>
                </a:solidFill>
                <a:latin typeface="Times New Roman"/>
                <a:cs typeface="Times New Roman"/>
              </a:rPr>
              <a:t>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54098" y="3438646"/>
            <a:ext cx="3819247" cy="53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2491">
              <a:lnSpc>
                <a:spcPts val="1290"/>
              </a:lnSpc>
              <a:spcBef>
                <a:spcPts val="64"/>
              </a:spcBef>
            </a:pPr>
            <a:r>
              <a:rPr dirty="0" smtClean="0" sz="1150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ύ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4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2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φ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,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1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5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5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ύ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ts val="1322"/>
              </a:lnSpc>
              <a:spcBef>
                <a:spcPts val="40"/>
              </a:spcBef>
            </a:pP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10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10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9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φ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25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-25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10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8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ύ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ts val="1322"/>
              </a:lnSpc>
              <a:spcBef>
                <a:spcPts val="105"/>
              </a:spcBef>
            </a:pP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3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2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4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φ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ώ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: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85380" y="3984209"/>
            <a:ext cx="126885" cy="717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940" algn="just">
              <a:lnSpc>
                <a:spcPts val="1290"/>
              </a:lnSpc>
              <a:spcBef>
                <a:spcPts val="64"/>
              </a:spcBef>
            </a:pP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o</a:t>
            </a:r>
            <a:endParaRPr sz="1150">
              <a:latin typeface="Times New Roman"/>
              <a:cs typeface="Times New Roman"/>
            </a:endParaRPr>
          </a:p>
          <a:p>
            <a:pPr marL="12700" algn="just">
              <a:lnSpc>
                <a:spcPts val="1322"/>
              </a:lnSpc>
              <a:spcBef>
                <a:spcPts val="40"/>
              </a:spcBef>
            </a:pP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o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endParaRPr sz="1150">
              <a:latin typeface="Times New Roman"/>
              <a:cs typeface="Times New Roman"/>
            </a:endParaRPr>
          </a:p>
          <a:p>
            <a:pPr marL="12700" algn="just">
              <a:lnSpc>
                <a:spcPts val="1322"/>
              </a:lnSpc>
              <a:spcBef>
                <a:spcPts val="105"/>
              </a:spcBef>
            </a:pP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o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endParaRPr sz="1150">
              <a:latin typeface="Times New Roman"/>
              <a:cs typeface="Times New Roman"/>
            </a:endParaRPr>
          </a:p>
          <a:p>
            <a:pPr marL="12700" algn="just">
              <a:lnSpc>
                <a:spcPts val="1322"/>
              </a:lnSpc>
              <a:spcBef>
                <a:spcPts val="105"/>
              </a:spcBef>
            </a:pP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o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07865" y="3984209"/>
            <a:ext cx="2343726" cy="717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2491">
              <a:lnSpc>
                <a:spcPts val="1290"/>
              </a:lnSpc>
              <a:spcBef>
                <a:spcPts val="64"/>
              </a:spcBef>
            </a:pP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Φ</a:t>
            </a:r>
            <a:r>
              <a:rPr dirty="0" smtClean="0" sz="1150" spc="-12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-38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2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-1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158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  <a:p>
            <a:pPr marL="12700" marR="12491">
              <a:lnSpc>
                <a:spcPct val="95825"/>
              </a:lnSpc>
              <a:spcBef>
                <a:spcPts val="40"/>
              </a:spcBef>
            </a:pP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Φ</a:t>
            </a:r>
            <a:r>
              <a:rPr dirty="0" smtClean="0" sz="1150" spc="-12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-38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2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κκ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ts val="1322"/>
              </a:lnSpc>
              <a:spcBef>
                <a:spcPts val="114"/>
              </a:spcBef>
            </a:pP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Φ</a:t>
            </a:r>
            <a:r>
              <a:rPr dirty="0" smtClean="0" sz="1150" spc="-12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-38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4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2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3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φ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ώ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3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3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1613" y="4711143"/>
            <a:ext cx="179807" cy="1737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0"/>
              </a:lnSpc>
              <a:spcBef>
                <a:spcPts val="64"/>
              </a:spcBef>
            </a:pPr>
            <a:r>
              <a:rPr dirty="0" smtClean="0" sz="1150">
                <a:solidFill>
                  <a:srgbClr val="212121"/>
                </a:solidFill>
                <a:latin typeface="Times New Roman"/>
                <a:cs typeface="Times New Roman"/>
              </a:rPr>
              <a:t>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54098" y="4711143"/>
            <a:ext cx="5804556" cy="7193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2491">
              <a:lnSpc>
                <a:spcPts val="1290"/>
              </a:lnSpc>
              <a:spcBef>
                <a:spcPts val="64"/>
              </a:spcBef>
            </a:pP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25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,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2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5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3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25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3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θ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φ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endParaRPr sz="1150">
              <a:latin typeface="Times New Roman"/>
              <a:cs typeface="Times New Roman"/>
            </a:endParaRPr>
          </a:p>
          <a:p>
            <a:pPr marL="12700" marR="12491">
              <a:lnSpc>
                <a:spcPct val="95825"/>
              </a:lnSpc>
              <a:spcBef>
                <a:spcPts val="50"/>
              </a:spcBef>
            </a:pP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4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ts val="1322"/>
              </a:lnSpc>
              <a:spcBef>
                <a:spcPts val="105"/>
              </a:spcBef>
            </a:pP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6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7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31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8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23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33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17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17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17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-23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29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,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5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8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8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7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332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ts val="1322"/>
              </a:lnSpc>
              <a:spcBef>
                <a:spcPts val="105"/>
              </a:spcBef>
            </a:pP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1613" y="5075389"/>
            <a:ext cx="179807" cy="1737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0"/>
              </a:lnSpc>
              <a:spcBef>
                <a:spcPts val="64"/>
              </a:spcBef>
            </a:pPr>
            <a:r>
              <a:rPr dirty="0" smtClean="0" sz="1150">
                <a:solidFill>
                  <a:srgbClr val="212121"/>
                </a:solidFill>
                <a:latin typeface="Times New Roman"/>
                <a:cs typeface="Times New Roman"/>
              </a:rPr>
              <a:t>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6374" y="5616022"/>
            <a:ext cx="3309500" cy="1989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90"/>
              </a:lnSpc>
              <a:spcBef>
                <a:spcPts val="74"/>
              </a:spcBef>
            </a:pPr>
            <a:r>
              <a:rPr dirty="0" smtClean="0" sz="1350">
                <a:solidFill>
                  <a:srgbClr val="443B23"/>
                </a:solidFill>
                <a:latin typeface="Times New Roman"/>
                <a:cs typeface="Times New Roman"/>
              </a:rPr>
              <a:t>Β</a:t>
            </a:r>
            <a:r>
              <a:rPr dirty="0" smtClean="0" sz="1350">
                <a:solidFill>
                  <a:srgbClr val="443B23"/>
                </a:solidFill>
                <a:latin typeface="Times New Roman"/>
                <a:cs typeface="Times New Roman"/>
              </a:rPr>
              <a:t>γ</a:t>
            </a:r>
            <a:r>
              <a:rPr dirty="0" smtClean="0" sz="1350">
                <a:solidFill>
                  <a:srgbClr val="443B23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>
                <a:solidFill>
                  <a:srgbClr val="443B23"/>
                </a:solidFill>
                <a:latin typeface="Times New Roman"/>
                <a:cs typeface="Times New Roman"/>
              </a:rPr>
              <a:t>ί</a:t>
            </a:r>
            <a:r>
              <a:rPr dirty="0" smtClean="0" sz="1350">
                <a:solidFill>
                  <a:srgbClr val="443B23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-14">
                <a:solidFill>
                  <a:srgbClr val="443B23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0">
                <a:solidFill>
                  <a:srgbClr val="443B23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4">
                <a:solidFill>
                  <a:srgbClr val="443B23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443B23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0">
                <a:solidFill>
                  <a:srgbClr val="443B23"/>
                </a:solidFill>
                <a:latin typeface="Times New Roman"/>
                <a:cs typeface="Times New Roman"/>
              </a:rPr>
              <a:t>ς</a:t>
            </a:r>
            <a:r>
              <a:rPr dirty="0" smtClean="0" sz="1350" spc="39">
                <a:solidFill>
                  <a:srgbClr val="443B23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6">
                <a:solidFill>
                  <a:srgbClr val="443B23"/>
                </a:solidFill>
                <a:latin typeface="Times New Roman"/>
                <a:cs typeface="Times New Roman"/>
              </a:rPr>
              <a:t>σ</a:t>
            </a:r>
            <a:r>
              <a:rPr dirty="0" smtClean="0" sz="1350" spc="-12">
                <a:solidFill>
                  <a:srgbClr val="443B23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443B23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-53">
                <a:solidFill>
                  <a:srgbClr val="443B23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12">
                <a:solidFill>
                  <a:srgbClr val="443B23"/>
                </a:solidFill>
                <a:latin typeface="Times New Roman"/>
                <a:cs typeface="Times New Roman"/>
              </a:rPr>
              <a:t>δ</a:t>
            </a:r>
            <a:r>
              <a:rPr dirty="0" smtClean="0" sz="1350" spc="-6">
                <a:solidFill>
                  <a:srgbClr val="443B23"/>
                </a:solidFill>
                <a:latin typeface="Times New Roman"/>
                <a:cs typeface="Times New Roman"/>
              </a:rPr>
              <a:t>ρ</a:t>
            </a:r>
            <a:r>
              <a:rPr dirty="0" smtClean="0" sz="1350" spc="0">
                <a:solidFill>
                  <a:srgbClr val="443B23"/>
                </a:solidFill>
                <a:latin typeface="Times New Roman"/>
                <a:cs typeface="Times New Roman"/>
              </a:rPr>
              <a:t>ό</a:t>
            </a:r>
            <a:r>
              <a:rPr dirty="0" smtClean="0" sz="1350" spc="0">
                <a:solidFill>
                  <a:srgbClr val="443B23"/>
                </a:solidFill>
                <a:latin typeface="Times New Roman"/>
                <a:cs typeface="Times New Roman"/>
              </a:rPr>
              <a:t>μ</a:t>
            </a:r>
            <a:r>
              <a:rPr dirty="0" smtClean="0" sz="1350" spc="0">
                <a:solidFill>
                  <a:srgbClr val="443B23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-2">
                <a:solidFill>
                  <a:srgbClr val="443B23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443B23"/>
                </a:solidFill>
                <a:latin typeface="Times New Roman"/>
                <a:cs typeface="Times New Roman"/>
              </a:rPr>
              <a:t>μ</a:t>
            </a:r>
            <a:r>
              <a:rPr dirty="0" smtClean="0" sz="1350" spc="0">
                <a:solidFill>
                  <a:srgbClr val="443B23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172">
                <a:solidFill>
                  <a:srgbClr val="443B23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23">
                <a:solidFill>
                  <a:srgbClr val="443B23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443B23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6">
                <a:solidFill>
                  <a:srgbClr val="443B23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4">
                <a:solidFill>
                  <a:srgbClr val="443B23"/>
                </a:solidFill>
                <a:latin typeface="Times New Roman"/>
                <a:cs typeface="Times New Roman"/>
              </a:rPr>
              <a:t>π</a:t>
            </a:r>
            <a:r>
              <a:rPr dirty="0" smtClean="0" sz="1350" spc="0">
                <a:solidFill>
                  <a:srgbClr val="443B23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0">
                <a:solidFill>
                  <a:srgbClr val="443B23"/>
                </a:solidFill>
                <a:latin typeface="Times New Roman"/>
                <a:cs typeface="Times New Roman"/>
              </a:rPr>
              <a:t>δ</a:t>
            </a:r>
            <a:r>
              <a:rPr dirty="0" smtClean="0" sz="1350" spc="-14">
                <a:solidFill>
                  <a:srgbClr val="443B23"/>
                </a:solidFill>
                <a:latin typeface="Times New Roman"/>
                <a:cs typeface="Times New Roman"/>
              </a:rPr>
              <a:t>ή</a:t>
            </a:r>
            <a:r>
              <a:rPr dirty="0" smtClean="0" sz="1350" spc="-14">
                <a:solidFill>
                  <a:srgbClr val="443B23"/>
                </a:solidFill>
                <a:latin typeface="Times New Roman"/>
                <a:cs typeface="Times New Roman"/>
              </a:rPr>
              <a:t>λ</a:t>
            </a:r>
            <a:r>
              <a:rPr dirty="0" smtClean="0" sz="1350" spc="0">
                <a:solidFill>
                  <a:srgbClr val="443B23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4">
                <a:solidFill>
                  <a:srgbClr val="443B23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-4">
                <a:solidFill>
                  <a:srgbClr val="443B23"/>
                </a:solidFill>
                <a:latin typeface="Times New Roman"/>
                <a:cs typeface="Times New Roman"/>
              </a:rPr>
              <a:t>ο</a:t>
            </a:r>
            <a:r>
              <a:rPr dirty="0" smtClean="0" baseline="48313" sz="450" spc="0">
                <a:solidFill>
                  <a:srgbClr val="033F03"/>
                </a:solidFill>
                <a:latin typeface="Times New Roman"/>
                <a:cs typeface="Times New Roman"/>
              </a:rPr>
              <a:t>1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6348" y="5953227"/>
            <a:ext cx="6212564" cy="5364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0"/>
              </a:lnSpc>
              <a:spcBef>
                <a:spcPts val="64"/>
              </a:spcBef>
            </a:pPr>
            <a:r>
              <a:rPr dirty="0" smtClean="0" sz="1150" spc="-12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3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β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6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7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8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18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6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17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171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13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7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β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β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θ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5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7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8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7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12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43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-12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8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endParaRPr sz="1150">
              <a:latin typeface="Times New Roman"/>
              <a:cs typeface="Times New Roman"/>
            </a:endParaRPr>
          </a:p>
          <a:p>
            <a:pPr marL="12700" marR="7683">
              <a:lnSpc>
                <a:spcPts val="1322"/>
              </a:lnSpc>
              <a:spcBef>
                <a:spcPts val="40"/>
              </a:spcBef>
            </a:pPr>
            <a:r>
              <a:rPr dirty="0" smtClean="0" sz="1150" spc="6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-6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31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6">
                <a:solidFill>
                  <a:srgbClr val="212121"/>
                </a:solidFill>
                <a:latin typeface="Times New Roman"/>
                <a:cs typeface="Times New Roman"/>
              </a:rPr>
              <a:t>β</a:t>
            </a:r>
            <a:r>
              <a:rPr dirty="0" smtClean="0" sz="1150" spc="-6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6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6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122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25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7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9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φ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0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18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12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12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18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43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ύ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28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9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141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25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0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-18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157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25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endParaRPr sz="1150">
              <a:latin typeface="Times New Roman"/>
              <a:cs typeface="Times New Roman"/>
            </a:endParaRPr>
          </a:p>
          <a:p>
            <a:pPr marL="12700" marR="7683">
              <a:lnSpc>
                <a:spcPts val="1322"/>
              </a:lnSpc>
              <a:spcBef>
                <a:spcPts val="105"/>
              </a:spcBef>
            </a:pP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25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3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3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12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6348" y="6628346"/>
            <a:ext cx="1122402" cy="1737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0"/>
              </a:lnSpc>
              <a:spcBef>
                <a:spcPts val="64"/>
              </a:spcBef>
            </a:pPr>
            <a:r>
              <a:rPr dirty="0" smtClean="0" sz="1150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5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φ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: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1613" y="6981908"/>
            <a:ext cx="179807" cy="1737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0"/>
              </a:lnSpc>
              <a:spcBef>
                <a:spcPts val="64"/>
              </a:spcBef>
            </a:pPr>
            <a:r>
              <a:rPr dirty="0" smtClean="0" sz="1150">
                <a:solidFill>
                  <a:srgbClr val="212121"/>
                </a:solidFill>
                <a:latin typeface="Times New Roman"/>
                <a:cs typeface="Times New Roman"/>
              </a:rPr>
              <a:t>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4098" y="6981908"/>
            <a:ext cx="5816244" cy="19933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4230">
              <a:lnSpc>
                <a:spcPts val="1290"/>
              </a:lnSpc>
              <a:spcBef>
                <a:spcPts val="64"/>
              </a:spcBef>
            </a:pP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192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-17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321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ζ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38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178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263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42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6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11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24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25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3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6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178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φ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endParaRPr sz="1150">
              <a:latin typeface="Times New Roman"/>
              <a:cs typeface="Times New Roman"/>
            </a:endParaRPr>
          </a:p>
          <a:p>
            <a:pPr marL="12700" marR="22251">
              <a:lnSpc>
                <a:spcPct val="95825"/>
              </a:lnSpc>
              <a:spcBef>
                <a:spcPts val="40"/>
              </a:spcBef>
            </a:pP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  <a:p>
            <a:pPr marL="12700" marR="2085397">
              <a:lnSpc>
                <a:spcPts val="1322"/>
              </a:lnSpc>
              <a:spcBef>
                <a:spcPts val="114"/>
              </a:spcBef>
            </a:pP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68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φ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-3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8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18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8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12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30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2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24">
                <a:solidFill>
                  <a:srgbClr val="212121"/>
                </a:solidFill>
                <a:latin typeface="Times New Roman"/>
                <a:cs typeface="Times New Roman"/>
              </a:rPr>
              <a:t>ύ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288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2">
                <a:solidFill>
                  <a:srgbClr val="212121"/>
                </a:solidFill>
                <a:latin typeface="Times New Roman"/>
                <a:cs typeface="Times New Roman"/>
              </a:rPr>
              <a:t>ώ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02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2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8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endParaRPr sz="1150">
              <a:latin typeface="Times New Roman"/>
              <a:cs typeface="Times New Roman"/>
            </a:endParaRPr>
          </a:p>
          <a:p>
            <a:pPr marL="12700" marR="2085397">
              <a:lnSpc>
                <a:spcPts val="1322"/>
              </a:lnSpc>
              <a:spcBef>
                <a:spcPts val="105"/>
              </a:spcBef>
            </a:pP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β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24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1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6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2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4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8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18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6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-12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2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ύ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  <a:p>
            <a:pPr marL="12700" marR="2403402">
              <a:lnSpc>
                <a:spcPts val="1322"/>
              </a:lnSpc>
              <a:spcBef>
                <a:spcPts val="110"/>
              </a:spcBef>
            </a:pP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3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6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25">
                <a:solidFill>
                  <a:srgbClr val="212121"/>
                </a:solidFill>
                <a:latin typeface="Times New Roman"/>
                <a:cs typeface="Times New Roman"/>
              </a:rPr>
              <a:t>ύ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16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6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7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6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56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5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7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11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17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,</a:t>
            </a:r>
            <a:r>
              <a:rPr dirty="0" smtClean="0" sz="1150" spc="-51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1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3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5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25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43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2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endParaRPr sz="1150">
              <a:latin typeface="Times New Roman"/>
              <a:cs typeface="Times New Roman"/>
            </a:endParaRPr>
          </a:p>
          <a:p>
            <a:pPr marL="12700" marR="2403402">
              <a:lnSpc>
                <a:spcPts val="1322"/>
              </a:lnSpc>
              <a:spcBef>
                <a:spcPts val="111"/>
              </a:spcBef>
            </a:pP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3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-6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25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57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24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25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ύ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2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8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-11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11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23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ύ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-14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endParaRPr sz="1150">
              <a:latin typeface="Times New Roman"/>
              <a:cs typeface="Times New Roman"/>
            </a:endParaRPr>
          </a:p>
          <a:p>
            <a:pPr marL="12700" marR="2403402">
              <a:lnSpc>
                <a:spcPts val="1322"/>
              </a:lnSpc>
              <a:spcBef>
                <a:spcPts val="111"/>
              </a:spcBef>
            </a:pP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2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158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3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1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-17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23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17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8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17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3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  <a:p>
            <a:pPr marL="12700" marR="22251">
              <a:lnSpc>
                <a:spcPts val="1320"/>
              </a:lnSpc>
              <a:spcBef>
                <a:spcPts val="177"/>
              </a:spcBef>
            </a:pP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20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11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φ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5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ζ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5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137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5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φ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ύ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endParaRPr sz="1150">
              <a:latin typeface="Times New Roman"/>
              <a:cs typeface="Times New Roman"/>
            </a:endParaRPr>
          </a:p>
          <a:p>
            <a:pPr marL="12700" marR="2253744">
              <a:lnSpc>
                <a:spcPts val="1322"/>
              </a:lnSpc>
              <a:spcBef>
                <a:spcPts val="48"/>
              </a:spcBef>
            </a:pP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φ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2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2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53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24">
                <a:solidFill>
                  <a:srgbClr val="212121"/>
                </a:solidFill>
                <a:latin typeface="Times New Roman"/>
                <a:cs typeface="Times New Roman"/>
              </a:rPr>
              <a:t>ώ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42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2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42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7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-25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6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25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2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2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endParaRPr sz="1150">
              <a:latin typeface="Times New Roman"/>
              <a:cs typeface="Times New Roman"/>
            </a:endParaRPr>
          </a:p>
          <a:p>
            <a:pPr marL="12700" marR="2253744">
              <a:lnSpc>
                <a:spcPts val="1322"/>
              </a:lnSpc>
              <a:spcBef>
                <a:spcPts val="111"/>
              </a:spcBef>
            </a:pP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-11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11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23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ύ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-28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11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4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2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25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6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2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1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-17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23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17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18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endParaRPr sz="1150">
              <a:latin typeface="Times New Roman"/>
              <a:cs typeface="Times New Roman"/>
            </a:endParaRPr>
          </a:p>
          <a:p>
            <a:pPr marL="12700" marR="2253744">
              <a:lnSpc>
                <a:spcPts val="1322"/>
              </a:lnSpc>
              <a:spcBef>
                <a:spcPts val="111"/>
              </a:spcBef>
            </a:pP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1613" y="7346153"/>
            <a:ext cx="179807" cy="1737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0"/>
              </a:lnSpc>
              <a:spcBef>
                <a:spcPts val="64"/>
              </a:spcBef>
            </a:pPr>
            <a:r>
              <a:rPr dirty="0" smtClean="0" sz="1150">
                <a:solidFill>
                  <a:srgbClr val="212121"/>
                </a:solidFill>
                <a:latin typeface="Times New Roman"/>
                <a:cs typeface="Times New Roman"/>
              </a:rPr>
              <a:t>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1613" y="7708859"/>
            <a:ext cx="179807" cy="1737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0"/>
              </a:lnSpc>
              <a:spcBef>
                <a:spcPts val="64"/>
              </a:spcBef>
            </a:pPr>
            <a:r>
              <a:rPr dirty="0" smtClean="0" sz="1150">
                <a:solidFill>
                  <a:srgbClr val="212121"/>
                </a:solidFill>
                <a:latin typeface="Times New Roman"/>
                <a:cs typeface="Times New Roman"/>
              </a:rPr>
              <a:t>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1613" y="8254459"/>
            <a:ext cx="179807" cy="1737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0"/>
              </a:lnSpc>
              <a:spcBef>
                <a:spcPts val="64"/>
              </a:spcBef>
            </a:pPr>
            <a:r>
              <a:rPr dirty="0" smtClean="0" sz="1150">
                <a:solidFill>
                  <a:srgbClr val="212121"/>
                </a:solidFill>
                <a:latin typeface="Times New Roman"/>
                <a:cs typeface="Times New Roman"/>
              </a:rPr>
              <a:t>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6374" y="9611877"/>
            <a:ext cx="1375296" cy="1989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90"/>
              </a:lnSpc>
              <a:spcBef>
                <a:spcPts val="74"/>
              </a:spcBef>
            </a:pP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2</a:t>
            </a:r>
            <a:r>
              <a:rPr dirty="0" smtClean="0" baseline="23872" sz="1275" spc="0">
                <a:solidFill>
                  <a:srgbClr val="004B44"/>
                </a:solidFill>
                <a:latin typeface="Times New Roman"/>
                <a:cs typeface="Times New Roman"/>
              </a:rPr>
              <a:t>ο</a:t>
            </a:r>
            <a:r>
              <a:rPr dirty="0" smtClean="0" baseline="23872" sz="1275" spc="135">
                <a:solidFill>
                  <a:srgbClr val="004B44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9">
                <a:solidFill>
                  <a:srgbClr val="004B44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-19">
                <a:solidFill>
                  <a:srgbClr val="004B44"/>
                </a:solidFill>
                <a:latin typeface="Times New Roman"/>
                <a:cs typeface="Times New Roman"/>
              </a:rPr>
              <a:t>Π</a:t>
            </a:r>
            <a:r>
              <a:rPr dirty="0" smtClean="0" sz="1350" spc="29">
                <a:solidFill>
                  <a:srgbClr val="004B44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Λ</a:t>
            </a:r>
            <a:r>
              <a:rPr dirty="0" smtClean="0" sz="1350" spc="-107">
                <a:solidFill>
                  <a:srgbClr val="004B44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4">
                <a:solidFill>
                  <a:srgbClr val="004B44"/>
                </a:solidFill>
                <a:latin typeface="Times New Roman"/>
                <a:cs typeface="Times New Roman"/>
              </a:rPr>
              <a:t>Χ</a:t>
            </a:r>
            <a:r>
              <a:rPr dirty="0" smtClean="0" sz="1350" spc="-4">
                <a:solidFill>
                  <a:srgbClr val="004B44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-4">
                <a:solidFill>
                  <a:srgbClr val="004B44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ι</a:t>
            </a:r>
            <a:r>
              <a:rPr dirty="0" smtClean="0" sz="1350" spc="-9">
                <a:solidFill>
                  <a:srgbClr val="004B44"/>
                </a:solidFill>
                <a:latin typeface="Times New Roman"/>
                <a:cs typeface="Times New Roman"/>
              </a:rPr>
              <a:t>ώ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ν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530339" y="9593580"/>
            <a:ext cx="315467" cy="3520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650747" y="1150619"/>
            <a:ext cx="2010155" cy="0"/>
          </a:xfrm>
          <a:custGeom>
            <a:avLst/>
            <a:gdLst/>
            <a:ahLst/>
            <a:cxnLst/>
            <a:rect l="l" t="t" r="r" b="b"/>
            <a:pathLst>
              <a:path w="2010155" h="0">
                <a:moveTo>
                  <a:pt x="0" y="0"/>
                </a:moveTo>
                <a:lnTo>
                  <a:pt x="2010155" y="0"/>
                </a:lnTo>
              </a:path>
            </a:pathLst>
          </a:custGeom>
          <a:ln w="10413">
            <a:solidFill>
              <a:srgbClr val="00726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650747" y="1119377"/>
            <a:ext cx="2010155" cy="0"/>
          </a:xfrm>
          <a:custGeom>
            <a:avLst/>
            <a:gdLst/>
            <a:ahLst/>
            <a:cxnLst/>
            <a:rect l="l" t="t" r="r" b="b"/>
            <a:pathLst>
              <a:path w="2010155" h="0">
                <a:moveTo>
                  <a:pt x="0" y="0"/>
                </a:moveTo>
                <a:lnTo>
                  <a:pt x="2010155" y="0"/>
                </a:lnTo>
              </a:path>
            </a:pathLst>
          </a:custGeom>
          <a:ln w="39370">
            <a:solidFill>
              <a:srgbClr val="00726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2660903" y="1150619"/>
            <a:ext cx="2659380" cy="0"/>
          </a:xfrm>
          <a:custGeom>
            <a:avLst/>
            <a:gdLst/>
            <a:ahLst/>
            <a:cxnLst/>
            <a:rect l="l" t="t" r="r" b="b"/>
            <a:pathLst>
              <a:path w="2659380" h="0">
                <a:moveTo>
                  <a:pt x="0" y="0"/>
                </a:moveTo>
                <a:lnTo>
                  <a:pt x="2659380" y="0"/>
                </a:lnTo>
              </a:path>
            </a:pathLst>
          </a:custGeom>
          <a:ln w="10413">
            <a:solidFill>
              <a:srgbClr val="00726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2660903" y="1119377"/>
            <a:ext cx="2659380" cy="0"/>
          </a:xfrm>
          <a:custGeom>
            <a:avLst/>
            <a:gdLst/>
            <a:ahLst/>
            <a:cxnLst/>
            <a:rect l="l" t="t" r="r" b="b"/>
            <a:pathLst>
              <a:path w="2659380" h="0">
                <a:moveTo>
                  <a:pt x="0" y="0"/>
                </a:moveTo>
                <a:lnTo>
                  <a:pt x="2659380" y="0"/>
                </a:lnTo>
              </a:path>
            </a:pathLst>
          </a:custGeom>
          <a:ln w="39370">
            <a:solidFill>
              <a:srgbClr val="00726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5320283" y="1150619"/>
            <a:ext cx="1531619" cy="0"/>
          </a:xfrm>
          <a:custGeom>
            <a:avLst/>
            <a:gdLst/>
            <a:ahLst/>
            <a:cxnLst/>
            <a:rect l="l" t="t" r="r" b="b"/>
            <a:pathLst>
              <a:path w="1531619" h="0">
                <a:moveTo>
                  <a:pt x="0" y="0"/>
                </a:moveTo>
                <a:lnTo>
                  <a:pt x="1531619" y="0"/>
                </a:lnTo>
              </a:path>
            </a:pathLst>
          </a:custGeom>
          <a:ln w="10413">
            <a:solidFill>
              <a:srgbClr val="00726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5320283" y="1119377"/>
            <a:ext cx="1531619" cy="0"/>
          </a:xfrm>
          <a:custGeom>
            <a:avLst/>
            <a:gdLst/>
            <a:ahLst/>
            <a:cxnLst/>
            <a:rect l="l" t="t" r="r" b="b"/>
            <a:pathLst>
              <a:path w="1531619" h="0">
                <a:moveTo>
                  <a:pt x="0" y="0"/>
                </a:moveTo>
                <a:lnTo>
                  <a:pt x="1531619" y="0"/>
                </a:lnTo>
              </a:path>
            </a:pathLst>
          </a:custGeom>
          <a:ln w="39370">
            <a:solidFill>
              <a:srgbClr val="00726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650747" y="9524999"/>
            <a:ext cx="2010155" cy="0"/>
          </a:xfrm>
          <a:custGeom>
            <a:avLst/>
            <a:gdLst/>
            <a:ahLst/>
            <a:cxnLst/>
            <a:rect l="l" t="t" r="r" b="b"/>
            <a:pathLst>
              <a:path w="2010155" h="0">
                <a:moveTo>
                  <a:pt x="0" y="0"/>
                </a:moveTo>
                <a:lnTo>
                  <a:pt x="2010155" y="0"/>
                </a:lnTo>
              </a:path>
            </a:pathLst>
          </a:custGeom>
          <a:ln w="10413">
            <a:solidFill>
              <a:srgbClr val="00726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650747" y="9557004"/>
            <a:ext cx="2010155" cy="0"/>
          </a:xfrm>
          <a:custGeom>
            <a:avLst/>
            <a:gdLst/>
            <a:ahLst/>
            <a:cxnLst/>
            <a:rect l="l" t="t" r="r" b="b"/>
            <a:pathLst>
              <a:path w="2010155" h="0">
                <a:moveTo>
                  <a:pt x="0" y="0"/>
                </a:moveTo>
                <a:lnTo>
                  <a:pt x="2010155" y="0"/>
                </a:lnTo>
              </a:path>
            </a:pathLst>
          </a:custGeom>
          <a:ln w="37846">
            <a:solidFill>
              <a:srgbClr val="00726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2660903" y="9524999"/>
            <a:ext cx="2659380" cy="0"/>
          </a:xfrm>
          <a:custGeom>
            <a:avLst/>
            <a:gdLst/>
            <a:ahLst/>
            <a:cxnLst/>
            <a:rect l="l" t="t" r="r" b="b"/>
            <a:pathLst>
              <a:path w="2659380" h="0">
                <a:moveTo>
                  <a:pt x="0" y="0"/>
                </a:moveTo>
                <a:lnTo>
                  <a:pt x="2659380" y="0"/>
                </a:lnTo>
              </a:path>
            </a:pathLst>
          </a:custGeom>
          <a:ln w="10413">
            <a:solidFill>
              <a:srgbClr val="00726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2660903" y="9557004"/>
            <a:ext cx="2659380" cy="0"/>
          </a:xfrm>
          <a:custGeom>
            <a:avLst/>
            <a:gdLst/>
            <a:ahLst/>
            <a:cxnLst/>
            <a:rect l="l" t="t" r="r" b="b"/>
            <a:pathLst>
              <a:path w="2659380" h="0">
                <a:moveTo>
                  <a:pt x="0" y="0"/>
                </a:moveTo>
                <a:lnTo>
                  <a:pt x="2659380" y="0"/>
                </a:lnTo>
              </a:path>
            </a:pathLst>
          </a:custGeom>
          <a:ln w="37846">
            <a:solidFill>
              <a:srgbClr val="00726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5320283" y="9524999"/>
            <a:ext cx="1531619" cy="0"/>
          </a:xfrm>
          <a:custGeom>
            <a:avLst/>
            <a:gdLst/>
            <a:ahLst/>
            <a:cxnLst/>
            <a:rect l="l" t="t" r="r" b="b"/>
            <a:pathLst>
              <a:path w="1531619" h="0">
                <a:moveTo>
                  <a:pt x="0" y="0"/>
                </a:moveTo>
                <a:lnTo>
                  <a:pt x="1531619" y="0"/>
                </a:lnTo>
              </a:path>
            </a:pathLst>
          </a:custGeom>
          <a:ln w="10413">
            <a:solidFill>
              <a:srgbClr val="00726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5320283" y="9557004"/>
            <a:ext cx="1531619" cy="0"/>
          </a:xfrm>
          <a:custGeom>
            <a:avLst/>
            <a:gdLst/>
            <a:ahLst/>
            <a:cxnLst/>
            <a:rect l="l" t="t" r="r" b="b"/>
            <a:pathLst>
              <a:path w="1531619" h="0">
                <a:moveTo>
                  <a:pt x="0" y="0"/>
                </a:moveTo>
                <a:lnTo>
                  <a:pt x="1531619" y="0"/>
                </a:lnTo>
              </a:path>
            </a:pathLst>
          </a:custGeom>
          <a:ln w="37846">
            <a:solidFill>
              <a:srgbClr val="00726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6530339" y="9593580"/>
            <a:ext cx="315467" cy="324612"/>
          </a:xfrm>
          <a:custGeom>
            <a:avLst/>
            <a:gdLst/>
            <a:ahLst/>
            <a:cxnLst/>
            <a:rect l="l" t="t" r="r" b="b"/>
            <a:pathLst>
              <a:path w="315467" h="324612">
                <a:moveTo>
                  <a:pt x="0" y="0"/>
                </a:moveTo>
                <a:lnTo>
                  <a:pt x="315467" y="0"/>
                </a:lnTo>
                <a:lnTo>
                  <a:pt x="315467" y="324612"/>
                </a:lnTo>
                <a:lnTo>
                  <a:pt x="0" y="324612"/>
                </a:lnTo>
                <a:lnTo>
                  <a:pt x="0" y="0"/>
                </a:lnTo>
                <a:close/>
              </a:path>
            </a:pathLst>
          </a:custGeom>
          <a:solidFill>
            <a:srgbClr val="B65B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6530339" y="9593580"/>
            <a:ext cx="315467" cy="324612"/>
          </a:xfrm>
          <a:custGeom>
            <a:avLst/>
            <a:gdLst/>
            <a:ahLst/>
            <a:cxnLst/>
            <a:rect l="l" t="t" r="r" b="b"/>
            <a:pathLst>
              <a:path w="315467" h="324612">
                <a:moveTo>
                  <a:pt x="0" y="0"/>
                </a:moveTo>
                <a:lnTo>
                  <a:pt x="0" y="324612"/>
                </a:lnTo>
                <a:lnTo>
                  <a:pt x="315467" y="324612"/>
                </a:lnTo>
                <a:lnTo>
                  <a:pt x="315467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65B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6530339" y="9955530"/>
            <a:ext cx="315467" cy="0"/>
          </a:xfrm>
          <a:custGeom>
            <a:avLst/>
            <a:gdLst/>
            <a:ahLst/>
            <a:cxnLst/>
            <a:rect l="l" t="t" r="r" b="b"/>
            <a:pathLst>
              <a:path w="315467" h="0">
                <a:moveTo>
                  <a:pt x="0" y="0"/>
                </a:moveTo>
                <a:lnTo>
                  <a:pt x="315467" y="0"/>
                </a:lnTo>
              </a:path>
            </a:pathLst>
          </a:custGeom>
          <a:ln w="27178">
            <a:solidFill>
              <a:srgbClr val="B65B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6530339" y="9942575"/>
            <a:ext cx="315467" cy="25908"/>
          </a:xfrm>
          <a:custGeom>
            <a:avLst/>
            <a:gdLst/>
            <a:ahLst/>
            <a:cxnLst/>
            <a:rect l="l" t="t" r="r" b="b"/>
            <a:pathLst>
              <a:path w="315467" h="25908">
                <a:moveTo>
                  <a:pt x="0" y="0"/>
                </a:moveTo>
                <a:lnTo>
                  <a:pt x="0" y="25908"/>
                </a:lnTo>
                <a:lnTo>
                  <a:pt x="315467" y="25908"/>
                </a:lnTo>
                <a:lnTo>
                  <a:pt x="315467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65B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423672" y="1967483"/>
            <a:ext cx="2237231" cy="13746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2660903" y="1944623"/>
            <a:ext cx="387095" cy="14264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1153668" y="5580888"/>
            <a:ext cx="1676400" cy="23225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4815840" y="3781043"/>
            <a:ext cx="504443" cy="1664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5320283" y="3863339"/>
            <a:ext cx="1427987" cy="14965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4885944" y="7941564"/>
            <a:ext cx="1941575" cy="11932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974595" y="899175"/>
            <a:ext cx="3580387" cy="1989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90"/>
              </a:lnSpc>
              <a:spcBef>
                <a:spcPts val="74"/>
              </a:spcBef>
            </a:pPr>
            <a:r>
              <a:rPr dirty="0" smtClean="0" sz="1350">
                <a:solidFill>
                  <a:srgbClr val="004B44"/>
                </a:solidFill>
                <a:latin typeface="Times New Roman"/>
                <a:cs typeface="Times New Roman"/>
              </a:rPr>
              <a:t>Π</a:t>
            </a:r>
            <a:r>
              <a:rPr dirty="0" smtClean="0" sz="1350" spc="9">
                <a:solidFill>
                  <a:srgbClr val="004B44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-14">
                <a:solidFill>
                  <a:srgbClr val="004B44"/>
                </a:solidFill>
                <a:latin typeface="Times New Roman"/>
                <a:cs typeface="Times New Roman"/>
              </a:rPr>
              <a:t>δ</a:t>
            </a:r>
            <a:r>
              <a:rPr dirty="0" smtClean="0" sz="1350" spc="14">
                <a:solidFill>
                  <a:srgbClr val="004B44"/>
                </a:solidFill>
                <a:latin typeface="Times New Roman"/>
                <a:cs typeface="Times New Roman"/>
              </a:rPr>
              <a:t>η</a:t>
            </a:r>
            <a:r>
              <a:rPr dirty="0" smtClean="0" sz="1350" spc="-9">
                <a:solidFill>
                  <a:srgbClr val="004B44"/>
                </a:solidFill>
                <a:latin typeface="Times New Roman"/>
                <a:cs typeface="Times New Roman"/>
              </a:rPr>
              <a:t>λ</a:t>
            </a:r>
            <a:r>
              <a:rPr dirty="0" smtClean="0" sz="1350" spc="-4">
                <a:solidFill>
                  <a:srgbClr val="004B44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-14">
                <a:solidFill>
                  <a:srgbClr val="004B44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ώ</a:t>
            </a:r>
            <a:r>
              <a:rPr dirty="0" smtClean="0" sz="1350" spc="19">
                <a:solidFill>
                  <a:srgbClr val="004B44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-14">
                <a:solidFill>
                  <a:srgbClr val="004B44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ς</a:t>
            </a:r>
            <a:r>
              <a:rPr dirty="0" smtClean="0" sz="1350" spc="29">
                <a:solidFill>
                  <a:srgbClr val="004B44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μ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154">
                <a:solidFill>
                  <a:srgbClr val="004B44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σφ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ά</a:t>
            </a:r>
            <a:r>
              <a:rPr dirty="0" smtClean="0" sz="1350" spc="-9">
                <a:solidFill>
                  <a:srgbClr val="004B44"/>
                </a:solidFill>
                <a:latin typeface="Times New Roman"/>
                <a:cs typeface="Times New Roman"/>
              </a:rPr>
              <a:t>λ</a:t>
            </a:r>
            <a:r>
              <a:rPr dirty="0" smtClean="0" sz="1350" spc="-14">
                <a:solidFill>
                  <a:srgbClr val="004B44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14">
                <a:solidFill>
                  <a:srgbClr val="004B44"/>
                </a:solidFill>
                <a:latin typeface="Times New Roman"/>
                <a:cs typeface="Times New Roman"/>
              </a:rPr>
              <a:t>ι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39">
                <a:solidFill>
                  <a:srgbClr val="004B44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12">
                <a:solidFill>
                  <a:srgbClr val="004B44"/>
                </a:solidFill>
                <a:latin typeface="Times New Roman"/>
                <a:cs typeface="Times New Roman"/>
              </a:rPr>
              <a:t>σ</a:t>
            </a:r>
            <a:r>
              <a:rPr dirty="0" smtClean="0" sz="1350" spc="12">
                <a:solidFill>
                  <a:srgbClr val="004B44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η</a:t>
            </a:r>
            <a:r>
              <a:rPr dirty="0" smtClean="0" sz="1350" spc="-75">
                <a:solidFill>
                  <a:srgbClr val="004B44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π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ό</a:t>
            </a:r>
            <a:r>
              <a:rPr dirty="0" smtClean="0" sz="1350" spc="-12">
                <a:solidFill>
                  <a:srgbClr val="004B44"/>
                </a:solidFill>
                <a:latin typeface="Times New Roman"/>
                <a:cs typeface="Times New Roman"/>
              </a:rPr>
              <a:t>λ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η</a:t>
            </a:r>
            <a:r>
              <a:rPr dirty="0" smtClean="0" sz="1350" spc="48">
                <a:solidFill>
                  <a:srgbClr val="004B44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9">
                <a:solidFill>
                  <a:srgbClr val="004B44"/>
                </a:solidFill>
                <a:latin typeface="Times New Roman"/>
                <a:cs typeface="Times New Roman"/>
              </a:rPr>
              <a:t>μ</a:t>
            </a:r>
            <a:r>
              <a:rPr dirty="0" smtClean="0" sz="1350" spc="-4">
                <a:solidFill>
                  <a:srgbClr val="004B44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υ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6335" y="1534701"/>
            <a:ext cx="2116940" cy="1989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90"/>
              </a:lnSpc>
              <a:spcBef>
                <a:spcPts val="74"/>
              </a:spcBef>
            </a:pPr>
            <a:r>
              <a:rPr dirty="0" smtClean="0" sz="1350">
                <a:solidFill>
                  <a:srgbClr val="443B23"/>
                </a:solidFill>
                <a:latin typeface="Times New Roman"/>
                <a:cs typeface="Times New Roman"/>
              </a:rPr>
              <a:t>Σ</a:t>
            </a:r>
            <a:r>
              <a:rPr dirty="0" smtClean="0" sz="1350">
                <a:solidFill>
                  <a:srgbClr val="443B23"/>
                </a:solidFill>
                <a:latin typeface="Times New Roman"/>
                <a:cs typeface="Times New Roman"/>
              </a:rPr>
              <a:t>υ</a:t>
            </a:r>
            <a:r>
              <a:rPr dirty="0" smtClean="0" sz="1350">
                <a:solidFill>
                  <a:srgbClr val="443B23"/>
                </a:solidFill>
                <a:latin typeface="Times New Roman"/>
                <a:cs typeface="Times New Roman"/>
              </a:rPr>
              <a:t>μ</a:t>
            </a:r>
            <a:r>
              <a:rPr dirty="0" smtClean="0" sz="1350" spc="9">
                <a:solidFill>
                  <a:srgbClr val="443B23"/>
                </a:solidFill>
                <a:latin typeface="Times New Roman"/>
                <a:cs typeface="Times New Roman"/>
              </a:rPr>
              <a:t>π</a:t>
            </a:r>
            <a:r>
              <a:rPr dirty="0" smtClean="0" sz="1350" spc="-9">
                <a:solidFill>
                  <a:srgbClr val="443B23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0">
                <a:solidFill>
                  <a:srgbClr val="443B23"/>
                </a:solidFill>
                <a:latin typeface="Times New Roman"/>
                <a:cs typeface="Times New Roman"/>
              </a:rPr>
              <a:t>ρ</a:t>
            </a:r>
            <a:r>
              <a:rPr dirty="0" smtClean="0" sz="1350" spc="-9">
                <a:solidFill>
                  <a:srgbClr val="443B23"/>
                </a:solidFill>
                <a:latin typeface="Times New Roman"/>
                <a:cs typeface="Times New Roman"/>
              </a:rPr>
              <a:t>ι</a:t>
            </a:r>
            <a:r>
              <a:rPr dirty="0" smtClean="0" sz="1350" spc="0">
                <a:solidFill>
                  <a:srgbClr val="443B23"/>
                </a:solidFill>
                <a:latin typeface="Times New Roman"/>
                <a:cs typeface="Times New Roman"/>
              </a:rPr>
              <a:t>φ</a:t>
            </a:r>
            <a:r>
              <a:rPr dirty="0" smtClean="0" sz="1350" spc="14">
                <a:solidFill>
                  <a:srgbClr val="443B23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0">
                <a:solidFill>
                  <a:srgbClr val="443B23"/>
                </a:solidFill>
                <a:latin typeface="Times New Roman"/>
                <a:cs typeface="Times New Roman"/>
              </a:rPr>
              <a:t>ρ</a:t>
            </a:r>
            <a:r>
              <a:rPr dirty="0" smtClean="0" sz="1350" spc="0">
                <a:solidFill>
                  <a:srgbClr val="443B23"/>
                </a:solidFill>
                <a:latin typeface="Times New Roman"/>
                <a:cs typeface="Times New Roman"/>
              </a:rPr>
              <a:t>ά</a:t>
            </a:r>
            <a:r>
              <a:rPr dirty="0" smtClean="0" sz="1350" spc="29">
                <a:solidFill>
                  <a:srgbClr val="443B23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443B23"/>
                </a:solidFill>
                <a:latin typeface="Times New Roman"/>
                <a:cs typeface="Times New Roman"/>
              </a:rPr>
              <a:t>σ</a:t>
            </a:r>
            <a:r>
              <a:rPr dirty="0" smtClean="0" sz="1350" spc="0">
                <a:solidFill>
                  <a:srgbClr val="443B23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443B23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-32">
                <a:solidFill>
                  <a:srgbClr val="443B23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9">
                <a:solidFill>
                  <a:srgbClr val="443B23"/>
                </a:solidFill>
                <a:latin typeface="Times New Roman"/>
                <a:cs typeface="Times New Roman"/>
              </a:rPr>
              <a:t>δ</a:t>
            </a:r>
            <a:r>
              <a:rPr dirty="0" smtClean="0" sz="1350" spc="0">
                <a:solidFill>
                  <a:srgbClr val="443B23"/>
                </a:solidFill>
                <a:latin typeface="Times New Roman"/>
                <a:cs typeface="Times New Roman"/>
              </a:rPr>
              <a:t>ρ</a:t>
            </a:r>
            <a:r>
              <a:rPr dirty="0" smtClean="0" sz="1350" spc="0">
                <a:solidFill>
                  <a:srgbClr val="443B23"/>
                </a:solidFill>
                <a:latin typeface="Times New Roman"/>
                <a:cs typeface="Times New Roman"/>
              </a:rPr>
              <a:t>ό</a:t>
            </a:r>
            <a:r>
              <a:rPr dirty="0" smtClean="0" sz="1350" spc="4">
                <a:solidFill>
                  <a:srgbClr val="443B23"/>
                </a:solidFill>
                <a:latin typeface="Times New Roman"/>
                <a:cs typeface="Times New Roman"/>
              </a:rPr>
              <a:t>μ</a:t>
            </a:r>
            <a:r>
              <a:rPr dirty="0" smtClean="0" sz="1350" spc="0">
                <a:solidFill>
                  <a:srgbClr val="443B23"/>
                </a:solidFill>
                <a:latin typeface="Times New Roman"/>
                <a:cs typeface="Times New Roman"/>
              </a:rPr>
              <a:t>ο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10916" y="2249938"/>
            <a:ext cx="179832" cy="7193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0"/>
              </a:lnSpc>
              <a:spcBef>
                <a:spcPts val="64"/>
              </a:spcBef>
            </a:pPr>
            <a:r>
              <a:rPr dirty="0" smtClean="0" sz="1150">
                <a:solidFill>
                  <a:srgbClr val="212121"/>
                </a:solidFill>
                <a:latin typeface="Times New Roman"/>
                <a:cs typeface="Times New Roman"/>
              </a:rPr>
              <a:t>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50"/>
              </a:spcBef>
            </a:pPr>
            <a:r>
              <a:rPr dirty="0" smtClean="0" sz="1150">
                <a:solidFill>
                  <a:srgbClr val="212121"/>
                </a:solidFill>
                <a:latin typeface="Times New Roman"/>
                <a:cs typeface="Times New Roman"/>
              </a:rPr>
              <a:t>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114"/>
              </a:spcBef>
            </a:pPr>
            <a:r>
              <a:rPr dirty="0" smtClean="0" sz="1150">
                <a:solidFill>
                  <a:srgbClr val="212121"/>
                </a:solidFill>
                <a:latin typeface="Times New Roman"/>
                <a:cs typeface="Times New Roman"/>
              </a:rPr>
              <a:t>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90"/>
              </a:spcBef>
            </a:pPr>
            <a:r>
              <a:rPr dirty="0" smtClean="0" sz="1150">
                <a:solidFill>
                  <a:srgbClr val="212121"/>
                </a:solidFill>
                <a:latin typeface="Times New Roman"/>
                <a:cs typeface="Times New Roman"/>
              </a:rPr>
              <a:t>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33419" y="2249938"/>
            <a:ext cx="3435722" cy="9022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5191">
              <a:lnSpc>
                <a:spcPts val="1290"/>
              </a:lnSpc>
              <a:spcBef>
                <a:spcPts val="64"/>
              </a:spcBef>
            </a:pP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θ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3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-2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ώ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2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3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φ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endParaRPr sz="1150">
              <a:latin typeface="Times New Roman"/>
              <a:cs typeface="Times New Roman"/>
            </a:endParaRPr>
          </a:p>
          <a:p>
            <a:pPr marL="12700" marR="25191">
              <a:lnSpc>
                <a:spcPct val="95825"/>
              </a:lnSpc>
              <a:spcBef>
                <a:spcPts val="50"/>
              </a:spcBef>
            </a:pP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3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23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-17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2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-2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ξ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3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5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  <a:p>
            <a:pPr marL="12700" marR="25191">
              <a:lnSpc>
                <a:spcPct val="95825"/>
              </a:lnSpc>
              <a:spcBef>
                <a:spcPts val="114"/>
              </a:spcBef>
            </a:pPr>
            <a:r>
              <a:rPr dirty="0" smtClean="0" sz="1150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5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ζ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ύ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90"/>
              </a:spcBef>
            </a:pP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6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ύ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22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2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(</a:t>
            </a:r>
            <a:r>
              <a:rPr dirty="0" smtClean="0" sz="1150" spc="7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-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-25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)</a:t>
            </a:r>
            <a:r>
              <a:rPr dirty="0" smtClean="0" sz="1150" spc="3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29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11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17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1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endParaRPr sz="1150">
              <a:latin typeface="Times New Roman"/>
              <a:cs typeface="Times New Roman"/>
            </a:endParaRPr>
          </a:p>
          <a:p>
            <a:pPr marL="12700" marR="25191">
              <a:lnSpc>
                <a:spcPct val="95825"/>
              </a:lnSpc>
              <a:spcBef>
                <a:spcPts val="114"/>
              </a:spcBef>
            </a:pP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2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132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6335" y="3550953"/>
            <a:ext cx="3607368" cy="1989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90"/>
              </a:lnSpc>
              <a:spcBef>
                <a:spcPts val="74"/>
              </a:spcBef>
            </a:pPr>
            <a:r>
              <a:rPr dirty="0" smtClean="0" sz="1350" spc="0">
                <a:solidFill>
                  <a:srgbClr val="443B23"/>
                </a:solidFill>
                <a:latin typeface="Times New Roman"/>
                <a:cs typeface="Times New Roman"/>
              </a:rPr>
              <a:t>Ό</a:t>
            </a:r>
            <a:r>
              <a:rPr dirty="0" smtClean="0" sz="1350" spc="0">
                <a:solidFill>
                  <a:srgbClr val="443B23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443B23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0">
                <a:solidFill>
                  <a:srgbClr val="443B23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-4">
                <a:solidFill>
                  <a:srgbClr val="443B23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443B23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-9">
                <a:solidFill>
                  <a:srgbClr val="443B23"/>
                </a:solidFill>
                <a:latin typeface="Times New Roman"/>
                <a:cs typeface="Times New Roman"/>
              </a:rPr>
              <a:t>ί</a:t>
            </a:r>
            <a:r>
              <a:rPr dirty="0" smtClean="0" sz="1350" spc="0">
                <a:solidFill>
                  <a:srgbClr val="443B23"/>
                </a:solidFill>
                <a:latin typeface="Times New Roman"/>
                <a:cs typeface="Times New Roman"/>
              </a:rPr>
              <a:t>σ</a:t>
            </a:r>
            <a:r>
              <a:rPr dirty="0" smtClean="0" sz="1350" spc="0">
                <a:solidFill>
                  <a:srgbClr val="443B23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0">
                <a:solidFill>
                  <a:srgbClr val="443B23"/>
                </a:solidFill>
                <a:latin typeface="Times New Roman"/>
                <a:cs typeface="Times New Roman"/>
              </a:rPr>
              <a:t>ι</a:t>
            </a:r>
            <a:r>
              <a:rPr dirty="0" smtClean="0" sz="1350" spc="44">
                <a:solidFill>
                  <a:srgbClr val="443B23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443B23"/>
                </a:solidFill>
                <a:latin typeface="Times New Roman"/>
                <a:cs typeface="Times New Roman"/>
              </a:rPr>
              <a:t>σ</a:t>
            </a:r>
            <a:r>
              <a:rPr dirty="0" smtClean="0" sz="1350" spc="0">
                <a:solidFill>
                  <a:srgbClr val="443B23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443B23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-55">
                <a:solidFill>
                  <a:srgbClr val="443B23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443B23"/>
                </a:solidFill>
                <a:latin typeface="Times New Roman"/>
                <a:cs typeface="Times New Roman"/>
              </a:rPr>
              <a:t>δ</a:t>
            </a:r>
            <a:r>
              <a:rPr dirty="0" smtClean="0" sz="1350" spc="-18">
                <a:solidFill>
                  <a:srgbClr val="443B23"/>
                </a:solidFill>
                <a:latin typeface="Times New Roman"/>
                <a:cs typeface="Times New Roman"/>
              </a:rPr>
              <a:t>ρ</a:t>
            </a:r>
            <a:r>
              <a:rPr dirty="0" smtClean="0" sz="1350" spc="0">
                <a:solidFill>
                  <a:srgbClr val="443B23"/>
                </a:solidFill>
                <a:latin typeface="Times New Roman"/>
                <a:cs typeface="Times New Roman"/>
              </a:rPr>
              <a:t>ό</a:t>
            </a:r>
            <a:r>
              <a:rPr dirty="0" smtClean="0" sz="1350" spc="0">
                <a:solidFill>
                  <a:srgbClr val="443B23"/>
                </a:solidFill>
                <a:latin typeface="Times New Roman"/>
                <a:cs typeface="Times New Roman"/>
              </a:rPr>
              <a:t>μ</a:t>
            </a:r>
            <a:r>
              <a:rPr dirty="0" smtClean="0" sz="1350" spc="0">
                <a:solidFill>
                  <a:srgbClr val="443B23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-2">
                <a:solidFill>
                  <a:srgbClr val="443B23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9">
                <a:solidFill>
                  <a:srgbClr val="443B23"/>
                </a:solidFill>
                <a:latin typeface="Times New Roman"/>
                <a:cs typeface="Times New Roman"/>
              </a:rPr>
              <a:t>μ</a:t>
            </a:r>
            <a:r>
              <a:rPr dirty="0" smtClean="0" sz="1350" spc="0">
                <a:solidFill>
                  <a:srgbClr val="443B23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182">
                <a:solidFill>
                  <a:srgbClr val="443B23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12">
                <a:solidFill>
                  <a:srgbClr val="443B23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443B23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-71">
                <a:solidFill>
                  <a:srgbClr val="443B23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12">
                <a:solidFill>
                  <a:srgbClr val="443B23"/>
                </a:solidFill>
                <a:latin typeface="Times New Roman"/>
                <a:cs typeface="Times New Roman"/>
              </a:rPr>
              <a:t>π</a:t>
            </a:r>
            <a:r>
              <a:rPr dirty="0" smtClean="0" sz="1350" spc="0">
                <a:solidFill>
                  <a:srgbClr val="443B23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0">
                <a:solidFill>
                  <a:srgbClr val="443B23"/>
                </a:solidFill>
                <a:latin typeface="Times New Roman"/>
                <a:cs typeface="Times New Roman"/>
              </a:rPr>
              <a:t>δ</a:t>
            </a:r>
            <a:r>
              <a:rPr dirty="0" smtClean="0" sz="1350" spc="-18">
                <a:solidFill>
                  <a:srgbClr val="443B23"/>
                </a:solidFill>
                <a:latin typeface="Times New Roman"/>
                <a:cs typeface="Times New Roman"/>
              </a:rPr>
              <a:t>ή</a:t>
            </a:r>
            <a:r>
              <a:rPr dirty="0" smtClean="0" sz="1350" spc="0">
                <a:solidFill>
                  <a:srgbClr val="443B23"/>
                </a:solidFill>
                <a:latin typeface="Times New Roman"/>
                <a:cs typeface="Times New Roman"/>
              </a:rPr>
              <a:t>λ</a:t>
            </a:r>
            <a:r>
              <a:rPr dirty="0" smtClean="0" sz="1350" spc="-18">
                <a:solidFill>
                  <a:srgbClr val="443B23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-12">
                <a:solidFill>
                  <a:srgbClr val="443B23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443B23"/>
                </a:solidFill>
                <a:latin typeface="Times New Roman"/>
                <a:cs typeface="Times New Roman"/>
              </a:rPr>
              <a:t>ό</a:t>
            </a:r>
            <a:r>
              <a:rPr dirty="0" smtClean="0" sz="1350" spc="163">
                <a:solidFill>
                  <a:srgbClr val="443B23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443B23"/>
                </a:solidFill>
                <a:latin typeface="Times New Roman"/>
                <a:cs typeface="Times New Roman"/>
              </a:rPr>
              <a:t>σ</a:t>
            </a:r>
            <a:r>
              <a:rPr dirty="0" smtClean="0" sz="1350" spc="0">
                <a:solidFill>
                  <a:srgbClr val="443B23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0">
                <a:solidFill>
                  <a:srgbClr val="443B23"/>
                </a:solidFill>
                <a:latin typeface="Times New Roman"/>
                <a:cs typeface="Times New Roman"/>
              </a:rPr>
              <a:t>υ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31595" y="3932434"/>
            <a:ext cx="179832" cy="5364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0"/>
              </a:lnSpc>
              <a:spcBef>
                <a:spcPts val="64"/>
              </a:spcBef>
            </a:pPr>
            <a:r>
              <a:rPr dirty="0" smtClean="0" sz="1150">
                <a:solidFill>
                  <a:srgbClr val="212121"/>
                </a:solidFill>
                <a:latin typeface="Times New Roman"/>
                <a:cs typeface="Times New Roman"/>
              </a:rPr>
              <a:t>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50"/>
              </a:spcBef>
            </a:pPr>
            <a:r>
              <a:rPr dirty="0" smtClean="0" sz="1150">
                <a:solidFill>
                  <a:srgbClr val="212121"/>
                </a:solidFill>
                <a:latin typeface="Times New Roman"/>
                <a:cs typeface="Times New Roman"/>
              </a:rPr>
              <a:t>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90"/>
              </a:spcBef>
            </a:pPr>
            <a:r>
              <a:rPr dirty="0" smtClean="0" sz="1150">
                <a:solidFill>
                  <a:srgbClr val="212121"/>
                </a:solidFill>
                <a:latin typeface="Times New Roman"/>
                <a:cs typeface="Times New Roman"/>
              </a:rPr>
              <a:t>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54100" y="3932434"/>
            <a:ext cx="3878949" cy="14462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2491">
              <a:lnSpc>
                <a:spcPts val="1290"/>
              </a:lnSpc>
              <a:spcBef>
                <a:spcPts val="64"/>
              </a:spcBef>
            </a:pP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1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ζ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3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2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2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ύ</a:t>
            </a:r>
            <a:r>
              <a:rPr dirty="0" smtClean="0" sz="1150" spc="33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-2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18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5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  <a:p>
            <a:pPr marL="12700" marR="446">
              <a:lnSpc>
                <a:spcPts val="1322"/>
              </a:lnSpc>
              <a:spcBef>
                <a:spcPts val="50"/>
              </a:spcBef>
            </a:pP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1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2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12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197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-30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18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3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2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12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18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-12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41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142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-6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-6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endParaRPr sz="1150">
              <a:latin typeface="Times New Roman"/>
              <a:cs typeface="Times New Roman"/>
            </a:endParaRPr>
          </a:p>
          <a:p>
            <a:pPr marL="12700" marR="446">
              <a:lnSpc>
                <a:spcPts val="1322"/>
              </a:lnSpc>
              <a:spcBef>
                <a:spcPts val="105"/>
              </a:spcBef>
            </a:pPr>
            <a:r>
              <a:rPr dirty="0" smtClean="0" sz="1150" spc="-12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-18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12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118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13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22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262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1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-16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16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146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2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2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2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endParaRPr sz="1150">
              <a:latin typeface="Times New Roman"/>
              <a:cs typeface="Times New Roman"/>
            </a:endParaRPr>
          </a:p>
          <a:p>
            <a:pPr marL="12700" marR="446">
              <a:lnSpc>
                <a:spcPts val="1322"/>
              </a:lnSpc>
              <a:spcBef>
                <a:spcPts val="105"/>
              </a:spcBef>
            </a:pP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6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-12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6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,</a:t>
            </a:r>
            <a:r>
              <a:rPr dirty="0" smtClean="0" sz="1150" spc="19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37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23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endParaRPr sz="1150">
              <a:latin typeface="Times New Roman"/>
              <a:cs typeface="Times New Roman"/>
            </a:endParaRPr>
          </a:p>
          <a:p>
            <a:pPr marL="12700" marR="446">
              <a:lnSpc>
                <a:spcPts val="1322"/>
              </a:lnSpc>
              <a:spcBef>
                <a:spcPts val="105"/>
              </a:spcBef>
            </a:pP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ή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3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φ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  <a:p>
            <a:pPr marL="12700" algn="just">
              <a:lnSpc>
                <a:spcPts val="1322"/>
              </a:lnSpc>
              <a:spcBef>
                <a:spcPts val="120"/>
              </a:spcBef>
            </a:pPr>
            <a:r>
              <a:rPr dirty="0" smtClean="0" sz="1150" spc="-12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-18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12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257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θ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276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23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7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-11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11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ξ</a:t>
            </a:r>
            <a:r>
              <a:rPr dirty="0" smtClean="0" sz="1150" spc="11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1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17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ύ</a:t>
            </a:r>
            <a:r>
              <a:rPr dirty="0" smtClean="0" sz="1150" spc="23">
                <a:solidFill>
                  <a:srgbClr val="212121"/>
                </a:solidFill>
                <a:latin typeface="Times New Roman"/>
                <a:cs typeface="Times New Roman"/>
              </a:rPr>
              <a:t>θ</a:t>
            </a:r>
            <a:r>
              <a:rPr dirty="0" smtClean="0" sz="1150" spc="-23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35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-11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,</a:t>
            </a:r>
            <a:r>
              <a:rPr dirty="0" smtClean="0" sz="1150" spc="26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25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endParaRPr sz="1150">
              <a:latin typeface="Times New Roman"/>
              <a:cs typeface="Times New Roman"/>
            </a:endParaRPr>
          </a:p>
          <a:p>
            <a:pPr marL="12700" algn="just">
              <a:lnSpc>
                <a:spcPts val="1322"/>
              </a:lnSpc>
              <a:spcBef>
                <a:spcPts val="105"/>
              </a:spcBef>
            </a:pP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83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7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25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-12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6">
                <a:solidFill>
                  <a:srgbClr val="212121"/>
                </a:solidFill>
                <a:latin typeface="Times New Roman"/>
                <a:cs typeface="Times New Roman"/>
              </a:rPr>
              <a:t>ύ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27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25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68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88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θ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9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13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endParaRPr sz="1150">
              <a:latin typeface="Times New Roman"/>
              <a:cs typeface="Times New Roman"/>
            </a:endParaRPr>
          </a:p>
          <a:p>
            <a:pPr marL="12700" algn="just">
              <a:lnSpc>
                <a:spcPts val="1322"/>
              </a:lnSpc>
              <a:spcBef>
                <a:spcPts val="105"/>
              </a:spcBef>
            </a:pP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φ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2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5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11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23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7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1595" y="4842262"/>
            <a:ext cx="179832" cy="1737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0"/>
              </a:lnSpc>
              <a:spcBef>
                <a:spcPts val="64"/>
              </a:spcBef>
            </a:pPr>
            <a:r>
              <a:rPr dirty="0" smtClean="0" sz="1150">
                <a:solidFill>
                  <a:srgbClr val="212121"/>
                </a:solidFill>
                <a:latin typeface="Times New Roman"/>
                <a:cs typeface="Times New Roman"/>
              </a:rPr>
              <a:t>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56635" y="5855722"/>
            <a:ext cx="168706" cy="1737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0"/>
              </a:lnSpc>
              <a:spcBef>
                <a:spcPts val="64"/>
              </a:spcBef>
            </a:pP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1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79140" y="5855670"/>
            <a:ext cx="2355013" cy="1738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0"/>
              </a:lnSpc>
              <a:spcBef>
                <a:spcPts val="64"/>
              </a:spcBef>
            </a:pPr>
            <a:r>
              <a:rPr dirty="0" smtClean="0" sz="115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θ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5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25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48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25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ψ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3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25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56635" y="6565906"/>
            <a:ext cx="168706" cy="1737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0"/>
              </a:lnSpc>
              <a:spcBef>
                <a:spcPts val="64"/>
              </a:spcBef>
            </a:pP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2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79140" y="6565906"/>
            <a:ext cx="2043073" cy="1737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0"/>
              </a:lnSpc>
              <a:spcBef>
                <a:spcPts val="64"/>
              </a:spcBef>
            </a:pPr>
            <a:r>
              <a:rPr dirty="0" smtClean="0" sz="115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θ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5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25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48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25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ψ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3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ξ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56635" y="7274566"/>
            <a:ext cx="168706" cy="1737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0"/>
              </a:lnSpc>
              <a:spcBef>
                <a:spcPts val="64"/>
              </a:spcBef>
            </a:pP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3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79140" y="7274535"/>
            <a:ext cx="2517549" cy="1737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0"/>
              </a:lnSpc>
              <a:spcBef>
                <a:spcPts val="64"/>
              </a:spcBef>
            </a:pPr>
            <a:r>
              <a:rPr dirty="0" smtClean="0" sz="115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θ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5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36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2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ττ</a:t>
            </a:r>
            <a:r>
              <a:rPr dirty="0" smtClean="0" sz="1150" spc="-12">
                <a:solidFill>
                  <a:srgbClr val="212121"/>
                </a:solidFill>
                <a:latin typeface="Times New Roman"/>
                <a:cs typeface="Times New Roman"/>
              </a:rPr>
              <a:t>ώ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-3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ύ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1595" y="8044186"/>
            <a:ext cx="179832" cy="1737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0"/>
              </a:lnSpc>
              <a:spcBef>
                <a:spcPts val="64"/>
              </a:spcBef>
            </a:pPr>
            <a:r>
              <a:rPr dirty="0" smtClean="0" sz="1150">
                <a:solidFill>
                  <a:srgbClr val="212121"/>
                </a:solidFill>
                <a:latin typeface="Times New Roman"/>
                <a:cs typeface="Times New Roman"/>
              </a:rPr>
              <a:t>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4100" y="8044186"/>
            <a:ext cx="3735544" cy="356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0"/>
              </a:lnSpc>
              <a:spcBef>
                <a:spcPts val="64"/>
              </a:spcBef>
            </a:pP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'</a:t>
            </a:r>
            <a:r>
              <a:rPr dirty="0" smtClean="0" sz="1150" spc="-11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27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θ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3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37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246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ψ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3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247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-12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78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31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16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endParaRPr sz="1150">
              <a:latin typeface="Times New Roman"/>
              <a:cs typeface="Times New Roman"/>
            </a:endParaRPr>
          </a:p>
          <a:p>
            <a:pPr marL="12700" marR="22252">
              <a:lnSpc>
                <a:spcPct val="95825"/>
              </a:lnSpc>
              <a:spcBef>
                <a:spcPts val="50"/>
              </a:spcBef>
            </a:pP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-18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24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12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12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7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6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β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2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23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-11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137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7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17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11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-5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-16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ύ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39" y="8409946"/>
            <a:ext cx="3912712" cy="7193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0"/>
              </a:lnSpc>
              <a:spcBef>
                <a:spcPts val="64"/>
              </a:spcBef>
            </a:pP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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 </a:t>
            </a:r>
            <a:r>
              <a:rPr dirty="0" smtClean="0" sz="1150" spc="31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2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θ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-19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2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37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41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ψ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3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3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12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ύ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ω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endParaRPr sz="1150">
              <a:latin typeface="Times New Roman"/>
              <a:cs typeface="Times New Roman"/>
            </a:endParaRPr>
          </a:p>
          <a:p>
            <a:pPr marL="235204" marR="7910" algn="just">
              <a:lnSpc>
                <a:spcPts val="1322"/>
              </a:lnSpc>
              <a:spcBef>
                <a:spcPts val="25"/>
              </a:spcBef>
            </a:pP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12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1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11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γ</a:t>
            </a:r>
            <a:r>
              <a:rPr dirty="0" smtClean="0" sz="1150" spc="-17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η</a:t>
            </a:r>
            <a:r>
              <a:rPr dirty="0" smtClean="0" sz="1150" spc="24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λ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φ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7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17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17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26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ξ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ς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endParaRPr sz="1150">
              <a:latin typeface="Times New Roman"/>
              <a:cs typeface="Times New Roman"/>
            </a:endParaRPr>
          </a:p>
          <a:p>
            <a:pPr marL="235204" marR="7910" algn="just">
              <a:lnSpc>
                <a:spcPts val="1322"/>
              </a:lnSpc>
              <a:spcBef>
                <a:spcPts val="117"/>
              </a:spcBef>
            </a:pP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5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δ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-12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,</a:t>
            </a:r>
            <a:r>
              <a:rPr dirty="0" smtClean="0" sz="1150" spc="172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14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μ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έ</a:t>
            </a:r>
            <a:r>
              <a:rPr dirty="0" smtClean="0" sz="1150" spc="25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,</a:t>
            </a:r>
            <a:r>
              <a:rPr dirty="0" smtClean="0" sz="1150" spc="6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8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α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7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9">
                <a:solidFill>
                  <a:srgbClr val="212121"/>
                </a:solidFill>
                <a:latin typeface="Times New Roman"/>
                <a:cs typeface="Times New Roman"/>
              </a:rPr>
              <a:t>υ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χ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9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ν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ό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,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endParaRPr sz="1150">
              <a:latin typeface="Times New Roman"/>
              <a:cs typeface="Times New Roman"/>
            </a:endParaRPr>
          </a:p>
          <a:p>
            <a:pPr marL="235204" marR="7910" algn="just">
              <a:lnSpc>
                <a:spcPts val="1322"/>
              </a:lnSpc>
              <a:spcBef>
                <a:spcPts val="117"/>
              </a:spcBef>
            </a:pP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π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4">
                <a:solidFill>
                  <a:srgbClr val="212121"/>
                </a:solidFill>
                <a:latin typeface="Times New Roman"/>
                <a:cs typeface="Times New Roman"/>
              </a:rPr>
              <a:t>ο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-14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9">
                <a:solidFill>
                  <a:srgbClr val="212121"/>
                </a:solidFill>
                <a:latin typeface="Times New Roman"/>
                <a:cs typeface="Times New Roman"/>
              </a:rPr>
              <a:t>ι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κ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ά</a:t>
            </a:r>
            <a:r>
              <a:rPr dirty="0" smtClean="0" sz="1150" spc="34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σ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-9">
                <a:solidFill>
                  <a:srgbClr val="212121"/>
                </a:solidFill>
                <a:latin typeface="Times New Roman"/>
                <a:cs typeface="Times New Roman"/>
              </a:rPr>
              <a:t>ρ</a:t>
            </a:r>
            <a:r>
              <a:rPr dirty="0" smtClean="0" sz="1150" spc="25">
                <a:solidFill>
                  <a:srgbClr val="212121"/>
                </a:solidFill>
                <a:latin typeface="Times New Roman"/>
                <a:cs typeface="Times New Roman"/>
              </a:rPr>
              <a:t>ί</a:t>
            </a:r>
            <a:r>
              <a:rPr dirty="0" smtClean="0" sz="1150" spc="-4">
                <a:solidFill>
                  <a:srgbClr val="212121"/>
                </a:solidFill>
                <a:latin typeface="Times New Roman"/>
                <a:cs typeface="Times New Roman"/>
              </a:rPr>
              <a:t>β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τ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ε</a:t>
            </a:r>
            <a:r>
              <a:rPr dirty="0" smtClean="0" sz="1150" spc="0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6335" y="9611901"/>
            <a:ext cx="1376051" cy="1989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90"/>
              </a:lnSpc>
              <a:spcBef>
                <a:spcPts val="74"/>
              </a:spcBef>
            </a:pP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2</a:t>
            </a:r>
            <a:r>
              <a:rPr dirty="0" smtClean="0" baseline="23872" sz="1275" spc="0">
                <a:solidFill>
                  <a:srgbClr val="004B44"/>
                </a:solidFill>
                <a:latin typeface="Times New Roman"/>
                <a:cs typeface="Times New Roman"/>
              </a:rPr>
              <a:t>ο</a:t>
            </a:r>
            <a:r>
              <a:rPr dirty="0" smtClean="0" baseline="23872" sz="1275" spc="130">
                <a:solidFill>
                  <a:srgbClr val="004B44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9">
                <a:solidFill>
                  <a:srgbClr val="004B44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Π</a:t>
            </a:r>
            <a:r>
              <a:rPr dirty="0" smtClean="0" sz="1350" spc="14">
                <a:solidFill>
                  <a:srgbClr val="004B44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Λ</a:t>
            </a:r>
            <a:r>
              <a:rPr dirty="0" smtClean="0" sz="1350" spc="-112">
                <a:solidFill>
                  <a:srgbClr val="004B44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Χ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14">
                <a:solidFill>
                  <a:srgbClr val="004B44"/>
                </a:solidFill>
                <a:latin typeface="Times New Roman"/>
                <a:cs typeface="Times New Roman"/>
              </a:rPr>
              <a:t>ι</a:t>
            </a:r>
            <a:r>
              <a:rPr dirty="0" smtClean="0" sz="1350" spc="-25">
                <a:solidFill>
                  <a:srgbClr val="004B44"/>
                </a:solidFill>
                <a:latin typeface="Times New Roman"/>
                <a:cs typeface="Times New Roman"/>
              </a:rPr>
              <a:t>ώ</a:t>
            </a:r>
            <a:r>
              <a:rPr dirty="0" smtClean="0" sz="1350" spc="0">
                <a:solidFill>
                  <a:srgbClr val="004B44"/>
                </a:solidFill>
                <a:latin typeface="Times New Roman"/>
                <a:cs typeface="Times New Roman"/>
              </a:rPr>
              <a:t>ν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530339" y="9593580"/>
            <a:ext cx="315467" cy="3520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object 112"/>
          <p:cNvSpPr/>
          <p:nvPr/>
        </p:nvSpPr>
        <p:spPr>
          <a:xfrm>
            <a:off x="240792" y="1798319"/>
            <a:ext cx="3404616" cy="5486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3645408" y="1798319"/>
            <a:ext cx="3048" cy="5486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3648456" y="1798319"/>
            <a:ext cx="3611879" cy="5486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240792" y="2215895"/>
            <a:ext cx="3404616" cy="656844"/>
          </a:xfrm>
          <a:custGeom>
            <a:avLst/>
            <a:gdLst/>
            <a:ahLst/>
            <a:cxnLst/>
            <a:rect l="l" t="t" r="r" b="b"/>
            <a:pathLst>
              <a:path w="3404616" h="656844">
                <a:moveTo>
                  <a:pt x="3404616" y="504444"/>
                </a:moveTo>
                <a:lnTo>
                  <a:pt x="204216" y="504444"/>
                </a:lnTo>
                <a:lnTo>
                  <a:pt x="204216" y="152400"/>
                </a:lnTo>
                <a:lnTo>
                  <a:pt x="3404616" y="152400"/>
                </a:lnTo>
                <a:lnTo>
                  <a:pt x="3404616" y="0"/>
                </a:lnTo>
                <a:lnTo>
                  <a:pt x="0" y="0"/>
                </a:lnTo>
                <a:lnTo>
                  <a:pt x="0" y="656844"/>
                </a:lnTo>
                <a:lnTo>
                  <a:pt x="3404616" y="656844"/>
                </a:lnTo>
                <a:lnTo>
                  <a:pt x="3404616" y="504444"/>
                </a:lnTo>
                <a:close/>
              </a:path>
            </a:pathLst>
          </a:custGeom>
          <a:solidFill>
            <a:srgbClr val="FFF9E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445008" y="2368295"/>
            <a:ext cx="3200400" cy="352044"/>
          </a:xfrm>
          <a:custGeom>
            <a:avLst/>
            <a:gdLst/>
            <a:ahLst/>
            <a:cxnLst/>
            <a:rect l="l" t="t" r="r" b="b"/>
            <a:pathLst>
              <a:path w="3200400" h="352044">
                <a:moveTo>
                  <a:pt x="0" y="0"/>
                </a:moveTo>
                <a:lnTo>
                  <a:pt x="3200400" y="0"/>
                </a:lnTo>
                <a:lnTo>
                  <a:pt x="3200400" y="352044"/>
                </a:lnTo>
                <a:lnTo>
                  <a:pt x="0" y="352044"/>
                </a:lnTo>
                <a:lnTo>
                  <a:pt x="0" y="0"/>
                </a:lnTo>
                <a:close/>
              </a:path>
            </a:pathLst>
          </a:custGeom>
          <a:solidFill>
            <a:srgbClr val="FFF9E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645408" y="2215895"/>
            <a:ext cx="3614927" cy="656844"/>
          </a:xfrm>
          <a:custGeom>
            <a:avLst/>
            <a:gdLst/>
            <a:ahLst/>
            <a:cxnLst/>
            <a:rect l="l" t="t" r="r" b="b"/>
            <a:pathLst>
              <a:path w="3614927" h="656844">
                <a:moveTo>
                  <a:pt x="3614927" y="603504"/>
                </a:moveTo>
                <a:lnTo>
                  <a:pt x="207264" y="603504"/>
                </a:lnTo>
                <a:lnTo>
                  <a:pt x="207264" y="51816"/>
                </a:lnTo>
                <a:lnTo>
                  <a:pt x="3614927" y="51816"/>
                </a:lnTo>
                <a:lnTo>
                  <a:pt x="3614927" y="0"/>
                </a:lnTo>
                <a:lnTo>
                  <a:pt x="0" y="0"/>
                </a:lnTo>
                <a:lnTo>
                  <a:pt x="0" y="656844"/>
                </a:lnTo>
                <a:lnTo>
                  <a:pt x="3614927" y="656844"/>
                </a:lnTo>
                <a:lnTo>
                  <a:pt x="3614927" y="603504"/>
                </a:lnTo>
                <a:close/>
              </a:path>
            </a:pathLst>
          </a:custGeom>
          <a:solidFill>
            <a:srgbClr val="FFEFE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852672" y="2267711"/>
            <a:ext cx="3407663" cy="275844"/>
          </a:xfrm>
          <a:custGeom>
            <a:avLst/>
            <a:gdLst/>
            <a:ahLst/>
            <a:cxnLst/>
            <a:rect l="l" t="t" r="r" b="b"/>
            <a:pathLst>
              <a:path w="3407663" h="275844">
                <a:moveTo>
                  <a:pt x="0" y="0"/>
                </a:moveTo>
                <a:lnTo>
                  <a:pt x="3407663" y="0"/>
                </a:lnTo>
                <a:lnTo>
                  <a:pt x="3407663" y="275844"/>
                </a:lnTo>
                <a:lnTo>
                  <a:pt x="0" y="275844"/>
                </a:lnTo>
                <a:lnTo>
                  <a:pt x="0" y="0"/>
                </a:lnTo>
                <a:close/>
              </a:path>
            </a:pathLst>
          </a:custGeom>
          <a:solidFill>
            <a:srgbClr val="FFEFE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3852672" y="2543556"/>
            <a:ext cx="3407663" cy="275843"/>
          </a:xfrm>
          <a:custGeom>
            <a:avLst/>
            <a:gdLst/>
            <a:ahLst/>
            <a:cxnLst/>
            <a:rect l="l" t="t" r="r" b="b"/>
            <a:pathLst>
              <a:path w="3407663" h="275843">
                <a:moveTo>
                  <a:pt x="0" y="0"/>
                </a:moveTo>
                <a:lnTo>
                  <a:pt x="3407663" y="0"/>
                </a:lnTo>
                <a:lnTo>
                  <a:pt x="3407663" y="275843"/>
                </a:lnTo>
                <a:lnTo>
                  <a:pt x="0" y="275843"/>
                </a:lnTo>
                <a:lnTo>
                  <a:pt x="0" y="0"/>
                </a:lnTo>
                <a:close/>
              </a:path>
            </a:pathLst>
          </a:custGeom>
          <a:solidFill>
            <a:srgbClr val="FFEFE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240792" y="2212848"/>
            <a:ext cx="3404616" cy="548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3645408" y="2212848"/>
            <a:ext cx="3048" cy="548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3648456" y="2212848"/>
            <a:ext cx="3611879" cy="548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240792" y="2818764"/>
            <a:ext cx="3404615" cy="54610"/>
          </a:xfrm>
          <a:custGeom>
            <a:avLst/>
            <a:gdLst/>
            <a:ahLst/>
            <a:cxnLst/>
            <a:rect l="l" t="t" r="r" b="b"/>
            <a:pathLst>
              <a:path w="3404615" h="54610">
                <a:moveTo>
                  <a:pt x="0" y="0"/>
                </a:moveTo>
                <a:lnTo>
                  <a:pt x="3404615" y="0"/>
                </a:lnTo>
                <a:lnTo>
                  <a:pt x="3404615" y="54610"/>
                </a:lnTo>
                <a:lnTo>
                  <a:pt x="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F9E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3645408" y="2818764"/>
            <a:ext cx="3614927" cy="54610"/>
          </a:xfrm>
          <a:custGeom>
            <a:avLst/>
            <a:gdLst/>
            <a:ahLst/>
            <a:cxnLst/>
            <a:rect l="l" t="t" r="r" b="b"/>
            <a:pathLst>
              <a:path w="3614927" h="54610">
                <a:moveTo>
                  <a:pt x="0" y="0"/>
                </a:moveTo>
                <a:lnTo>
                  <a:pt x="3614927" y="0"/>
                </a:lnTo>
                <a:lnTo>
                  <a:pt x="3614927" y="54610"/>
                </a:lnTo>
                <a:lnTo>
                  <a:pt x="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EFE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240792" y="2874264"/>
            <a:ext cx="3404616" cy="457200"/>
          </a:xfrm>
          <a:custGeom>
            <a:avLst/>
            <a:gdLst/>
            <a:ahLst/>
            <a:cxnLst/>
            <a:rect l="l" t="t" r="r" b="b"/>
            <a:pathLst>
              <a:path w="3404616" h="457200">
                <a:moveTo>
                  <a:pt x="3404616" y="405383"/>
                </a:moveTo>
                <a:lnTo>
                  <a:pt x="204216" y="405383"/>
                </a:lnTo>
                <a:lnTo>
                  <a:pt x="204216" y="51816"/>
                </a:lnTo>
                <a:lnTo>
                  <a:pt x="3404616" y="51816"/>
                </a:lnTo>
                <a:lnTo>
                  <a:pt x="3404616" y="0"/>
                </a:lnTo>
                <a:lnTo>
                  <a:pt x="0" y="0"/>
                </a:lnTo>
                <a:lnTo>
                  <a:pt x="0" y="457200"/>
                </a:lnTo>
                <a:lnTo>
                  <a:pt x="3404616" y="457200"/>
                </a:lnTo>
                <a:lnTo>
                  <a:pt x="3404616" y="405383"/>
                </a:lnTo>
                <a:close/>
              </a:path>
            </a:pathLst>
          </a:custGeom>
          <a:solidFill>
            <a:srgbClr val="FFF9E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445008" y="2926080"/>
            <a:ext cx="3200400" cy="353567"/>
          </a:xfrm>
          <a:custGeom>
            <a:avLst/>
            <a:gdLst/>
            <a:ahLst/>
            <a:cxnLst/>
            <a:rect l="l" t="t" r="r" b="b"/>
            <a:pathLst>
              <a:path w="3200400" h="353567">
                <a:moveTo>
                  <a:pt x="0" y="0"/>
                </a:moveTo>
                <a:lnTo>
                  <a:pt x="3200400" y="0"/>
                </a:lnTo>
                <a:lnTo>
                  <a:pt x="3200400" y="353567"/>
                </a:lnTo>
                <a:lnTo>
                  <a:pt x="0" y="353567"/>
                </a:lnTo>
                <a:lnTo>
                  <a:pt x="0" y="0"/>
                </a:lnTo>
                <a:close/>
              </a:path>
            </a:pathLst>
          </a:custGeom>
          <a:solidFill>
            <a:srgbClr val="FFF9E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3645408" y="2874264"/>
            <a:ext cx="3614927" cy="457200"/>
          </a:xfrm>
          <a:custGeom>
            <a:avLst/>
            <a:gdLst/>
            <a:ahLst/>
            <a:cxnLst/>
            <a:rect l="l" t="t" r="r" b="b"/>
            <a:pathLst>
              <a:path w="3614927" h="457200">
                <a:moveTo>
                  <a:pt x="3614927" y="405383"/>
                </a:moveTo>
                <a:lnTo>
                  <a:pt x="207264" y="405383"/>
                </a:lnTo>
                <a:lnTo>
                  <a:pt x="207264" y="51816"/>
                </a:lnTo>
                <a:lnTo>
                  <a:pt x="3614927" y="51816"/>
                </a:lnTo>
                <a:lnTo>
                  <a:pt x="3614927" y="0"/>
                </a:lnTo>
                <a:lnTo>
                  <a:pt x="0" y="0"/>
                </a:lnTo>
                <a:lnTo>
                  <a:pt x="0" y="457200"/>
                </a:lnTo>
                <a:lnTo>
                  <a:pt x="3614927" y="457200"/>
                </a:lnTo>
                <a:lnTo>
                  <a:pt x="3614927" y="405383"/>
                </a:lnTo>
                <a:close/>
              </a:path>
            </a:pathLst>
          </a:custGeom>
          <a:solidFill>
            <a:srgbClr val="FFEFE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3852672" y="2926080"/>
            <a:ext cx="3407663" cy="353567"/>
          </a:xfrm>
          <a:custGeom>
            <a:avLst/>
            <a:gdLst/>
            <a:ahLst/>
            <a:cxnLst/>
            <a:rect l="l" t="t" r="r" b="b"/>
            <a:pathLst>
              <a:path w="3407663" h="353567">
                <a:moveTo>
                  <a:pt x="0" y="0"/>
                </a:moveTo>
                <a:lnTo>
                  <a:pt x="3407663" y="0"/>
                </a:lnTo>
                <a:lnTo>
                  <a:pt x="3407663" y="353567"/>
                </a:lnTo>
                <a:lnTo>
                  <a:pt x="0" y="353567"/>
                </a:lnTo>
                <a:lnTo>
                  <a:pt x="0" y="0"/>
                </a:lnTo>
                <a:close/>
              </a:path>
            </a:pathLst>
          </a:custGeom>
          <a:solidFill>
            <a:srgbClr val="FFEFE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240792" y="2872740"/>
            <a:ext cx="3404616" cy="548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3645408" y="2872740"/>
            <a:ext cx="3048" cy="548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3648456" y="2872740"/>
            <a:ext cx="3611879" cy="548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240792" y="3277488"/>
            <a:ext cx="3404615" cy="53086"/>
          </a:xfrm>
          <a:custGeom>
            <a:avLst/>
            <a:gdLst/>
            <a:ahLst/>
            <a:cxnLst/>
            <a:rect l="l" t="t" r="r" b="b"/>
            <a:pathLst>
              <a:path w="3404615" h="53086">
                <a:moveTo>
                  <a:pt x="0" y="0"/>
                </a:moveTo>
                <a:lnTo>
                  <a:pt x="3404615" y="0"/>
                </a:lnTo>
                <a:lnTo>
                  <a:pt x="3404615" y="53086"/>
                </a:lnTo>
                <a:lnTo>
                  <a:pt x="0" y="53086"/>
                </a:lnTo>
                <a:lnTo>
                  <a:pt x="0" y="0"/>
                </a:lnTo>
                <a:close/>
              </a:path>
            </a:pathLst>
          </a:custGeom>
          <a:solidFill>
            <a:srgbClr val="FFF9E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3645408" y="3277488"/>
            <a:ext cx="3614927" cy="53086"/>
          </a:xfrm>
          <a:custGeom>
            <a:avLst/>
            <a:gdLst/>
            <a:ahLst/>
            <a:cxnLst/>
            <a:rect l="l" t="t" r="r" b="b"/>
            <a:pathLst>
              <a:path w="3614927" h="53086">
                <a:moveTo>
                  <a:pt x="0" y="0"/>
                </a:moveTo>
                <a:lnTo>
                  <a:pt x="3614927" y="0"/>
                </a:lnTo>
                <a:lnTo>
                  <a:pt x="3614927" y="53086"/>
                </a:lnTo>
                <a:lnTo>
                  <a:pt x="0" y="53086"/>
                </a:lnTo>
                <a:lnTo>
                  <a:pt x="0" y="0"/>
                </a:lnTo>
                <a:close/>
              </a:path>
            </a:pathLst>
          </a:custGeom>
          <a:solidFill>
            <a:srgbClr val="FFEFE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240792" y="3332988"/>
            <a:ext cx="3404616" cy="655319"/>
          </a:xfrm>
          <a:custGeom>
            <a:avLst/>
            <a:gdLst/>
            <a:ahLst/>
            <a:cxnLst/>
            <a:rect l="l" t="t" r="r" b="b"/>
            <a:pathLst>
              <a:path w="3404616" h="655319">
                <a:moveTo>
                  <a:pt x="3404616" y="603503"/>
                </a:moveTo>
                <a:lnTo>
                  <a:pt x="204216" y="603503"/>
                </a:lnTo>
                <a:lnTo>
                  <a:pt x="204216" y="51815"/>
                </a:lnTo>
                <a:lnTo>
                  <a:pt x="3404616" y="51815"/>
                </a:lnTo>
                <a:lnTo>
                  <a:pt x="3404616" y="0"/>
                </a:lnTo>
                <a:lnTo>
                  <a:pt x="0" y="0"/>
                </a:lnTo>
                <a:lnTo>
                  <a:pt x="0" y="655319"/>
                </a:lnTo>
                <a:lnTo>
                  <a:pt x="3404616" y="655319"/>
                </a:lnTo>
                <a:lnTo>
                  <a:pt x="3404616" y="603503"/>
                </a:lnTo>
                <a:close/>
              </a:path>
            </a:pathLst>
          </a:custGeom>
          <a:solidFill>
            <a:srgbClr val="FFF9E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445008" y="3384803"/>
            <a:ext cx="3200400" cy="275844"/>
          </a:xfrm>
          <a:custGeom>
            <a:avLst/>
            <a:gdLst/>
            <a:ahLst/>
            <a:cxnLst/>
            <a:rect l="l" t="t" r="r" b="b"/>
            <a:pathLst>
              <a:path w="3200400" h="275844">
                <a:moveTo>
                  <a:pt x="0" y="0"/>
                </a:moveTo>
                <a:lnTo>
                  <a:pt x="3200400" y="0"/>
                </a:lnTo>
                <a:lnTo>
                  <a:pt x="3200400" y="275844"/>
                </a:lnTo>
                <a:lnTo>
                  <a:pt x="0" y="275844"/>
                </a:lnTo>
                <a:lnTo>
                  <a:pt x="0" y="0"/>
                </a:lnTo>
                <a:close/>
              </a:path>
            </a:pathLst>
          </a:custGeom>
          <a:solidFill>
            <a:srgbClr val="FFF9E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445008" y="3660648"/>
            <a:ext cx="3200400" cy="275843"/>
          </a:xfrm>
          <a:custGeom>
            <a:avLst/>
            <a:gdLst/>
            <a:ahLst/>
            <a:cxnLst/>
            <a:rect l="l" t="t" r="r" b="b"/>
            <a:pathLst>
              <a:path w="3200400" h="275843">
                <a:moveTo>
                  <a:pt x="0" y="0"/>
                </a:moveTo>
                <a:lnTo>
                  <a:pt x="3200400" y="0"/>
                </a:lnTo>
                <a:lnTo>
                  <a:pt x="3200400" y="275843"/>
                </a:lnTo>
                <a:lnTo>
                  <a:pt x="0" y="275843"/>
                </a:lnTo>
                <a:lnTo>
                  <a:pt x="0" y="0"/>
                </a:lnTo>
                <a:close/>
              </a:path>
            </a:pathLst>
          </a:custGeom>
          <a:solidFill>
            <a:srgbClr val="FFF9E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3645408" y="3332988"/>
            <a:ext cx="3614927" cy="655319"/>
          </a:xfrm>
          <a:custGeom>
            <a:avLst/>
            <a:gdLst/>
            <a:ahLst/>
            <a:cxnLst/>
            <a:rect l="l" t="t" r="r" b="b"/>
            <a:pathLst>
              <a:path w="3614927" h="655319">
                <a:moveTo>
                  <a:pt x="3614927" y="603503"/>
                </a:moveTo>
                <a:lnTo>
                  <a:pt x="207264" y="603503"/>
                </a:lnTo>
                <a:lnTo>
                  <a:pt x="207264" y="51815"/>
                </a:lnTo>
                <a:lnTo>
                  <a:pt x="3614927" y="51815"/>
                </a:lnTo>
                <a:lnTo>
                  <a:pt x="3614927" y="0"/>
                </a:lnTo>
                <a:lnTo>
                  <a:pt x="0" y="0"/>
                </a:lnTo>
                <a:lnTo>
                  <a:pt x="0" y="655319"/>
                </a:lnTo>
                <a:lnTo>
                  <a:pt x="3614927" y="655319"/>
                </a:lnTo>
                <a:lnTo>
                  <a:pt x="3614927" y="603503"/>
                </a:lnTo>
                <a:close/>
              </a:path>
            </a:pathLst>
          </a:custGeom>
          <a:solidFill>
            <a:srgbClr val="FFEFE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3852672" y="3384803"/>
            <a:ext cx="3407663" cy="275844"/>
          </a:xfrm>
          <a:custGeom>
            <a:avLst/>
            <a:gdLst/>
            <a:ahLst/>
            <a:cxnLst/>
            <a:rect l="l" t="t" r="r" b="b"/>
            <a:pathLst>
              <a:path w="3407663" h="275844">
                <a:moveTo>
                  <a:pt x="0" y="0"/>
                </a:moveTo>
                <a:lnTo>
                  <a:pt x="3407663" y="0"/>
                </a:lnTo>
                <a:lnTo>
                  <a:pt x="3407663" y="275844"/>
                </a:lnTo>
                <a:lnTo>
                  <a:pt x="0" y="275844"/>
                </a:lnTo>
                <a:lnTo>
                  <a:pt x="0" y="0"/>
                </a:lnTo>
                <a:close/>
              </a:path>
            </a:pathLst>
          </a:custGeom>
          <a:solidFill>
            <a:srgbClr val="FFEFE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3852672" y="3660648"/>
            <a:ext cx="3407663" cy="275843"/>
          </a:xfrm>
          <a:custGeom>
            <a:avLst/>
            <a:gdLst/>
            <a:ahLst/>
            <a:cxnLst/>
            <a:rect l="l" t="t" r="r" b="b"/>
            <a:pathLst>
              <a:path w="3407663" h="275843">
                <a:moveTo>
                  <a:pt x="0" y="0"/>
                </a:moveTo>
                <a:lnTo>
                  <a:pt x="3407663" y="0"/>
                </a:lnTo>
                <a:lnTo>
                  <a:pt x="3407663" y="275843"/>
                </a:lnTo>
                <a:lnTo>
                  <a:pt x="0" y="275843"/>
                </a:lnTo>
                <a:lnTo>
                  <a:pt x="0" y="0"/>
                </a:lnTo>
                <a:close/>
              </a:path>
            </a:pathLst>
          </a:custGeom>
          <a:solidFill>
            <a:srgbClr val="FFEFE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240792" y="3329940"/>
            <a:ext cx="3404616" cy="548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3645408" y="3329940"/>
            <a:ext cx="3048" cy="548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3648456" y="3329940"/>
            <a:ext cx="3611879" cy="548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240792" y="3935856"/>
            <a:ext cx="3404615" cy="53086"/>
          </a:xfrm>
          <a:custGeom>
            <a:avLst/>
            <a:gdLst/>
            <a:ahLst/>
            <a:cxnLst/>
            <a:rect l="l" t="t" r="r" b="b"/>
            <a:pathLst>
              <a:path w="3404615" h="53086">
                <a:moveTo>
                  <a:pt x="0" y="0"/>
                </a:moveTo>
                <a:lnTo>
                  <a:pt x="3404615" y="0"/>
                </a:lnTo>
                <a:lnTo>
                  <a:pt x="3404615" y="53086"/>
                </a:lnTo>
                <a:lnTo>
                  <a:pt x="0" y="53086"/>
                </a:lnTo>
                <a:lnTo>
                  <a:pt x="0" y="0"/>
                </a:lnTo>
                <a:close/>
              </a:path>
            </a:pathLst>
          </a:custGeom>
          <a:solidFill>
            <a:srgbClr val="FFF9E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3645408" y="3935856"/>
            <a:ext cx="3614927" cy="53086"/>
          </a:xfrm>
          <a:custGeom>
            <a:avLst/>
            <a:gdLst/>
            <a:ahLst/>
            <a:cxnLst/>
            <a:rect l="l" t="t" r="r" b="b"/>
            <a:pathLst>
              <a:path w="3614927" h="53086">
                <a:moveTo>
                  <a:pt x="0" y="0"/>
                </a:moveTo>
                <a:lnTo>
                  <a:pt x="3614927" y="0"/>
                </a:lnTo>
                <a:lnTo>
                  <a:pt x="3614927" y="53086"/>
                </a:lnTo>
                <a:lnTo>
                  <a:pt x="0" y="53086"/>
                </a:lnTo>
                <a:lnTo>
                  <a:pt x="0" y="0"/>
                </a:lnTo>
                <a:close/>
              </a:path>
            </a:pathLst>
          </a:custGeom>
          <a:solidFill>
            <a:srgbClr val="FFEFE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240792" y="3991356"/>
            <a:ext cx="3404616" cy="656843"/>
          </a:xfrm>
          <a:custGeom>
            <a:avLst/>
            <a:gdLst/>
            <a:ahLst/>
            <a:cxnLst/>
            <a:rect l="l" t="t" r="r" b="b"/>
            <a:pathLst>
              <a:path w="3404616" h="656843">
                <a:moveTo>
                  <a:pt x="3404616" y="605027"/>
                </a:moveTo>
                <a:lnTo>
                  <a:pt x="204216" y="605027"/>
                </a:lnTo>
                <a:lnTo>
                  <a:pt x="204216" y="51816"/>
                </a:lnTo>
                <a:lnTo>
                  <a:pt x="3404616" y="51816"/>
                </a:lnTo>
                <a:lnTo>
                  <a:pt x="3404616" y="0"/>
                </a:lnTo>
                <a:lnTo>
                  <a:pt x="0" y="0"/>
                </a:lnTo>
                <a:lnTo>
                  <a:pt x="0" y="656843"/>
                </a:lnTo>
                <a:lnTo>
                  <a:pt x="3404616" y="656843"/>
                </a:lnTo>
                <a:lnTo>
                  <a:pt x="3404616" y="605027"/>
                </a:lnTo>
                <a:close/>
              </a:path>
            </a:pathLst>
          </a:custGeom>
          <a:solidFill>
            <a:srgbClr val="FFF9E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445008" y="4043172"/>
            <a:ext cx="3200400" cy="277367"/>
          </a:xfrm>
          <a:custGeom>
            <a:avLst/>
            <a:gdLst/>
            <a:ahLst/>
            <a:cxnLst/>
            <a:rect l="l" t="t" r="r" b="b"/>
            <a:pathLst>
              <a:path w="3200400" h="277367">
                <a:moveTo>
                  <a:pt x="0" y="0"/>
                </a:moveTo>
                <a:lnTo>
                  <a:pt x="3200400" y="0"/>
                </a:lnTo>
                <a:lnTo>
                  <a:pt x="3200400" y="277367"/>
                </a:lnTo>
                <a:lnTo>
                  <a:pt x="0" y="277367"/>
                </a:lnTo>
                <a:lnTo>
                  <a:pt x="0" y="0"/>
                </a:lnTo>
                <a:close/>
              </a:path>
            </a:pathLst>
          </a:custGeom>
          <a:solidFill>
            <a:srgbClr val="FFF9E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445008" y="4320540"/>
            <a:ext cx="3200400" cy="275843"/>
          </a:xfrm>
          <a:custGeom>
            <a:avLst/>
            <a:gdLst/>
            <a:ahLst/>
            <a:cxnLst/>
            <a:rect l="l" t="t" r="r" b="b"/>
            <a:pathLst>
              <a:path w="3200400" h="275843">
                <a:moveTo>
                  <a:pt x="0" y="0"/>
                </a:moveTo>
                <a:lnTo>
                  <a:pt x="3200400" y="0"/>
                </a:lnTo>
                <a:lnTo>
                  <a:pt x="3200400" y="275843"/>
                </a:lnTo>
                <a:lnTo>
                  <a:pt x="0" y="275843"/>
                </a:lnTo>
                <a:lnTo>
                  <a:pt x="0" y="0"/>
                </a:lnTo>
                <a:close/>
              </a:path>
            </a:pathLst>
          </a:custGeom>
          <a:solidFill>
            <a:srgbClr val="FFF9E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3645408" y="3991356"/>
            <a:ext cx="3614927" cy="656843"/>
          </a:xfrm>
          <a:custGeom>
            <a:avLst/>
            <a:gdLst/>
            <a:ahLst/>
            <a:cxnLst/>
            <a:rect l="l" t="t" r="r" b="b"/>
            <a:pathLst>
              <a:path w="3614927" h="656843">
                <a:moveTo>
                  <a:pt x="3614927" y="504443"/>
                </a:moveTo>
                <a:lnTo>
                  <a:pt x="207264" y="504443"/>
                </a:lnTo>
                <a:lnTo>
                  <a:pt x="207264" y="152400"/>
                </a:lnTo>
                <a:lnTo>
                  <a:pt x="3614927" y="152400"/>
                </a:lnTo>
                <a:lnTo>
                  <a:pt x="3614927" y="0"/>
                </a:lnTo>
                <a:lnTo>
                  <a:pt x="0" y="0"/>
                </a:lnTo>
                <a:lnTo>
                  <a:pt x="0" y="656843"/>
                </a:lnTo>
                <a:lnTo>
                  <a:pt x="3614927" y="656843"/>
                </a:lnTo>
                <a:lnTo>
                  <a:pt x="3614927" y="504443"/>
                </a:lnTo>
                <a:close/>
              </a:path>
            </a:pathLst>
          </a:custGeom>
          <a:solidFill>
            <a:srgbClr val="FFEFE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3852672" y="4143756"/>
            <a:ext cx="3407663" cy="352043"/>
          </a:xfrm>
          <a:custGeom>
            <a:avLst/>
            <a:gdLst/>
            <a:ahLst/>
            <a:cxnLst/>
            <a:rect l="l" t="t" r="r" b="b"/>
            <a:pathLst>
              <a:path w="3407663" h="352043">
                <a:moveTo>
                  <a:pt x="0" y="0"/>
                </a:moveTo>
                <a:lnTo>
                  <a:pt x="3407663" y="0"/>
                </a:lnTo>
                <a:lnTo>
                  <a:pt x="3407663" y="352043"/>
                </a:lnTo>
                <a:lnTo>
                  <a:pt x="0" y="352043"/>
                </a:lnTo>
                <a:lnTo>
                  <a:pt x="0" y="0"/>
                </a:lnTo>
                <a:close/>
              </a:path>
            </a:pathLst>
          </a:custGeom>
          <a:solidFill>
            <a:srgbClr val="FFEFE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240792" y="3988307"/>
            <a:ext cx="3404616" cy="548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3645408" y="3988307"/>
            <a:ext cx="3048" cy="5486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3648456" y="3988307"/>
            <a:ext cx="3611879" cy="548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240792" y="4595748"/>
            <a:ext cx="3404615" cy="53086"/>
          </a:xfrm>
          <a:custGeom>
            <a:avLst/>
            <a:gdLst/>
            <a:ahLst/>
            <a:cxnLst/>
            <a:rect l="l" t="t" r="r" b="b"/>
            <a:pathLst>
              <a:path w="3404615" h="53086">
                <a:moveTo>
                  <a:pt x="0" y="0"/>
                </a:moveTo>
                <a:lnTo>
                  <a:pt x="3404615" y="0"/>
                </a:lnTo>
                <a:lnTo>
                  <a:pt x="3404615" y="53086"/>
                </a:lnTo>
                <a:lnTo>
                  <a:pt x="0" y="53086"/>
                </a:lnTo>
                <a:lnTo>
                  <a:pt x="0" y="0"/>
                </a:lnTo>
                <a:close/>
              </a:path>
            </a:pathLst>
          </a:custGeom>
          <a:solidFill>
            <a:srgbClr val="FFF9E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3645408" y="4595748"/>
            <a:ext cx="3614927" cy="53086"/>
          </a:xfrm>
          <a:custGeom>
            <a:avLst/>
            <a:gdLst/>
            <a:ahLst/>
            <a:cxnLst/>
            <a:rect l="l" t="t" r="r" b="b"/>
            <a:pathLst>
              <a:path w="3614927" h="53086">
                <a:moveTo>
                  <a:pt x="0" y="0"/>
                </a:moveTo>
                <a:lnTo>
                  <a:pt x="3614927" y="0"/>
                </a:lnTo>
                <a:lnTo>
                  <a:pt x="3614927" y="53086"/>
                </a:lnTo>
                <a:lnTo>
                  <a:pt x="0" y="53086"/>
                </a:lnTo>
                <a:lnTo>
                  <a:pt x="0" y="0"/>
                </a:lnTo>
                <a:close/>
              </a:path>
            </a:pathLst>
          </a:custGeom>
          <a:solidFill>
            <a:srgbClr val="FFEFE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240792" y="4649723"/>
            <a:ext cx="3404616" cy="854963"/>
          </a:xfrm>
          <a:custGeom>
            <a:avLst/>
            <a:gdLst/>
            <a:ahLst/>
            <a:cxnLst/>
            <a:rect l="l" t="t" r="r" b="b"/>
            <a:pathLst>
              <a:path w="3404616" h="854963">
                <a:moveTo>
                  <a:pt x="3404616" y="704088"/>
                </a:moveTo>
                <a:lnTo>
                  <a:pt x="204216" y="704088"/>
                </a:lnTo>
                <a:lnTo>
                  <a:pt x="204216" y="152400"/>
                </a:lnTo>
                <a:lnTo>
                  <a:pt x="3404616" y="152400"/>
                </a:lnTo>
                <a:lnTo>
                  <a:pt x="3404616" y="0"/>
                </a:lnTo>
                <a:lnTo>
                  <a:pt x="0" y="0"/>
                </a:lnTo>
                <a:lnTo>
                  <a:pt x="0" y="854963"/>
                </a:lnTo>
                <a:lnTo>
                  <a:pt x="3404616" y="854963"/>
                </a:lnTo>
                <a:lnTo>
                  <a:pt x="3404616" y="704088"/>
                </a:lnTo>
                <a:close/>
              </a:path>
            </a:pathLst>
          </a:custGeom>
          <a:solidFill>
            <a:srgbClr val="FFF9E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445008" y="4802123"/>
            <a:ext cx="3200400" cy="275843"/>
          </a:xfrm>
          <a:custGeom>
            <a:avLst/>
            <a:gdLst/>
            <a:ahLst/>
            <a:cxnLst/>
            <a:rect l="l" t="t" r="r" b="b"/>
            <a:pathLst>
              <a:path w="3200400" h="275843">
                <a:moveTo>
                  <a:pt x="0" y="0"/>
                </a:moveTo>
                <a:lnTo>
                  <a:pt x="3200400" y="0"/>
                </a:lnTo>
                <a:lnTo>
                  <a:pt x="3200400" y="275843"/>
                </a:lnTo>
                <a:lnTo>
                  <a:pt x="0" y="275843"/>
                </a:lnTo>
                <a:lnTo>
                  <a:pt x="0" y="0"/>
                </a:lnTo>
                <a:close/>
              </a:path>
            </a:pathLst>
          </a:custGeom>
          <a:solidFill>
            <a:srgbClr val="FFF9E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445008" y="5077967"/>
            <a:ext cx="3200400" cy="275844"/>
          </a:xfrm>
          <a:custGeom>
            <a:avLst/>
            <a:gdLst/>
            <a:ahLst/>
            <a:cxnLst/>
            <a:rect l="l" t="t" r="r" b="b"/>
            <a:pathLst>
              <a:path w="3200400" h="275844">
                <a:moveTo>
                  <a:pt x="0" y="0"/>
                </a:moveTo>
                <a:lnTo>
                  <a:pt x="3200400" y="0"/>
                </a:lnTo>
                <a:lnTo>
                  <a:pt x="3200400" y="275844"/>
                </a:lnTo>
                <a:lnTo>
                  <a:pt x="0" y="275844"/>
                </a:lnTo>
                <a:lnTo>
                  <a:pt x="0" y="0"/>
                </a:lnTo>
                <a:close/>
              </a:path>
            </a:pathLst>
          </a:custGeom>
          <a:solidFill>
            <a:srgbClr val="FFF9E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3645408" y="4649723"/>
            <a:ext cx="3614927" cy="854963"/>
          </a:xfrm>
          <a:custGeom>
            <a:avLst/>
            <a:gdLst/>
            <a:ahLst/>
            <a:cxnLst/>
            <a:rect l="l" t="t" r="r" b="b"/>
            <a:pathLst>
              <a:path w="3614927" h="854963">
                <a:moveTo>
                  <a:pt x="3614927" y="803147"/>
                </a:moveTo>
                <a:lnTo>
                  <a:pt x="207264" y="803147"/>
                </a:lnTo>
                <a:lnTo>
                  <a:pt x="207264" y="51816"/>
                </a:lnTo>
                <a:lnTo>
                  <a:pt x="3614927" y="51816"/>
                </a:lnTo>
                <a:lnTo>
                  <a:pt x="3614927" y="0"/>
                </a:lnTo>
                <a:lnTo>
                  <a:pt x="0" y="0"/>
                </a:lnTo>
                <a:lnTo>
                  <a:pt x="0" y="854963"/>
                </a:lnTo>
                <a:lnTo>
                  <a:pt x="3614927" y="854963"/>
                </a:lnTo>
                <a:lnTo>
                  <a:pt x="3614927" y="803147"/>
                </a:lnTo>
                <a:close/>
              </a:path>
            </a:pathLst>
          </a:custGeom>
          <a:solidFill>
            <a:srgbClr val="FFEFE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3852672" y="4701540"/>
            <a:ext cx="3407663" cy="277367"/>
          </a:xfrm>
          <a:custGeom>
            <a:avLst/>
            <a:gdLst/>
            <a:ahLst/>
            <a:cxnLst/>
            <a:rect l="l" t="t" r="r" b="b"/>
            <a:pathLst>
              <a:path w="3407663" h="277367">
                <a:moveTo>
                  <a:pt x="0" y="0"/>
                </a:moveTo>
                <a:lnTo>
                  <a:pt x="3407663" y="0"/>
                </a:lnTo>
                <a:lnTo>
                  <a:pt x="3407663" y="277367"/>
                </a:lnTo>
                <a:lnTo>
                  <a:pt x="0" y="277367"/>
                </a:lnTo>
                <a:lnTo>
                  <a:pt x="0" y="0"/>
                </a:lnTo>
                <a:close/>
              </a:path>
            </a:pathLst>
          </a:custGeom>
          <a:solidFill>
            <a:srgbClr val="FFEFE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3852672" y="4978907"/>
            <a:ext cx="3407663" cy="198120"/>
          </a:xfrm>
          <a:custGeom>
            <a:avLst/>
            <a:gdLst/>
            <a:ahLst/>
            <a:cxnLst/>
            <a:rect l="l" t="t" r="r" b="b"/>
            <a:pathLst>
              <a:path w="3407663" h="198120">
                <a:moveTo>
                  <a:pt x="0" y="0"/>
                </a:moveTo>
                <a:lnTo>
                  <a:pt x="3407663" y="0"/>
                </a:lnTo>
                <a:lnTo>
                  <a:pt x="3407663" y="198120"/>
                </a:lnTo>
                <a:lnTo>
                  <a:pt x="0" y="198120"/>
                </a:lnTo>
                <a:lnTo>
                  <a:pt x="0" y="0"/>
                </a:lnTo>
                <a:close/>
              </a:path>
            </a:pathLst>
          </a:custGeom>
          <a:solidFill>
            <a:srgbClr val="FFEFE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3852672" y="5177028"/>
            <a:ext cx="3407663" cy="275843"/>
          </a:xfrm>
          <a:custGeom>
            <a:avLst/>
            <a:gdLst/>
            <a:ahLst/>
            <a:cxnLst/>
            <a:rect l="l" t="t" r="r" b="b"/>
            <a:pathLst>
              <a:path w="3407663" h="275843">
                <a:moveTo>
                  <a:pt x="0" y="0"/>
                </a:moveTo>
                <a:lnTo>
                  <a:pt x="3407663" y="0"/>
                </a:lnTo>
                <a:lnTo>
                  <a:pt x="3407663" y="275843"/>
                </a:lnTo>
                <a:lnTo>
                  <a:pt x="0" y="275843"/>
                </a:lnTo>
                <a:lnTo>
                  <a:pt x="0" y="0"/>
                </a:lnTo>
                <a:close/>
              </a:path>
            </a:pathLst>
          </a:custGeom>
          <a:solidFill>
            <a:srgbClr val="FFEFE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240792" y="4648199"/>
            <a:ext cx="3404616" cy="5486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3645408" y="4648199"/>
            <a:ext cx="3048" cy="5486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3648456" y="4648199"/>
            <a:ext cx="3611879" cy="5486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240792" y="5452236"/>
            <a:ext cx="3404615" cy="53086"/>
          </a:xfrm>
          <a:custGeom>
            <a:avLst/>
            <a:gdLst/>
            <a:ahLst/>
            <a:cxnLst/>
            <a:rect l="l" t="t" r="r" b="b"/>
            <a:pathLst>
              <a:path w="3404615" h="53086">
                <a:moveTo>
                  <a:pt x="0" y="0"/>
                </a:moveTo>
                <a:lnTo>
                  <a:pt x="3404615" y="0"/>
                </a:lnTo>
                <a:lnTo>
                  <a:pt x="3404615" y="53086"/>
                </a:lnTo>
                <a:lnTo>
                  <a:pt x="0" y="53086"/>
                </a:lnTo>
                <a:lnTo>
                  <a:pt x="0" y="0"/>
                </a:lnTo>
                <a:close/>
              </a:path>
            </a:pathLst>
          </a:custGeom>
          <a:solidFill>
            <a:srgbClr val="FFF9E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3645408" y="5452236"/>
            <a:ext cx="3614927" cy="53086"/>
          </a:xfrm>
          <a:custGeom>
            <a:avLst/>
            <a:gdLst/>
            <a:ahLst/>
            <a:cxnLst/>
            <a:rect l="l" t="t" r="r" b="b"/>
            <a:pathLst>
              <a:path w="3614927" h="53086">
                <a:moveTo>
                  <a:pt x="0" y="0"/>
                </a:moveTo>
                <a:lnTo>
                  <a:pt x="3614927" y="0"/>
                </a:lnTo>
                <a:lnTo>
                  <a:pt x="3614927" y="53086"/>
                </a:lnTo>
                <a:lnTo>
                  <a:pt x="0" y="53086"/>
                </a:lnTo>
                <a:lnTo>
                  <a:pt x="0" y="0"/>
                </a:lnTo>
                <a:close/>
              </a:path>
            </a:pathLst>
          </a:custGeom>
          <a:solidFill>
            <a:srgbClr val="FFEFE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240792" y="5506212"/>
            <a:ext cx="3404616" cy="1254251"/>
          </a:xfrm>
          <a:custGeom>
            <a:avLst/>
            <a:gdLst/>
            <a:ahLst/>
            <a:cxnLst/>
            <a:rect l="l" t="t" r="r" b="b"/>
            <a:pathLst>
              <a:path w="3404616" h="1254251">
                <a:moveTo>
                  <a:pt x="3404616" y="1202435"/>
                </a:moveTo>
                <a:lnTo>
                  <a:pt x="204216" y="1202435"/>
                </a:lnTo>
                <a:lnTo>
                  <a:pt x="204216" y="51816"/>
                </a:lnTo>
                <a:lnTo>
                  <a:pt x="3404616" y="51816"/>
                </a:lnTo>
                <a:lnTo>
                  <a:pt x="3404616" y="0"/>
                </a:lnTo>
                <a:lnTo>
                  <a:pt x="0" y="0"/>
                </a:lnTo>
                <a:lnTo>
                  <a:pt x="0" y="1254251"/>
                </a:lnTo>
                <a:lnTo>
                  <a:pt x="3404616" y="1254251"/>
                </a:lnTo>
                <a:lnTo>
                  <a:pt x="3404616" y="1202435"/>
                </a:lnTo>
                <a:close/>
              </a:path>
            </a:pathLst>
          </a:custGeom>
          <a:solidFill>
            <a:srgbClr val="FFF9E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445008" y="5558028"/>
            <a:ext cx="3200400" cy="277367"/>
          </a:xfrm>
          <a:custGeom>
            <a:avLst/>
            <a:gdLst/>
            <a:ahLst/>
            <a:cxnLst/>
            <a:rect l="l" t="t" r="r" b="b"/>
            <a:pathLst>
              <a:path w="3200400" h="277367">
                <a:moveTo>
                  <a:pt x="0" y="0"/>
                </a:moveTo>
                <a:lnTo>
                  <a:pt x="3200400" y="0"/>
                </a:lnTo>
                <a:lnTo>
                  <a:pt x="3200400" y="277367"/>
                </a:lnTo>
                <a:lnTo>
                  <a:pt x="0" y="277367"/>
                </a:lnTo>
                <a:lnTo>
                  <a:pt x="0" y="0"/>
                </a:lnTo>
                <a:close/>
              </a:path>
            </a:pathLst>
          </a:custGeom>
          <a:solidFill>
            <a:srgbClr val="FFF9E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445008" y="5835396"/>
            <a:ext cx="3200400" cy="199643"/>
          </a:xfrm>
          <a:custGeom>
            <a:avLst/>
            <a:gdLst/>
            <a:ahLst/>
            <a:cxnLst/>
            <a:rect l="l" t="t" r="r" b="b"/>
            <a:pathLst>
              <a:path w="3200400" h="199643">
                <a:moveTo>
                  <a:pt x="0" y="0"/>
                </a:moveTo>
                <a:lnTo>
                  <a:pt x="3200400" y="0"/>
                </a:lnTo>
                <a:lnTo>
                  <a:pt x="3200400" y="199643"/>
                </a:lnTo>
                <a:lnTo>
                  <a:pt x="0" y="199643"/>
                </a:lnTo>
                <a:lnTo>
                  <a:pt x="0" y="0"/>
                </a:lnTo>
                <a:close/>
              </a:path>
            </a:pathLst>
          </a:custGeom>
          <a:solidFill>
            <a:srgbClr val="FFF9E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445008" y="6035039"/>
            <a:ext cx="3200400" cy="198120"/>
          </a:xfrm>
          <a:custGeom>
            <a:avLst/>
            <a:gdLst/>
            <a:ahLst/>
            <a:cxnLst/>
            <a:rect l="l" t="t" r="r" b="b"/>
            <a:pathLst>
              <a:path w="3200400" h="198120">
                <a:moveTo>
                  <a:pt x="0" y="0"/>
                </a:moveTo>
                <a:lnTo>
                  <a:pt x="3200400" y="0"/>
                </a:lnTo>
                <a:lnTo>
                  <a:pt x="3200400" y="198120"/>
                </a:lnTo>
                <a:lnTo>
                  <a:pt x="0" y="198120"/>
                </a:lnTo>
                <a:lnTo>
                  <a:pt x="0" y="0"/>
                </a:lnTo>
                <a:close/>
              </a:path>
            </a:pathLst>
          </a:custGeom>
          <a:solidFill>
            <a:srgbClr val="FFF9E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445008" y="6233160"/>
            <a:ext cx="3200400" cy="199643"/>
          </a:xfrm>
          <a:custGeom>
            <a:avLst/>
            <a:gdLst/>
            <a:ahLst/>
            <a:cxnLst/>
            <a:rect l="l" t="t" r="r" b="b"/>
            <a:pathLst>
              <a:path w="3200400" h="199643">
                <a:moveTo>
                  <a:pt x="0" y="0"/>
                </a:moveTo>
                <a:lnTo>
                  <a:pt x="3200400" y="0"/>
                </a:lnTo>
                <a:lnTo>
                  <a:pt x="3200400" y="199643"/>
                </a:lnTo>
                <a:lnTo>
                  <a:pt x="0" y="199643"/>
                </a:lnTo>
                <a:lnTo>
                  <a:pt x="0" y="0"/>
                </a:lnTo>
                <a:close/>
              </a:path>
            </a:pathLst>
          </a:custGeom>
          <a:solidFill>
            <a:srgbClr val="FFF9E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445008" y="6432803"/>
            <a:ext cx="3200400" cy="275844"/>
          </a:xfrm>
          <a:custGeom>
            <a:avLst/>
            <a:gdLst/>
            <a:ahLst/>
            <a:cxnLst/>
            <a:rect l="l" t="t" r="r" b="b"/>
            <a:pathLst>
              <a:path w="3200400" h="275844">
                <a:moveTo>
                  <a:pt x="0" y="0"/>
                </a:moveTo>
                <a:lnTo>
                  <a:pt x="3200400" y="0"/>
                </a:lnTo>
                <a:lnTo>
                  <a:pt x="3200400" y="275844"/>
                </a:lnTo>
                <a:lnTo>
                  <a:pt x="0" y="275844"/>
                </a:lnTo>
                <a:lnTo>
                  <a:pt x="0" y="0"/>
                </a:lnTo>
                <a:close/>
              </a:path>
            </a:pathLst>
          </a:custGeom>
          <a:solidFill>
            <a:srgbClr val="FFF9E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3645408" y="5506212"/>
            <a:ext cx="3614927" cy="1254251"/>
          </a:xfrm>
          <a:custGeom>
            <a:avLst/>
            <a:gdLst/>
            <a:ahLst/>
            <a:cxnLst/>
            <a:rect l="l" t="t" r="r" b="b"/>
            <a:pathLst>
              <a:path w="3614927" h="1254251">
                <a:moveTo>
                  <a:pt x="3614927" y="903732"/>
                </a:moveTo>
                <a:lnTo>
                  <a:pt x="207264" y="903732"/>
                </a:lnTo>
                <a:lnTo>
                  <a:pt x="207264" y="352043"/>
                </a:lnTo>
                <a:lnTo>
                  <a:pt x="3614927" y="352043"/>
                </a:lnTo>
                <a:lnTo>
                  <a:pt x="3614927" y="0"/>
                </a:lnTo>
                <a:lnTo>
                  <a:pt x="0" y="0"/>
                </a:lnTo>
                <a:lnTo>
                  <a:pt x="0" y="1254251"/>
                </a:lnTo>
                <a:lnTo>
                  <a:pt x="3614927" y="1254251"/>
                </a:lnTo>
                <a:lnTo>
                  <a:pt x="3614927" y="903732"/>
                </a:lnTo>
                <a:close/>
              </a:path>
            </a:pathLst>
          </a:custGeom>
          <a:solidFill>
            <a:srgbClr val="FFEFE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3852672" y="5858255"/>
            <a:ext cx="3407663" cy="275844"/>
          </a:xfrm>
          <a:custGeom>
            <a:avLst/>
            <a:gdLst/>
            <a:ahLst/>
            <a:cxnLst/>
            <a:rect l="l" t="t" r="r" b="b"/>
            <a:pathLst>
              <a:path w="3407663" h="275844">
                <a:moveTo>
                  <a:pt x="0" y="0"/>
                </a:moveTo>
                <a:lnTo>
                  <a:pt x="3407663" y="0"/>
                </a:lnTo>
                <a:lnTo>
                  <a:pt x="3407663" y="275844"/>
                </a:lnTo>
                <a:lnTo>
                  <a:pt x="0" y="275844"/>
                </a:lnTo>
                <a:lnTo>
                  <a:pt x="0" y="0"/>
                </a:lnTo>
                <a:close/>
              </a:path>
            </a:pathLst>
          </a:custGeom>
          <a:solidFill>
            <a:srgbClr val="FFEFE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3852672" y="6134099"/>
            <a:ext cx="3407663" cy="275844"/>
          </a:xfrm>
          <a:custGeom>
            <a:avLst/>
            <a:gdLst/>
            <a:ahLst/>
            <a:cxnLst/>
            <a:rect l="l" t="t" r="r" b="b"/>
            <a:pathLst>
              <a:path w="3407663" h="275844">
                <a:moveTo>
                  <a:pt x="0" y="0"/>
                </a:moveTo>
                <a:lnTo>
                  <a:pt x="3407663" y="0"/>
                </a:lnTo>
                <a:lnTo>
                  <a:pt x="3407663" y="275844"/>
                </a:lnTo>
                <a:lnTo>
                  <a:pt x="0" y="275844"/>
                </a:lnTo>
                <a:lnTo>
                  <a:pt x="0" y="0"/>
                </a:lnTo>
                <a:close/>
              </a:path>
            </a:pathLst>
          </a:custGeom>
          <a:solidFill>
            <a:srgbClr val="FFEFE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240792" y="5504687"/>
            <a:ext cx="3404616" cy="5486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3645408" y="5504687"/>
            <a:ext cx="3048" cy="5486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3648456" y="5504687"/>
            <a:ext cx="3611879" cy="5486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240792" y="6708013"/>
            <a:ext cx="3404615" cy="53086"/>
          </a:xfrm>
          <a:custGeom>
            <a:avLst/>
            <a:gdLst/>
            <a:ahLst/>
            <a:cxnLst/>
            <a:rect l="l" t="t" r="r" b="b"/>
            <a:pathLst>
              <a:path w="3404615" h="53086">
                <a:moveTo>
                  <a:pt x="0" y="0"/>
                </a:moveTo>
                <a:lnTo>
                  <a:pt x="3404615" y="0"/>
                </a:lnTo>
                <a:lnTo>
                  <a:pt x="3404615" y="53086"/>
                </a:lnTo>
                <a:lnTo>
                  <a:pt x="0" y="53086"/>
                </a:lnTo>
                <a:lnTo>
                  <a:pt x="0" y="0"/>
                </a:lnTo>
                <a:close/>
              </a:path>
            </a:pathLst>
          </a:custGeom>
          <a:solidFill>
            <a:srgbClr val="FFF9E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3645408" y="6708013"/>
            <a:ext cx="3614927" cy="53086"/>
          </a:xfrm>
          <a:custGeom>
            <a:avLst/>
            <a:gdLst/>
            <a:ahLst/>
            <a:cxnLst/>
            <a:rect l="l" t="t" r="r" b="b"/>
            <a:pathLst>
              <a:path w="3614927" h="53086">
                <a:moveTo>
                  <a:pt x="0" y="0"/>
                </a:moveTo>
                <a:lnTo>
                  <a:pt x="3614927" y="0"/>
                </a:lnTo>
                <a:lnTo>
                  <a:pt x="3614927" y="53086"/>
                </a:lnTo>
                <a:lnTo>
                  <a:pt x="0" y="53086"/>
                </a:lnTo>
                <a:lnTo>
                  <a:pt x="0" y="0"/>
                </a:lnTo>
                <a:close/>
              </a:path>
            </a:pathLst>
          </a:custGeom>
          <a:solidFill>
            <a:srgbClr val="FFEFE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240792" y="6763512"/>
            <a:ext cx="3404616" cy="655319"/>
          </a:xfrm>
          <a:custGeom>
            <a:avLst/>
            <a:gdLst/>
            <a:ahLst/>
            <a:cxnLst/>
            <a:rect l="l" t="t" r="r" b="b"/>
            <a:pathLst>
              <a:path w="3404616" h="655319">
                <a:moveTo>
                  <a:pt x="3404616" y="603503"/>
                </a:moveTo>
                <a:lnTo>
                  <a:pt x="204216" y="603503"/>
                </a:lnTo>
                <a:lnTo>
                  <a:pt x="204216" y="51816"/>
                </a:lnTo>
                <a:lnTo>
                  <a:pt x="3404616" y="51816"/>
                </a:lnTo>
                <a:lnTo>
                  <a:pt x="3404616" y="0"/>
                </a:lnTo>
                <a:lnTo>
                  <a:pt x="0" y="0"/>
                </a:lnTo>
                <a:lnTo>
                  <a:pt x="0" y="655319"/>
                </a:lnTo>
                <a:lnTo>
                  <a:pt x="3404616" y="655319"/>
                </a:lnTo>
                <a:lnTo>
                  <a:pt x="3404616" y="603503"/>
                </a:lnTo>
                <a:close/>
              </a:path>
            </a:pathLst>
          </a:custGeom>
          <a:solidFill>
            <a:srgbClr val="FFF9E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445008" y="6815328"/>
            <a:ext cx="3200400" cy="275843"/>
          </a:xfrm>
          <a:custGeom>
            <a:avLst/>
            <a:gdLst/>
            <a:ahLst/>
            <a:cxnLst/>
            <a:rect l="l" t="t" r="r" b="b"/>
            <a:pathLst>
              <a:path w="3200400" h="275843">
                <a:moveTo>
                  <a:pt x="0" y="0"/>
                </a:moveTo>
                <a:lnTo>
                  <a:pt x="3200400" y="0"/>
                </a:lnTo>
                <a:lnTo>
                  <a:pt x="3200400" y="275843"/>
                </a:lnTo>
                <a:lnTo>
                  <a:pt x="0" y="275843"/>
                </a:lnTo>
                <a:lnTo>
                  <a:pt x="0" y="0"/>
                </a:lnTo>
                <a:close/>
              </a:path>
            </a:pathLst>
          </a:custGeom>
          <a:solidFill>
            <a:srgbClr val="FFF9E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445008" y="7091171"/>
            <a:ext cx="3200400" cy="275844"/>
          </a:xfrm>
          <a:custGeom>
            <a:avLst/>
            <a:gdLst/>
            <a:ahLst/>
            <a:cxnLst/>
            <a:rect l="l" t="t" r="r" b="b"/>
            <a:pathLst>
              <a:path w="3200400" h="275844">
                <a:moveTo>
                  <a:pt x="0" y="0"/>
                </a:moveTo>
                <a:lnTo>
                  <a:pt x="3200400" y="0"/>
                </a:lnTo>
                <a:lnTo>
                  <a:pt x="3200400" y="275844"/>
                </a:lnTo>
                <a:lnTo>
                  <a:pt x="0" y="275844"/>
                </a:lnTo>
                <a:lnTo>
                  <a:pt x="0" y="0"/>
                </a:lnTo>
                <a:close/>
              </a:path>
            </a:pathLst>
          </a:custGeom>
          <a:solidFill>
            <a:srgbClr val="FFF9E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3645408" y="6763512"/>
            <a:ext cx="3614927" cy="655319"/>
          </a:xfrm>
          <a:custGeom>
            <a:avLst/>
            <a:gdLst/>
            <a:ahLst/>
            <a:cxnLst/>
            <a:rect l="l" t="t" r="r" b="b"/>
            <a:pathLst>
              <a:path w="3614927" h="655319">
                <a:moveTo>
                  <a:pt x="3614927" y="504443"/>
                </a:moveTo>
                <a:lnTo>
                  <a:pt x="207264" y="504443"/>
                </a:lnTo>
                <a:lnTo>
                  <a:pt x="207264" y="150875"/>
                </a:lnTo>
                <a:lnTo>
                  <a:pt x="3614927" y="150875"/>
                </a:lnTo>
                <a:lnTo>
                  <a:pt x="3614927" y="0"/>
                </a:lnTo>
                <a:lnTo>
                  <a:pt x="0" y="0"/>
                </a:lnTo>
                <a:lnTo>
                  <a:pt x="0" y="655319"/>
                </a:lnTo>
                <a:lnTo>
                  <a:pt x="3614927" y="655319"/>
                </a:lnTo>
                <a:lnTo>
                  <a:pt x="3614927" y="504443"/>
                </a:lnTo>
                <a:close/>
              </a:path>
            </a:pathLst>
          </a:custGeom>
          <a:solidFill>
            <a:srgbClr val="FFEFE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3852672" y="6914387"/>
            <a:ext cx="3407663" cy="353567"/>
          </a:xfrm>
          <a:custGeom>
            <a:avLst/>
            <a:gdLst/>
            <a:ahLst/>
            <a:cxnLst/>
            <a:rect l="l" t="t" r="r" b="b"/>
            <a:pathLst>
              <a:path w="3407663" h="353567">
                <a:moveTo>
                  <a:pt x="0" y="0"/>
                </a:moveTo>
                <a:lnTo>
                  <a:pt x="3407663" y="0"/>
                </a:lnTo>
                <a:lnTo>
                  <a:pt x="3407663" y="353567"/>
                </a:lnTo>
                <a:lnTo>
                  <a:pt x="0" y="353567"/>
                </a:lnTo>
                <a:lnTo>
                  <a:pt x="0" y="0"/>
                </a:lnTo>
                <a:close/>
              </a:path>
            </a:pathLst>
          </a:custGeom>
          <a:solidFill>
            <a:srgbClr val="FFEFE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240792" y="6760464"/>
            <a:ext cx="3404616" cy="5486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3645408" y="6760464"/>
            <a:ext cx="3048" cy="5486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3648456" y="6760464"/>
            <a:ext cx="3611879" cy="5486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240792" y="7366380"/>
            <a:ext cx="3404615" cy="53086"/>
          </a:xfrm>
          <a:custGeom>
            <a:avLst/>
            <a:gdLst/>
            <a:ahLst/>
            <a:cxnLst/>
            <a:rect l="l" t="t" r="r" b="b"/>
            <a:pathLst>
              <a:path w="3404615" h="53086">
                <a:moveTo>
                  <a:pt x="0" y="0"/>
                </a:moveTo>
                <a:lnTo>
                  <a:pt x="3404615" y="0"/>
                </a:lnTo>
                <a:lnTo>
                  <a:pt x="3404615" y="53086"/>
                </a:lnTo>
                <a:lnTo>
                  <a:pt x="0" y="53086"/>
                </a:lnTo>
                <a:lnTo>
                  <a:pt x="0" y="0"/>
                </a:lnTo>
                <a:close/>
              </a:path>
            </a:pathLst>
          </a:custGeom>
          <a:solidFill>
            <a:srgbClr val="FFF9E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3645408" y="7366380"/>
            <a:ext cx="3614927" cy="53086"/>
          </a:xfrm>
          <a:custGeom>
            <a:avLst/>
            <a:gdLst/>
            <a:ahLst/>
            <a:cxnLst/>
            <a:rect l="l" t="t" r="r" b="b"/>
            <a:pathLst>
              <a:path w="3614927" h="53086">
                <a:moveTo>
                  <a:pt x="0" y="0"/>
                </a:moveTo>
                <a:lnTo>
                  <a:pt x="3614927" y="0"/>
                </a:lnTo>
                <a:lnTo>
                  <a:pt x="3614927" y="53086"/>
                </a:lnTo>
                <a:lnTo>
                  <a:pt x="0" y="53086"/>
                </a:lnTo>
                <a:lnTo>
                  <a:pt x="0" y="0"/>
                </a:lnTo>
                <a:close/>
              </a:path>
            </a:pathLst>
          </a:custGeom>
          <a:solidFill>
            <a:srgbClr val="FFEFE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240792" y="7420355"/>
            <a:ext cx="3404616" cy="854964"/>
          </a:xfrm>
          <a:custGeom>
            <a:avLst/>
            <a:gdLst/>
            <a:ahLst/>
            <a:cxnLst/>
            <a:rect l="l" t="t" r="r" b="b"/>
            <a:pathLst>
              <a:path w="3404616" h="854964">
                <a:moveTo>
                  <a:pt x="3404616" y="605028"/>
                </a:moveTo>
                <a:lnTo>
                  <a:pt x="204216" y="605028"/>
                </a:lnTo>
                <a:lnTo>
                  <a:pt x="204216" y="249936"/>
                </a:lnTo>
                <a:lnTo>
                  <a:pt x="3404616" y="249936"/>
                </a:lnTo>
                <a:lnTo>
                  <a:pt x="3404616" y="0"/>
                </a:lnTo>
                <a:lnTo>
                  <a:pt x="0" y="0"/>
                </a:lnTo>
                <a:lnTo>
                  <a:pt x="0" y="854964"/>
                </a:lnTo>
                <a:lnTo>
                  <a:pt x="3404616" y="854964"/>
                </a:lnTo>
                <a:lnTo>
                  <a:pt x="3404616" y="605028"/>
                </a:lnTo>
                <a:close/>
              </a:path>
            </a:pathLst>
          </a:custGeom>
          <a:solidFill>
            <a:srgbClr val="FFF9E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445008" y="7670292"/>
            <a:ext cx="3200400" cy="355091"/>
          </a:xfrm>
          <a:custGeom>
            <a:avLst/>
            <a:gdLst/>
            <a:ahLst/>
            <a:cxnLst/>
            <a:rect l="l" t="t" r="r" b="b"/>
            <a:pathLst>
              <a:path w="3200400" h="355091">
                <a:moveTo>
                  <a:pt x="0" y="0"/>
                </a:moveTo>
                <a:lnTo>
                  <a:pt x="3200400" y="0"/>
                </a:lnTo>
                <a:lnTo>
                  <a:pt x="3200400" y="355091"/>
                </a:lnTo>
                <a:lnTo>
                  <a:pt x="0" y="355091"/>
                </a:lnTo>
                <a:lnTo>
                  <a:pt x="0" y="0"/>
                </a:lnTo>
                <a:close/>
              </a:path>
            </a:pathLst>
          </a:custGeom>
          <a:solidFill>
            <a:srgbClr val="FFF9E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3645408" y="7420355"/>
            <a:ext cx="3614927" cy="854964"/>
          </a:xfrm>
          <a:custGeom>
            <a:avLst/>
            <a:gdLst/>
            <a:ahLst/>
            <a:cxnLst/>
            <a:rect l="l" t="t" r="r" b="b"/>
            <a:pathLst>
              <a:path w="3614927" h="854964">
                <a:moveTo>
                  <a:pt x="3614927" y="803148"/>
                </a:moveTo>
                <a:lnTo>
                  <a:pt x="207264" y="803148"/>
                </a:lnTo>
                <a:lnTo>
                  <a:pt x="207264" y="51816"/>
                </a:lnTo>
                <a:lnTo>
                  <a:pt x="3614927" y="51816"/>
                </a:lnTo>
                <a:lnTo>
                  <a:pt x="3614927" y="0"/>
                </a:lnTo>
                <a:lnTo>
                  <a:pt x="0" y="0"/>
                </a:lnTo>
                <a:lnTo>
                  <a:pt x="0" y="854964"/>
                </a:lnTo>
                <a:lnTo>
                  <a:pt x="3614927" y="854964"/>
                </a:lnTo>
                <a:lnTo>
                  <a:pt x="3614927" y="803148"/>
                </a:lnTo>
                <a:close/>
              </a:path>
            </a:pathLst>
          </a:custGeom>
          <a:solidFill>
            <a:srgbClr val="FFEFE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3852672" y="7472171"/>
            <a:ext cx="3407663" cy="275844"/>
          </a:xfrm>
          <a:custGeom>
            <a:avLst/>
            <a:gdLst/>
            <a:ahLst/>
            <a:cxnLst/>
            <a:rect l="l" t="t" r="r" b="b"/>
            <a:pathLst>
              <a:path w="3407663" h="275844">
                <a:moveTo>
                  <a:pt x="0" y="0"/>
                </a:moveTo>
                <a:lnTo>
                  <a:pt x="3407663" y="0"/>
                </a:lnTo>
                <a:lnTo>
                  <a:pt x="3407663" y="275844"/>
                </a:lnTo>
                <a:lnTo>
                  <a:pt x="0" y="275844"/>
                </a:lnTo>
                <a:lnTo>
                  <a:pt x="0" y="0"/>
                </a:lnTo>
                <a:close/>
              </a:path>
            </a:pathLst>
          </a:custGeom>
          <a:solidFill>
            <a:srgbClr val="FFEFE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3852672" y="7748015"/>
            <a:ext cx="3407663" cy="199644"/>
          </a:xfrm>
          <a:custGeom>
            <a:avLst/>
            <a:gdLst/>
            <a:ahLst/>
            <a:cxnLst/>
            <a:rect l="l" t="t" r="r" b="b"/>
            <a:pathLst>
              <a:path w="3407663" h="199644">
                <a:moveTo>
                  <a:pt x="0" y="0"/>
                </a:moveTo>
                <a:lnTo>
                  <a:pt x="3407663" y="0"/>
                </a:lnTo>
                <a:lnTo>
                  <a:pt x="3407663" y="199644"/>
                </a:lnTo>
                <a:lnTo>
                  <a:pt x="0" y="199644"/>
                </a:lnTo>
                <a:lnTo>
                  <a:pt x="0" y="0"/>
                </a:lnTo>
                <a:close/>
              </a:path>
            </a:pathLst>
          </a:custGeom>
          <a:solidFill>
            <a:srgbClr val="FFEFE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3852672" y="7947660"/>
            <a:ext cx="3407663" cy="275843"/>
          </a:xfrm>
          <a:custGeom>
            <a:avLst/>
            <a:gdLst/>
            <a:ahLst/>
            <a:cxnLst/>
            <a:rect l="l" t="t" r="r" b="b"/>
            <a:pathLst>
              <a:path w="3407663" h="275843">
                <a:moveTo>
                  <a:pt x="0" y="0"/>
                </a:moveTo>
                <a:lnTo>
                  <a:pt x="3407663" y="0"/>
                </a:lnTo>
                <a:lnTo>
                  <a:pt x="3407663" y="275843"/>
                </a:lnTo>
                <a:lnTo>
                  <a:pt x="0" y="275843"/>
                </a:lnTo>
                <a:lnTo>
                  <a:pt x="0" y="0"/>
                </a:lnTo>
                <a:close/>
              </a:path>
            </a:pathLst>
          </a:custGeom>
          <a:solidFill>
            <a:srgbClr val="FFEFE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240792" y="7418831"/>
            <a:ext cx="3404616" cy="5486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3645408" y="7418831"/>
            <a:ext cx="3048" cy="5486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3648456" y="7418831"/>
            <a:ext cx="3611879" cy="5486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240792" y="8221345"/>
            <a:ext cx="3404615" cy="53086"/>
          </a:xfrm>
          <a:custGeom>
            <a:avLst/>
            <a:gdLst/>
            <a:ahLst/>
            <a:cxnLst/>
            <a:rect l="l" t="t" r="r" b="b"/>
            <a:pathLst>
              <a:path w="3404615" h="53086">
                <a:moveTo>
                  <a:pt x="0" y="0"/>
                </a:moveTo>
                <a:lnTo>
                  <a:pt x="3404615" y="0"/>
                </a:lnTo>
                <a:lnTo>
                  <a:pt x="3404615" y="53086"/>
                </a:lnTo>
                <a:lnTo>
                  <a:pt x="0" y="53086"/>
                </a:lnTo>
                <a:lnTo>
                  <a:pt x="0" y="0"/>
                </a:lnTo>
                <a:close/>
              </a:path>
            </a:pathLst>
          </a:custGeom>
          <a:solidFill>
            <a:srgbClr val="FFF9E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3645408" y="8221345"/>
            <a:ext cx="3614927" cy="53086"/>
          </a:xfrm>
          <a:custGeom>
            <a:avLst/>
            <a:gdLst/>
            <a:ahLst/>
            <a:cxnLst/>
            <a:rect l="l" t="t" r="r" b="b"/>
            <a:pathLst>
              <a:path w="3614927" h="53086">
                <a:moveTo>
                  <a:pt x="0" y="0"/>
                </a:moveTo>
                <a:lnTo>
                  <a:pt x="3614927" y="0"/>
                </a:lnTo>
                <a:lnTo>
                  <a:pt x="3614927" y="53086"/>
                </a:lnTo>
                <a:lnTo>
                  <a:pt x="0" y="53086"/>
                </a:lnTo>
                <a:lnTo>
                  <a:pt x="0" y="0"/>
                </a:lnTo>
                <a:close/>
              </a:path>
            </a:pathLst>
          </a:custGeom>
          <a:solidFill>
            <a:srgbClr val="FFEFE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240792" y="8276844"/>
            <a:ext cx="3404616" cy="856487"/>
          </a:xfrm>
          <a:custGeom>
            <a:avLst/>
            <a:gdLst/>
            <a:ahLst/>
            <a:cxnLst/>
            <a:rect l="l" t="t" r="r" b="b"/>
            <a:pathLst>
              <a:path w="3404616" h="856487">
                <a:moveTo>
                  <a:pt x="3404616" y="804671"/>
                </a:moveTo>
                <a:lnTo>
                  <a:pt x="204216" y="804671"/>
                </a:lnTo>
                <a:lnTo>
                  <a:pt x="204216" y="51816"/>
                </a:lnTo>
                <a:lnTo>
                  <a:pt x="3404616" y="51816"/>
                </a:lnTo>
                <a:lnTo>
                  <a:pt x="3404616" y="0"/>
                </a:lnTo>
                <a:lnTo>
                  <a:pt x="0" y="0"/>
                </a:lnTo>
                <a:lnTo>
                  <a:pt x="0" y="856487"/>
                </a:lnTo>
                <a:lnTo>
                  <a:pt x="3404616" y="856487"/>
                </a:lnTo>
                <a:lnTo>
                  <a:pt x="3404616" y="804671"/>
                </a:lnTo>
                <a:close/>
              </a:path>
            </a:pathLst>
          </a:custGeom>
          <a:solidFill>
            <a:srgbClr val="FFF9E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445008" y="8328660"/>
            <a:ext cx="3200400" cy="275843"/>
          </a:xfrm>
          <a:custGeom>
            <a:avLst/>
            <a:gdLst/>
            <a:ahLst/>
            <a:cxnLst/>
            <a:rect l="l" t="t" r="r" b="b"/>
            <a:pathLst>
              <a:path w="3200400" h="275843">
                <a:moveTo>
                  <a:pt x="0" y="0"/>
                </a:moveTo>
                <a:lnTo>
                  <a:pt x="3200400" y="0"/>
                </a:lnTo>
                <a:lnTo>
                  <a:pt x="3200400" y="275843"/>
                </a:lnTo>
                <a:lnTo>
                  <a:pt x="0" y="275843"/>
                </a:lnTo>
                <a:lnTo>
                  <a:pt x="0" y="0"/>
                </a:lnTo>
                <a:close/>
              </a:path>
            </a:pathLst>
          </a:custGeom>
          <a:solidFill>
            <a:srgbClr val="FFF9E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445008" y="8604503"/>
            <a:ext cx="3200400" cy="201167"/>
          </a:xfrm>
          <a:custGeom>
            <a:avLst/>
            <a:gdLst/>
            <a:ahLst/>
            <a:cxnLst/>
            <a:rect l="l" t="t" r="r" b="b"/>
            <a:pathLst>
              <a:path w="3200400" h="201167">
                <a:moveTo>
                  <a:pt x="0" y="0"/>
                </a:moveTo>
                <a:lnTo>
                  <a:pt x="3200400" y="0"/>
                </a:lnTo>
                <a:lnTo>
                  <a:pt x="3200400" y="201167"/>
                </a:lnTo>
                <a:lnTo>
                  <a:pt x="0" y="201167"/>
                </a:lnTo>
                <a:lnTo>
                  <a:pt x="0" y="0"/>
                </a:lnTo>
                <a:close/>
              </a:path>
            </a:pathLst>
          </a:custGeom>
          <a:solidFill>
            <a:srgbClr val="FFF9E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445008" y="8805671"/>
            <a:ext cx="3200400" cy="275844"/>
          </a:xfrm>
          <a:custGeom>
            <a:avLst/>
            <a:gdLst/>
            <a:ahLst/>
            <a:cxnLst/>
            <a:rect l="l" t="t" r="r" b="b"/>
            <a:pathLst>
              <a:path w="3200400" h="275844">
                <a:moveTo>
                  <a:pt x="0" y="0"/>
                </a:moveTo>
                <a:lnTo>
                  <a:pt x="3200400" y="0"/>
                </a:lnTo>
                <a:lnTo>
                  <a:pt x="3200400" y="275844"/>
                </a:lnTo>
                <a:lnTo>
                  <a:pt x="0" y="275844"/>
                </a:lnTo>
                <a:lnTo>
                  <a:pt x="0" y="0"/>
                </a:lnTo>
                <a:close/>
              </a:path>
            </a:pathLst>
          </a:custGeom>
          <a:solidFill>
            <a:srgbClr val="FFF9E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3645408" y="8276844"/>
            <a:ext cx="3614927" cy="856487"/>
          </a:xfrm>
          <a:custGeom>
            <a:avLst/>
            <a:gdLst/>
            <a:ahLst/>
            <a:cxnLst/>
            <a:rect l="l" t="t" r="r" b="b"/>
            <a:pathLst>
              <a:path w="3614927" h="856487">
                <a:moveTo>
                  <a:pt x="3614927" y="705611"/>
                </a:moveTo>
                <a:lnTo>
                  <a:pt x="207264" y="705611"/>
                </a:lnTo>
                <a:lnTo>
                  <a:pt x="207264" y="152400"/>
                </a:lnTo>
                <a:lnTo>
                  <a:pt x="3614927" y="152400"/>
                </a:lnTo>
                <a:lnTo>
                  <a:pt x="3614927" y="0"/>
                </a:lnTo>
                <a:lnTo>
                  <a:pt x="0" y="0"/>
                </a:lnTo>
                <a:lnTo>
                  <a:pt x="0" y="856487"/>
                </a:lnTo>
                <a:lnTo>
                  <a:pt x="3614927" y="856487"/>
                </a:lnTo>
                <a:lnTo>
                  <a:pt x="3614927" y="705611"/>
                </a:lnTo>
                <a:close/>
              </a:path>
            </a:pathLst>
          </a:custGeom>
          <a:solidFill>
            <a:srgbClr val="FFEFE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3852672" y="8429244"/>
            <a:ext cx="3407663" cy="275843"/>
          </a:xfrm>
          <a:custGeom>
            <a:avLst/>
            <a:gdLst/>
            <a:ahLst/>
            <a:cxnLst/>
            <a:rect l="l" t="t" r="r" b="b"/>
            <a:pathLst>
              <a:path w="3407663" h="275843">
                <a:moveTo>
                  <a:pt x="0" y="0"/>
                </a:moveTo>
                <a:lnTo>
                  <a:pt x="3407663" y="0"/>
                </a:lnTo>
                <a:lnTo>
                  <a:pt x="3407663" y="275843"/>
                </a:lnTo>
                <a:lnTo>
                  <a:pt x="0" y="275843"/>
                </a:lnTo>
                <a:lnTo>
                  <a:pt x="0" y="0"/>
                </a:lnTo>
                <a:close/>
              </a:path>
            </a:pathLst>
          </a:custGeom>
          <a:solidFill>
            <a:srgbClr val="FFEFE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3852672" y="8705087"/>
            <a:ext cx="3407663" cy="277367"/>
          </a:xfrm>
          <a:custGeom>
            <a:avLst/>
            <a:gdLst/>
            <a:ahLst/>
            <a:cxnLst/>
            <a:rect l="l" t="t" r="r" b="b"/>
            <a:pathLst>
              <a:path w="3407663" h="277367">
                <a:moveTo>
                  <a:pt x="0" y="0"/>
                </a:moveTo>
                <a:lnTo>
                  <a:pt x="3407663" y="0"/>
                </a:lnTo>
                <a:lnTo>
                  <a:pt x="3407663" y="277367"/>
                </a:lnTo>
                <a:lnTo>
                  <a:pt x="0" y="277367"/>
                </a:lnTo>
                <a:lnTo>
                  <a:pt x="0" y="0"/>
                </a:lnTo>
                <a:close/>
              </a:path>
            </a:pathLst>
          </a:custGeom>
          <a:solidFill>
            <a:srgbClr val="FFEFE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240792" y="8273796"/>
            <a:ext cx="3404616" cy="5486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3645408" y="8273796"/>
            <a:ext cx="3048" cy="5486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3648456" y="8273796"/>
            <a:ext cx="3611879" cy="5486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240792" y="9079357"/>
            <a:ext cx="3404615" cy="53085"/>
          </a:xfrm>
          <a:custGeom>
            <a:avLst/>
            <a:gdLst/>
            <a:ahLst/>
            <a:cxnLst/>
            <a:rect l="l" t="t" r="r" b="b"/>
            <a:pathLst>
              <a:path w="3404615" h="53085">
                <a:moveTo>
                  <a:pt x="0" y="0"/>
                </a:moveTo>
                <a:lnTo>
                  <a:pt x="3404615" y="0"/>
                </a:lnTo>
                <a:lnTo>
                  <a:pt x="3404615" y="53085"/>
                </a:lnTo>
                <a:lnTo>
                  <a:pt x="0" y="53085"/>
                </a:lnTo>
                <a:lnTo>
                  <a:pt x="0" y="0"/>
                </a:lnTo>
                <a:close/>
              </a:path>
            </a:pathLst>
          </a:custGeom>
          <a:solidFill>
            <a:srgbClr val="FFF9E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231648" y="9131172"/>
            <a:ext cx="3413760" cy="4318"/>
          </a:xfrm>
          <a:custGeom>
            <a:avLst/>
            <a:gdLst/>
            <a:ahLst/>
            <a:cxnLst/>
            <a:rect l="l" t="t" r="r" b="b"/>
            <a:pathLst>
              <a:path w="3413760" h="4318">
                <a:moveTo>
                  <a:pt x="0" y="0"/>
                </a:moveTo>
                <a:lnTo>
                  <a:pt x="3413760" y="0"/>
                </a:lnTo>
                <a:lnTo>
                  <a:pt x="3413760" y="4318"/>
                </a:lnTo>
                <a:lnTo>
                  <a:pt x="0" y="43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3645408" y="9079357"/>
            <a:ext cx="3614927" cy="53085"/>
          </a:xfrm>
          <a:custGeom>
            <a:avLst/>
            <a:gdLst/>
            <a:ahLst/>
            <a:cxnLst/>
            <a:rect l="l" t="t" r="r" b="b"/>
            <a:pathLst>
              <a:path w="3614927" h="53085">
                <a:moveTo>
                  <a:pt x="0" y="0"/>
                </a:moveTo>
                <a:lnTo>
                  <a:pt x="3614927" y="0"/>
                </a:lnTo>
                <a:lnTo>
                  <a:pt x="3614927" y="53085"/>
                </a:lnTo>
                <a:lnTo>
                  <a:pt x="0" y="53085"/>
                </a:lnTo>
                <a:lnTo>
                  <a:pt x="0" y="0"/>
                </a:lnTo>
                <a:close/>
              </a:path>
            </a:pathLst>
          </a:custGeom>
          <a:solidFill>
            <a:srgbClr val="FFEFE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3637788" y="9131172"/>
            <a:ext cx="3622547" cy="4318"/>
          </a:xfrm>
          <a:custGeom>
            <a:avLst/>
            <a:gdLst/>
            <a:ahLst/>
            <a:cxnLst/>
            <a:rect l="l" t="t" r="r" b="b"/>
            <a:pathLst>
              <a:path w="3622547" h="4318">
                <a:moveTo>
                  <a:pt x="0" y="0"/>
                </a:moveTo>
                <a:lnTo>
                  <a:pt x="3622547" y="0"/>
                </a:lnTo>
                <a:lnTo>
                  <a:pt x="3622547" y="4318"/>
                </a:lnTo>
                <a:lnTo>
                  <a:pt x="0" y="43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695704" y="1453689"/>
            <a:ext cx="4589312" cy="2731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90"/>
              </a:lnSpc>
              <a:spcBef>
                <a:spcPts val="104"/>
              </a:spcBef>
            </a:pPr>
            <a:r>
              <a:rPr dirty="0" smtClean="0" sz="1950" spc="0">
                <a:solidFill>
                  <a:srgbClr val="001F60"/>
                </a:solidFill>
                <a:latin typeface="Times New Roman"/>
                <a:cs typeface="Times New Roman"/>
              </a:rPr>
              <a:t>Α</a:t>
            </a:r>
            <a:r>
              <a:rPr dirty="0" smtClean="0" sz="1950" spc="14">
                <a:solidFill>
                  <a:srgbClr val="001F60"/>
                </a:solidFill>
                <a:latin typeface="Times New Roman"/>
                <a:cs typeface="Times New Roman"/>
              </a:rPr>
              <a:t>Σ</a:t>
            </a:r>
            <a:r>
              <a:rPr dirty="0" smtClean="0" sz="1950" spc="-19">
                <a:solidFill>
                  <a:srgbClr val="001F60"/>
                </a:solidFill>
                <a:latin typeface="Times New Roman"/>
                <a:cs typeface="Times New Roman"/>
              </a:rPr>
              <a:t>Φ</a:t>
            </a:r>
            <a:r>
              <a:rPr dirty="0" smtClean="0" sz="1950" spc="0">
                <a:solidFill>
                  <a:srgbClr val="001F60"/>
                </a:solidFill>
                <a:latin typeface="Times New Roman"/>
                <a:cs typeface="Times New Roman"/>
              </a:rPr>
              <a:t>Α</a:t>
            </a:r>
            <a:r>
              <a:rPr dirty="0" smtClean="0" sz="1950" spc="0">
                <a:solidFill>
                  <a:srgbClr val="001F60"/>
                </a:solidFill>
                <a:latin typeface="Times New Roman"/>
                <a:cs typeface="Times New Roman"/>
              </a:rPr>
              <a:t>Λ</a:t>
            </a:r>
            <a:r>
              <a:rPr dirty="0" smtClean="0" sz="1950" spc="0">
                <a:solidFill>
                  <a:srgbClr val="001F60"/>
                </a:solidFill>
                <a:latin typeface="Times New Roman"/>
                <a:cs typeface="Times New Roman"/>
              </a:rPr>
              <a:t>Η</a:t>
            </a:r>
            <a:r>
              <a:rPr dirty="0" smtClean="0" sz="1950" spc="0">
                <a:solidFill>
                  <a:srgbClr val="001F60"/>
                </a:solidFill>
                <a:latin typeface="Times New Roman"/>
                <a:cs typeface="Times New Roman"/>
              </a:rPr>
              <a:t>Σ</a:t>
            </a:r>
            <a:r>
              <a:rPr dirty="0" smtClean="0" sz="1950" spc="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dirty="0" smtClean="0" sz="1950" spc="35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dirty="0" smtClean="0" sz="1950" spc="-15">
                <a:solidFill>
                  <a:srgbClr val="001F60"/>
                </a:solidFill>
                <a:latin typeface="Times New Roman"/>
                <a:cs typeface="Times New Roman"/>
              </a:rPr>
              <a:t>Ο</a:t>
            </a:r>
            <a:r>
              <a:rPr dirty="0" smtClean="0" sz="1950" spc="0">
                <a:solidFill>
                  <a:srgbClr val="001F60"/>
                </a:solidFill>
                <a:latin typeface="Times New Roman"/>
                <a:cs typeface="Times New Roman"/>
              </a:rPr>
              <a:t>Δ</a:t>
            </a:r>
            <a:r>
              <a:rPr dirty="0" smtClean="0" sz="1950" spc="0">
                <a:solidFill>
                  <a:srgbClr val="001F60"/>
                </a:solidFill>
                <a:latin typeface="Times New Roman"/>
                <a:cs typeface="Times New Roman"/>
              </a:rPr>
              <a:t>Η</a:t>
            </a:r>
            <a:r>
              <a:rPr dirty="0" smtClean="0" sz="1950" spc="0">
                <a:solidFill>
                  <a:srgbClr val="001F60"/>
                </a:solidFill>
                <a:latin typeface="Times New Roman"/>
                <a:cs typeface="Times New Roman"/>
              </a:rPr>
              <a:t>Γ</a:t>
            </a:r>
            <a:r>
              <a:rPr dirty="0" smtClean="0" sz="1950" spc="0">
                <a:solidFill>
                  <a:srgbClr val="001F60"/>
                </a:solidFill>
                <a:latin typeface="Times New Roman"/>
                <a:cs typeface="Times New Roman"/>
              </a:rPr>
              <a:t>Η</a:t>
            </a:r>
            <a:r>
              <a:rPr dirty="0" smtClean="0" sz="1950" spc="0">
                <a:solidFill>
                  <a:srgbClr val="001F60"/>
                </a:solidFill>
                <a:latin typeface="Times New Roman"/>
                <a:cs typeface="Times New Roman"/>
              </a:rPr>
              <a:t>Σ</a:t>
            </a:r>
            <a:r>
              <a:rPr dirty="0" smtClean="0" sz="1950" spc="0">
                <a:solidFill>
                  <a:srgbClr val="001F60"/>
                </a:solidFill>
                <a:latin typeface="Times New Roman"/>
                <a:cs typeface="Times New Roman"/>
              </a:rPr>
              <a:t>Η</a:t>
            </a:r>
            <a:r>
              <a:rPr dirty="0" smtClean="0" sz="1950" spc="13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dirty="0" smtClean="0" sz="1950" spc="14">
                <a:solidFill>
                  <a:srgbClr val="001F60"/>
                </a:solidFill>
                <a:latin typeface="Times New Roman"/>
                <a:cs typeface="Times New Roman"/>
              </a:rPr>
              <a:t>Μ</a:t>
            </a:r>
            <a:r>
              <a:rPr dirty="0" smtClean="0" sz="1950" spc="0">
                <a:solidFill>
                  <a:srgbClr val="001F60"/>
                </a:solidFill>
                <a:latin typeface="Times New Roman"/>
                <a:cs typeface="Times New Roman"/>
              </a:rPr>
              <a:t>Ε</a:t>
            </a:r>
            <a:r>
              <a:rPr dirty="0" smtClean="0" sz="1950" spc="201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dirty="0" smtClean="0" sz="1950" spc="0">
                <a:solidFill>
                  <a:srgbClr val="001F60"/>
                </a:solidFill>
                <a:latin typeface="Times New Roman"/>
                <a:cs typeface="Times New Roman"/>
              </a:rPr>
              <a:t>ΠΟ</a:t>
            </a:r>
            <a:r>
              <a:rPr dirty="0" smtClean="0" sz="1950" spc="0">
                <a:solidFill>
                  <a:srgbClr val="001F60"/>
                </a:solidFill>
                <a:latin typeface="Times New Roman"/>
                <a:cs typeface="Times New Roman"/>
              </a:rPr>
              <a:t>Δ</a:t>
            </a:r>
            <a:r>
              <a:rPr dirty="0" smtClean="0" sz="1950" spc="0">
                <a:solidFill>
                  <a:srgbClr val="001F60"/>
                </a:solidFill>
                <a:latin typeface="Times New Roman"/>
                <a:cs typeface="Times New Roman"/>
              </a:rPr>
              <a:t>Η</a:t>
            </a:r>
            <a:r>
              <a:rPr dirty="0" smtClean="0" sz="1950" spc="0">
                <a:solidFill>
                  <a:srgbClr val="001F60"/>
                </a:solidFill>
                <a:latin typeface="Times New Roman"/>
                <a:cs typeface="Times New Roman"/>
              </a:rPr>
              <a:t>Λ</a:t>
            </a:r>
            <a:r>
              <a:rPr dirty="0" smtClean="0" sz="1950" spc="-25">
                <a:solidFill>
                  <a:srgbClr val="001F60"/>
                </a:solidFill>
                <a:latin typeface="Times New Roman"/>
                <a:cs typeface="Times New Roman"/>
              </a:rPr>
              <a:t>Α</a:t>
            </a:r>
            <a:r>
              <a:rPr dirty="0" smtClean="0" sz="1950" spc="0">
                <a:solidFill>
                  <a:srgbClr val="001F60"/>
                </a:solidFill>
                <a:latin typeface="Times New Roman"/>
                <a:cs typeface="Times New Roman"/>
              </a:rPr>
              <a:t>Τ</a:t>
            </a:r>
            <a:r>
              <a:rPr dirty="0" smtClean="0" sz="1950" spc="0">
                <a:solidFill>
                  <a:srgbClr val="001F60"/>
                </a:solidFill>
                <a:latin typeface="Times New Roman"/>
                <a:cs typeface="Times New Roman"/>
              </a:rPr>
              <a:t>Ο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95704" y="1970572"/>
            <a:ext cx="724987" cy="198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90"/>
              </a:lnSpc>
              <a:spcBef>
                <a:spcPts val="74"/>
              </a:spcBef>
            </a:pPr>
            <a:r>
              <a:rPr dirty="0" smtClean="0" sz="1350">
                <a:solidFill>
                  <a:srgbClr val="00AF50"/>
                </a:solidFill>
                <a:latin typeface="Times New Roman"/>
                <a:cs typeface="Times New Roman"/>
              </a:rPr>
              <a:t>Π</a:t>
            </a:r>
            <a:r>
              <a:rPr dirty="0" smtClean="0" sz="1350" spc="14">
                <a:solidFill>
                  <a:srgbClr val="00AF50"/>
                </a:solidFill>
                <a:latin typeface="Times New Roman"/>
                <a:cs typeface="Times New Roman"/>
              </a:rPr>
              <a:t>Ρ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-25">
                <a:solidFill>
                  <a:srgbClr val="00AF50"/>
                </a:solidFill>
                <a:latin typeface="Times New Roman"/>
                <a:cs typeface="Times New Roman"/>
              </a:rPr>
              <a:t>Π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Ι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11928" y="1970572"/>
            <a:ext cx="1118131" cy="198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90"/>
              </a:lnSpc>
              <a:spcBef>
                <a:spcPts val="74"/>
              </a:spcBef>
            </a:pPr>
            <a:r>
              <a:rPr dirty="0" smtClean="0" sz="1350" spc="-9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9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25">
                <a:solidFill>
                  <a:srgbClr val="FF0000"/>
                </a:solidFill>
                <a:latin typeface="Times New Roman"/>
                <a:cs typeface="Times New Roman"/>
              </a:rPr>
              <a:t>Π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Ρ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19">
                <a:solidFill>
                  <a:srgbClr val="FF0000"/>
                </a:solidFill>
                <a:latin typeface="Times New Roman"/>
                <a:cs typeface="Times New Roman"/>
              </a:rPr>
              <a:t>Π</a:t>
            </a:r>
            <a:r>
              <a:rPr dirty="0" smtClean="0" sz="1350" spc="-9">
                <a:solidFill>
                  <a:srgbClr val="FF0000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Ι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9972" y="2552740"/>
            <a:ext cx="1009488" cy="198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90"/>
              </a:lnSpc>
              <a:spcBef>
                <a:spcPts val="74"/>
              </a:spcBef>
            </a:pPr>
            <a:r>
              <a:rPr dirty="0" smtClean="0" sz="1350">
                <a:solidFill>
                  <a:srgbClr val="FF0000"/>
                </a:solidFill>
                <a:latin typeface="Times New Roman"/>
                <a:cs typeface="Times New Roman"/>
              </a:rPr>
              <a:t>σ</a:t>
            </a:r>
            <a:r>
              <a:rPr dirty="0" smtClean="0" sz="1350" spc="-9">
                <a:solidFill>
                  <a:srgbClr val="FF0000"/>
                </a:solidFill>
                <a:latin typeface="Times New Roman"/>
                <a:cs typeface="Times New Roman"/>
              </a:rPr>
              <a:t>η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μ</a:t>
            </a:r>
            <a:r>
              <a:rPr dirty="0" smtClean="0" sz="1350" spc="14">
                <a:solidFill>
                  <a:srgbClr val="FF0000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-14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14">
                <a:solidFill>
                  <a:srgbClr val="FF000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-25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dirty="0" smtClean="0" sz="1350" spc="14">
                <a:solidFill>
                  <a:srgbClr val="FF0000"/>
                </a:solidFill>
                <a:latin typeface="Times New Roman"/>
                <a:cs typeface="Times New Roman"/>
              </a:rPr>
              <a:t>ό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ς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9972" y="4986569"/>
            <a:ext cx="2737715" cy="198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90"/>
              </a:lnSpc>
              <a:spcBef>
                <a:spcPts val="74"/>
              </a:spcBef>
            </a:pPr>
            <a:r>
              <a:rPr dirty="0" smtClean="0" sz="1350" spc="-5">
                <a:solidFill>
                  <a:srgbClr val="FF0000"/>
                </a:solidFill>
                <a:latin typeface="Times New Roman"/>
                <a:cs typeface="Times New Roman"/>
              </a:rPr>
              <a:t>ξ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10">
                <a:solidFill>
                  <a:srgbClr val="FF0000"/>
                </a:solidFill>
                <a:latin typeface="Times New Roman"/>
                <a:cs typeface="Times New Roman"/>
              </a:rPr>
              <a:t>φ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-10">
                <a:solidFill>
                  <a:srgbClr val="FF0000"/>
                </a:solidFill>
                <a:latin typeface="Times New Roman"/>
                <a:cs typeface="Times New Roman"/>
              </a:rPr>
              <a:t>ύ</a:t>
            </a:r>
            <a:r>
              <a:rPr dirty="0" smtClean="0" sz="1350" spc="10">
                <a:solidFill>
                  <a:srgbClr val="FF0000"/>
                </a:solidFill>
                <a:latin typeface="Times New Roman"/>
                <a:cs typeface="Times New Roman"/>
              </a:rPr>
              <a:t>σ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κ</a:t>
            </a:r>
            <a:r>
              <a:rPr dirty="0" smtClean="0" sz="1350" spc="-15">
                <a:solidFill>
                  <a:srgbClr val="FF0000"/>
                </a:solidFill>
                <a:latin typeface="Times New Roman"/>
                <a:cs typeface="Times New Roman"/>
              </a:rPr>
              <a:t>ω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3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9">
                <a:solidFill>
                  <a:srgbClr val="FF0000"/>
                </a:solidFill>
                <a:latin typeface="Times New Roman"/>
                <a:cs typeface="Times New Roman"/>
              </a:rPr>
              <a:t>λ</a:t>
            </a:r>
            <a:r>
              <a:rPr dirty="0" smtClean="0" sz="1350" spc="-9">
                <a:solidFill>
                  <a:srgbClr val="FF0000"/>
                </a:solidFill>
                <a:latin typeface="Times New Roman"/>
                <a:cs typeface="Times New Roman"/>
              </a:rPr>
              <a:t>ά</a:t>
            </a:r>
            <a:r>
              <a:rPr dirty="0" smtClean="0" sz="1350" spc="9">
                <a:solidFill>
                  <a:srgbClr val="FF0000"/>
                </a:solidFill>
                <a:latin typeface="Times New Roman"/>
                <a:cs typeface="Times New Roman"/>
              </a:rPr>
              <a:t>σ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τι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χ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30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ή</a:t>
            </a:r>
            <a:r>
              <a:rPr dirty="0" smtClean="0" sz="1350" spc="5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ά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λ</a:t>
            </a:r>
            <a:r>
              <a:rPr dirty="0" smtClean="0" sz="1350" spc="9">
                <a:solidFill>
                  <a:srgbClr val="FF0000"/>
                </a:solidFill>
                <a:latin typeface="Times New Roman"/>
                <a:cs typeface="Times New Roman"/>
              </a:rPr>
              <a:t>λ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79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14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-9">
                <a:solidFill>
                  <a:srgbClr val="FF0000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χ</a:t>
            </a:r>
            <a:r>
              <a:rPr dirty="0" smtClean="0" sz="1350" spc="-9">
                <a:solidFill>
                  <a:srgbClr val="FF0000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ι</a:t>
            </a:r>
            <a:r>
              <a:rPr dirty="0" smtClean="0" sz="1350" spc="-4">
                <a:solidFill>
                  <a:srgbClr val="FF0000"/>
                </a:solidFill>
                <a:latin typeface="Times New Roman"/>
                <a:cs typeface="Times New Roman"/>
              </a:rPr>
              <a:t>κ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ό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9972" y="6141760"/>
            <a:ext cx="927987" cy="198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90"/>
              </a:lnSpc>
              <a:spcBef>
                <a:spcPts val="74"/>
              </a:spcBef>
            </a:pPr>
            <a:r>
              <a:rPr dirty="0" smtClean="0" sz="1350">
                <a:solidFill>
                  <a:srgbClr val="FF0000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>
                <a:solidFill>
                  <a:srgbClr val="FF0000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>
                <a:solidFill>
                  <a:srgbClr val="FF0000"/>
                </a:solidFill>
                <a:latin typeface="Times New Roman"/>
                <a:cs typeface="Times New Roman"/>
              </a:rPr>
              <a:t>τι</a:t>
            </a:r>
            <a:r>
              <a:rPr dirty="0" smtClean="0" sz="1350">
                <a:solidFill>
                  <a:srgbClr val="FF0000"/>
                </a:solidFill>
                <a:latin typeface="Times New Roman"/>
                <a:cs typeface="Times New Roman"/>
              </a:rPr>
              <a:t>κ</a:t>
            </a:r>
            <a:r>
              <a:rPr dirty="0" smtClean="0" sz="1350">
                <a:solidFill>
                  <a:srgbClr val="FF0000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-14">
                <a:solidFill>
                  <a:srgbClr val="FF0000"/>
                </a:solidFill>
                <a:latin typeface="Times New Roman"/>
                <a:cs typeface="Times New Roman"/>
              </a:rPr>
              <a:t>ί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μ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-9">
                <a:solidFill>
                  <a:srgbClr val="FF0000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α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9972" y="8712748"/>
            <a:ext cx="2050323" cy="198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90"/>
              </a:lnSpc>
              <a:spcBef>
                <a:spcPts val="74"/>
              </a:spcBef>
            </a:pP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1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φ</a:t>
            </a:r>
            <a:r>
              <a:rPr dirty="0" smtClean="0" sz="1350" spc="-15">
                <a:solidFill>
                  <a:srgbClr val="FF0000"/>
                </a:solidFill>
                <a:latin typeface="Times New Roman"/>
                <a:cs typeface="Times New Roman"/>
              </a:rPr>
              <a:t>ω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τι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σ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μ</a:t>
            </a:r>
            <a:r>
              <a:rPr dirty="0" smtClean="0" sz="1350" spc="15">
                <a:solidFill>
                  <a:srgbClr val="FF0000"/>
                </a:solidFill>
                <a:latin typeface="Times New Roman"/>
                <a:cs typeface="Times New Roman"/>
              </a:rPr>
              <a:t>ό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ς</a:t>
            </a:r>
            <a:r>
              <a:rPr dirty="0" smtClean="0" sz="1350" spc="2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14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14">
                <a:solidFill>
                  <a:srgbClr val="FF000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υ</a:t>
            </a:r>
            <a:r>
              <a:rPr dirty="0" smtClean="0" sz="1350" spc="12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9">
                <a:solidFill>
                  <a:srgbClr val="FF0000"/>
                </a:solidFill>
                <a:latin typeface="Times New Roman"/>
                <a:cs typeface="Times New Roman"/>
              </a:rPr>
              <a:t>π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-9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dirty="0" smtClean="0" sz="1350" spc="19">
                <a:solidFill>
                  <a:srgbClr val="FF0000"/>
                </a:solidFill>
                <a:latin typeface="Times New Roman"/>
                <a:cs typeface="Times New Roman"/>
              </a:rPr>
              <a:t>η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λ</a:t>
            </a:r>
            <a:r>
              <a:rPr dirty="0" smtClean="0" sz="1350" spc="-9">
                <a:solidFill>
                  <a:srgbClr val="FF0000"/>
                </a:solidFill>
                <a:latin typeface="Times New Roman"/>
                <a:cs typeface="Times New Roman"/>
              </a:rPr>
              <a:t>ά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-14">
                <a:solidFill>
                  <a:srgbClr val="FF000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υ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0792" y="2215895"/>
            <a:ext cx="3430329" cy="69174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25713">
              <a:lnSpc>
                <a:spcPts val="750"/>
              </a:lnSpc>
              <a:spcBef>
                <a:spcPts val="49"/>
              </a:spcBef>
            </a:pPr>
            <a:endParaRPr sz="750"/>
          </a:p>
          <a:p>
            <a:pPr marL="204216" marR="25713">
              <a:lnSpc>
                <a:spcPct val="95825"/>
              </a:lnSpc>
              <a:spcBef>
                <a:spcPts val="1000"/>
              </a:spcBef>
            </a:pP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-4">
                <a:solidFill>
                  <a:srgbClr val="00AF50"/>
                </a:solidFill>
                <a:latin typeface="Times New Roman"/>
                <a:cs typeface="Times New Roman"/>
              </a:rPr>
              <a:t>κ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λ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υ</a:t>
            </a:r>
            <a:r>
              <a:rPr dirty="0" smtClean="0" sz="1350" spc="9">
                <a:solidFill>
                  <a:srgbClr val="00AF50"/>
                </a:solidFill>
                <a:latin typeface="Times New Roman"/>
                <a:cs typeface="Times New Roman"/>
              </a:rPr>
              <a:t>θ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ώ</a:t>
            </a:r>
            <a:r>
              <a:rPr dirty="0" smtClean="0" sz="1350" spc="312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82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κ</a:t>
            </a:r>
            <a:r>
              <a:rPr dirty="0" smtClean="0" sz="1350" spc="-16">
                <a:solidFill>
                  <a:srgbClr val="00AF50"/>
                </a:solidFill>
                <a:latin typeface="Times New Roman"/>
                <a:cs typeface="Times New Roman"/>
              </a:rPr>
              <a:t>ώ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δ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ι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κ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-24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4">
                <a:solidFill>
                  <a:srgbClr val="00AF50"/>
                </a:solidFill>
                <a:latin typeface="Times New Roman"/>
                <a:cs typeface="Times New Roman"/>
              </a:rPr>
              <a:t>κ</a:t>
            </a:r>
            <a:r>
              <a:rPr dirty="0" smtClean="0" sz="1350" spc="14">
                <a:solidFill>
                  <a:srgbClr val="00AF50"/>
                </a:solidFill>
                <a:latin typeface="Times New Roman"/>
                <a:cs typeface="Times New Roman"/>
              </a:rPr>
              <a:t>υ</a:t>
            </a:r>
            <a:r>
              <a:rPr dirty="0" smtClean="0" sz="1350" spc="-19">
                <a:solidFill>
                  <a:srgbClr val="00AF50"/>
                </a:solidFill>
                <a:latin typeface="Times New Roman"/>
                <a:cs typeface="Times New Roman"/>
              </a:rPr>
              <a:t>κ</a:t>
            </a:r>
            <a:r>
              <a:rPr dirty="0" smtClean="0" sz="1350" spc="9">
                <a:solidFill>
                  <a:srgbClr val="00AF50"/>
                </a:solidFill>
                <a:latin typeface="Times New Roman"/>
                <a:cs typeface="Times New Roman"/>
              </a:rPr>
              <a:t>λ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φ</a:t>
            </a:r>
            <a:r>
              <a:rPr dirty="0" smtClean="0" sz="1350" spc="-25">
                <a:solidFill>
                  <a:srgbClr val="00AF5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19">
                <a:solidFill>
                  <a:srgbClr val="00AF50"/>
                </a:solidFill>
                <a:latin typeface="Times New Roman"/>
                <a:cs typeface="Times New Roman"/>
              </a:rPr>
              <a:t>ρ</a:t>
            </a:r>
            <a:r>
              <a:rPr dirty="0" smtClean="0" sz="1350" spc="-14">
                <a:solidFill>
                  <a:srgbClr val="00AF50"/>
                </a:solidFill>
                <a:latin typeface="Times New Roman"/>
                <a:cs typeface="Times New Roman"/>
              </a:rPr>
              <a:t>ί</a:t>
            </a:r>
            <a:r>
              <a:rPr dirty="0" smtClean="0" sz="1350" spc="14">
                <a:solidFill>
                  <a:srgbClr val="00AF50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ς</a:t>
            </a:r>
            <a:endParaRPr sz="1350">
              <a:latin typeface="Times New Roman"/>
              <a:cs typeface="Times New Roman"/>
            </a:endParaRPr>
          </a:p>
          <a:p>
            <a:pPr marL="204216" marR="25713">
              <a:lnSpc>
                <a:spcPct val="95825"/>
              </a:lnSpc>
              <a:spcBef>
                <a:spcPts val="2839"/>
              </a:spcBef>
            </a:pP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Φ</a:t>
            </a:r>
            <a:r>
              <a:rPr dirty="0" smtClean="0" sz="1350" spc="14">
                <a:solidFill>
                  <a:srgbClr val="00AF5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-4">
                <a:solidFill>
                  <a:srgbClr val="00AF50"/>
                </a:solidFill>
                <a:latin typeface="Times New Roman"/>
                <a:cs typeface="Times New Roman"/>
              </a:rPr>
              <a:t>ρ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ώ</a:t>
            </a:r>
            <a:r>
              <a:rPr dirty="0" smtClean="0" sz="1350" spc="31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19">
                <a:solidFill>
                  <a:srgbClr val="00AF50"/>
                </a:solidFill>
                <a:latin typeface="Times New Roman"/>
                <a:cs typeface="Times New Roman"/>
              </a:rPr>
              <a:t>κ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ρά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14">
                <a:solidFill>
                  <a:srgbClr val="00AF5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ς</a:t>
            </a:r>
            <a:endParaRPr sz="1350">
              <a:latin typeface="Times New Roman"/>
              <a:cs typeface="Times New Roman"/>
            </a:endParaRPr>
          </a:p>
          <a:p>
            <a:pPr marL="204216" marR="87002">
              <a:lnSpc>
                <a:spcPct val="96304"/>
              </a:lnSpc>
              <a:spcBef>
                <a:spcPts val="2071"/>
              </a:spcBef>
            </a:pPr>
            <a:r>
              <a:rPr dirty="0" smtClean="0" sz="1350" spc="-9">
                <a:solidFill>
                  <a:srgbClr val="00AF50"/>
                </a:solidFill>
                <a:latin typeface="Times New Roman"/>
                <a:cs typeface="Times New Roman"/>
              </a:rPr>
              <a:t>Δ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13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14">
                <a:solidFill>
                  <a:srgbClr val="00AF5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-9">
                <a:solidFill>
                  <a:srgbClr val="00AF50"/>
                </a:solidFill>
                <a:latin typeface="Times New Roman"/>
                <a:cs typeface="Times New Roman"/>
              </a:rPr>
              <a:t>δ</a:t>
            </a:r>
            <a:r>
              <a:rPr dirty="0" smtClean="0" sz="1350" spc="19">
                <a:solidFill>
                  <a:srgbClr val="00AF50"/>
                </a:solidFill>
                <a:latin typeface="Times New Roman"/>
                <a:cs typeface="Times New Roman"/>
              </a:rPr>
              <a:t>η</a:t>
            </a:r>
            <a:r>
              <a:rPr dirty="0" smtClean="0" sz="1350" spc="-9">
                <a:solidFill>
                  <a:srgbClr val="00AF50"/>
                </a:solidFill>
                <a:latin typeface="Times New Roman"/>
                <a:cs typeface="Times New Roman"/>
              </a:rPr>
              <a:t>γ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ώ</a:t>
            </a:r>
            <a:r>
              <a:rPr dirty="0" smtClean="0" sz="1350" spc="278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14">
                <a:solidFill>
                  <a:srgbClr val="00AF50"/>
                </a:solidFill>
                <a:latin typeface="Times New Roman"/>
                <a:cs typeface="Times New Roman"/>
              </a:rPr>
              <a:t>υ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π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ό</a:t>
            </a:r>
            <a:r>
              <a:rPr dirty="0" smtClean="0" sz="1350" spc="98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-9">
                <a:solidFill>
                  <a:srgbClr val="00AF50"/>
                </a:solidFill>
                <a:latin typeface="Times New Roman"/>
                <a:cs typeface="Times New Roman"/>
              </a:rPr>
              <a:t>π</a:t>
            </a:r>
            <a:r>
              <a:rPr dirty="0" smtClean="0" sz="1350" spc="19">
                <a:solidFill>
                  <a:srgbClr val="00AF50"/>
                </a:solidFill>
                <a:latin typeface="Times New Roman"/>
                <a:cs typeface="Times New Roman"/>
              </a:rPr>
              <a:t>ή</a:t>
            </a:r>
            <a:r>
              <a:rPr dirty="0" smtClean="0" sz="1350" spc="-4">
                <a:solidFill>
                  <a:srgbClr val="00AF50"/>
                </a:solidFill>
                <a:latin typeface="Times New Roman"/>
                <a:cs typeface="Times New Roman"/>
              </a:rPr>
              <a:t>ρ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ι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322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9">
                <a:solidFill>
                  <a:srgbClr val="00AF50"/>
                </a:solidFill>
                <a:latin typeface="Times New Roman"/>
                <a:cs typeface="Times New Roman"/>
              </a:rPr>
              <a:t>λ</a:t>
            </a:r>
            <a:r>
              <a:rPr dirty="0" smtClean="0" sz="1350" spc="-4">
                <a:solidFill>
                  <a:srgbClr val="00AF50"/>
                </a:solidFill>
                <a:latin typeface="Times New Roman"/>
                <a:cs typeface="Times New Roman"/>
              </a:rPr>
              <a:t>κ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οό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λ</a:t>
            </a:r>
            <a:r>
              <a:rPr dirty="0" smtClean="0" sz="1350" spc="16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κ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ι</a:t>
            </a:r>
            <a:r>
              <a:rPr dirty="0" smtClean="0" sz="1350" spc="194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9">
                <a:solidFill>
                  <a:srgbClr val="00AF50"/>
                </a:solidFill>
                <a:latin typeface="Times New Roman"/>
                <a:cs typeface="Times New Roman"/>
              </a:rPr>
              <a:t>ά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λ</a:t>
            </a:r>
            <a:r>
              <a:rPr dirty="0" smtClean="0" sz="1350" spc="9">
                <a:solidFill>
                  <a:srgbClr val="00AF50"/>
                </a:solidFill>
                <a:latin typeface="Times New Roman"/>
                <a:cs typeface="Times New Roman"/>
              </a:rPr>
              <a:t>λ</a:t>
            </a:r>
            <a:r>
              <a:rPr dirty="0" smtClean="0" sz="1350" spc="-14">
                <a:solidFill>
                  <a:srgbClr val="00AF50"/>
                </a:solidFill>
                <a:latin typeface="Times New Roman"/>
                <a:cs typeface="Times New Roman"/>
              </a:rPr>
              <a:t>ω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υ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σ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ι</a:t>
            </a:r>
            <a:r>
              <a:rPr dirty="0" smtClean="0" sz="1350" spc="-14">
                <a:solidFill>
                  <a:srgbClr val="00AF50"/>
                </a:solidFill>
                <a:latin typeface="Times New Roman"/>
                <a:cs typeface="Times New Roman"/>
              </a:rPr>
              <a:t>ώ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ν</a:t>
            </a:r>
            <a:endParaRPr sz="1350">
              <a:latin typeface="Times New Roman"/>
              <a:cs typeface="Times New Roman"/>
            </a:endParaRPr>
          </a:p>
          <a:p>
            <a:pPr marL="204216" marR="603415">
              <a:lnSpc>
                <a:spcPct val="97070"/>
              </a:lnSpc>
              <a:spcBef>
                <a:spcPts val="2064"/>
              </a:spcBef>
            </a:pP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λ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έ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γ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χ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ω</a:t>
            </a:r>
            <a:r>
              <a:rPr dirty="0" smtClean="0" sz="1350" spc="28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π</a:t>
            </a:r>
            <a:r>
              <a:rPr dirty="0" smtClean="0" sz="1350" spc="14">
                <a:solidFill>
                  <a:srgbClr val="00AF50"/>
                </a:solidFill>
                <a:latin typeface="Times New Roman"/>
                <a:cs typeface="Times New Roman"/>
              </a:rPr>
              <a:t>ά</a:t>
            </a:r>
            <a:r>
              <a:rPr dirty="0" smtClean="0" sz="1350" spc="-9">
                <a:solidFill>
                  <a:srgbClr val="00AF50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-14">
                <a:solidFill>
                  <a:srgbClr val="00AF50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259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98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π</a:t>
            </a:r>
            <a:r>
              <a:rPr dirty="0" smtClean="0" sz="1350" spc="-14">
                <a:solidFill>
                  <a:srgbClr val="00AF5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14">
                <a:solidFill>
                  <a:srgbClr val="00AF50"/>
                </a:solidFill>
                <a:latin typeface="Times New Roman"/>
                <a:cs typeface="Times New Roman"/>
              </a:rPr>
              <a:t>δ</a:t>
            </a:r>
            <a:r>
              <a:rPr dirty="0" smtClean="0" sz="1350" spc="-9">
                <a:solidFill>
                  <a:srgbClr val="00AF50"/>
                </a:solidFill>
                <a:latin typeface="Times New Roman"/>
                <a:cs typeface="Times New Roman"/>
              </a:rPr>
              <a:t>ή</a:t>
            </a:r>
            <a:r>
              <a:rPr dirty="0" smtClean="0" sz="1350" spc="-14">
                <a:solidFill>
                  <a:srgbClr val="00AF50"/>
                </a:solidFill>
                <a:latin typeface="Times New Roman"/>
                <a:cs typeface="Times New Roman"/>
              </a:rPr>
              <a:t>λ</a:t>
            </a:r>
            <a:r>
              <a:rPr dirty="0" smtClean="0" sz="1350" spc="29">
                <a:solidFill>
                  <a:srgbClr val="00AF50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-25">
                <a:solidFill>
                  <a:srgbClr val="00AF50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46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9">
                <a:solidFill>
                  <a:srgbClr val="00AF50"/>
                </a:solidFill>
                <a:latin typeface="Times New Roman"/>
                <a:cs typeface="Times New Roman"/>
              </a:rPr>
              <a:t>π</a:t>
            </a:r>
            <a:r>
              <a:rPr dirty="0" smtClean="0" sz="1350" spc="19">
                <a:solidFill>
                  <a:srgbClr val="00AF50"/>
                </a:solidFill>
                <a:latin typeface="Times New Roman"/>
                <a:cs typeface="Times New Roman"/>
              </a:rPr>
              <a:t>ρ</a:t>
            </a:r>
            <a:r>
              <a:rPr dirty="0" smtClean="0" sz="1350" spc="-14">
                <a:solidFill>
                  <a:srgbClr val="00AF50"/>
                </a:solidFill>
                <a:latin typeface="Times New Roman"/>
                <a:cs typeface="Times New Roman"/>
              </a:rPr>
              <a:t>ι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162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9">
                <a:solidFill>
                  <a:srgbClr val="00AF50"/>
                </a:solidFill>
                <a:latin typeface="Times New Roman"/>
                <a:cs typeface="Times New Roman"/>
              </a:rPr>
              <a:t>χ</a:t>
            </a:r>
            <a:r>
              <a:rPr dirty="0" smtClean="0" sz="1350" spc="-4">
                <a:solidFill>
                  <a:srgbClr val="00AF50"/>
                </a:solidFill>
                <a:latin typeface="Times New Roman"/>
                <a:cs typeface="Times New Roman"/>
              </a:rPr>
              <a:t>ρ</a:t>
            </a:r>
            <a:r>
              <a:rPr dirty="0" smtClean="0" sz="1350" spc="-9">
                <a:solidFill>
                  <a:srgbClr val="00AF50"/>
                </a:solidFill>
                <a:latin typeface="Times New Roman"/>
                <a:cs typeface="Times New Roman"/>
              </a:rPr>
              <a:t>η</a:t>
            </a:r>
            <a:r>
              <a:rPr dirty="0" smtClean="0" sz="1350" spc="9">
                <a:solidFill>
                  <a:srgbClr val="00AF50"/>
                </a:solidFill>
                <a:latin typeface="Times New Roman"/>
                <a:cs typeface="Times New Roman"/>
              </a:rPr>
              <a:t>σ</a:t>
            </a:r>
            <a:r>
              <a:rPr dirty="0" smtClean="0" sz="1350" spc="-14">
                <a:solidFill>
                  <a:srgbClr val="00AF50"/>
                </a:solidFill>
                <a:latin typeface="Times New Roman"/>
                <a:cs typeface="Times New Roman"/>
              </a:rPr>
              <a:t>ι</a:t>
            </a:r>
            <a:r>
              <a:rPr dirty="0" smtClean="0" sz="1350" spc="19">
                <a:solidFill>
                  <a:srgbClr val="00AF50"/>
                </a:solidFill>
                <a:latin typeface="Times New Roman"/>
                <a:cs typeface="Times New Roman"/>
              </a:rPr>
              <a:t>μ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-25">
                <a:solidFill>
                  <a:srgbClr val="00AF50"/>
                </a:solidFill>
                <a:latin typeface="Times New Roman"/>
                <a:cs typeface="Times New Roman"/>
              </a:rPr>
              <a:t>π</a:t>
            </a:r>
            <a:r>
              <a:rPr dirty="0" smtClean="0" sz="1350" spc="14">
                <a:solidFill>
                  <a:srgbClr val="00AF5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-14">
                <a:solidFill>
                  <a:srgbClr val="00AF50"/>
                </a:solidFill>
                <a:latin typeface="Times New Roman"/>
                <a:cs typeface="Times New Roman"/>
              </a:rPr>
              <a:t>ι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ή</a:t>
            </a:r>
            <a:r>
              <a:rPr dirty="0" smtClean="0" sz="1350" spc="9">
                <a:solidFill>
                  <a:srgbClr val="00AF50"/>
                </a:solidFill>
                <a:latin typeface="Times New Roman"/>
                <a:cs typeface="Times New Roman"/>
              </a:rPr>
              <a:t>σ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ω</a:t>
            </a:r>
            <a:endParaRPr sz="1350">
              <a:latin typeface="Times New Roman"/>
              <a:cs typeface="Times New Roman"/>
            </a:endParaRPr>
          </a:p>
          <a:p>
            <a:pPr marL="204216" marR="51503">
              <a:lnSpc>
                <a:spcPct val="96304"/>
              </a:lnSpc>
              <a:spcBef>
                <a:spcPts val="2832"/>
              </a:spcBef>
            </a:pP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Φ</a:t>
            </a:r>
            <a:r>
              <a:rPr dirty="0" smtClean="0" sz="1350" spc="14">
                <a:solidFill>
                  <a:srgbClr val="00AF5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-4">
                <a:solidFill>
                  <a:srgbClr val="00AF50"/>
                </a:solidFill>
                <a:latin typeface="Times New Roman"/>
                <a:cs typeface="Times New Roman"/>
              </a:rPr>
              <a:t>ρ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ώ</a:t>
            </a:r>
            <a:r>
              <a:rPr dirty="0" smtClean="0" sz="1350" spc="295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4">
                <a:solidFill>
                  <a:srgbClr val="00AF50"/>
                </a:solidFill>
                <a:latin typeface="Times New Roman"/>
                <a:cs typeface="Times New Roman"/>
              </a:rPr>
              <a:t>ρ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υ</a:t>
            </a:r>
            <a:r>
              <a:rPr dirty="0" smtClean="0" sz="1350" spc="9">
                <a:solidFill>
                  <a:srgbClr val="00AF50"/>
                </a:solidFill>
                <a:latin typeface="Times New Roman"/>
                <a:cs typeface="Times New Roman"/>
              </a:rPr>
              <a:t>χ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ι</a:t>
            </a:r>
            <a:r>
              <a:rPr dirty="0" smtClean="0" sz="1350" spc="-19">
                <a:solidFill>
                  <a:srgbClr val="00AF50"/>
                </a:solidFill>
                <a:latin typeface="Times New Roman"/>
                <a:cs typeface="Times New Roman"/>
              </a:rPr>
              <a:t>σ</a:t>
            </a:r>
            <a:r>
              <a:rPr dirty="0" smtClean="0" sz="1350" spc="-9">
                <a:solidFill>
                  <a:srgbClr val="00AF50"/>
                </a:solidFill>
                <a:latin typeface="Times New Roman"/>
                <a:cs typeface="Times New Roman"/>
              </a:rPr>
              <a:t>μ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ό</a:t>
            </a:r>
            <a:r>
              <a:rPr dirty="0" smtClean="0" sz="1350" spc="266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9">
                <a:solidFill>
                  <a:srgbClr val="00AF50"/>
                </a:solidFill>
                <a:latin typeface="Times New Roman"/>
                <a:cs typeface="Times New Roman"/>
              </a:rPr>
              <a:t>μ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8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9">
                <a:solidFill>
                  <a:srgbClr val="00AF50"/>
                </a:solidFill>
                <a:latin typeface="Times New Roman"/>
                <a:cs typeface="Times New Roman"/>
              </a:rPr>
              <a:t>έ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-9">
                <a:solidFill>
                  <a:srgbClr val="00AF50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174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16">
                <a:solidFill>
                  <a:srgbClr val="00AF50"/>
                </a:solidFill>
                <a:latin typeface="Times New Roman"/>
                <a:cs typeface="Times New Roman"/>
              </a:rPr>
              <a:t>χ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ρ</a:t>
            </a:r>
            <a:r>
              <a:rPr dirty="0" smtClean="0" sz="1350" spc="-16">
                <a:solidFill>
                  <a:srgbClr val="00AF50"/>
                </a:solidFill>
                <a:latin typeface="Times New Roman"/>
                <a:cs typeface="Times New Roman"/>
              </a:rPr>
              <a:t>ώ</a:t>
            </a:r>
            <a:r>
              <a:rPr dirty="0" smtClean="0" sz="1350" spc="21">
                <a:solidFill>
                  <a:srgbClr val="00AF50"/>
                </a:solidFill>
                <a:latin typeface="Times New Roman"/>
                <a:cs typeface="Times New Roman"/>
              </a:rPr>
              <a:t>μ</a:t>
            </a:r>
            <a:r>
              <a:rPr dirty="0" smtClean="0" sz="1350" spc="-10">
                <a:solidFill>
                  <a:srgbClr val="00AF50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-16">
                <a:solidFill>
                  <a:srgbClr val="00AF50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-9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ι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δ</a:t>
            </a:r>
            <a:r>
              <a:rPr dirty="0" smtClean="0" sz="1350" spc="-14">
                <a:solidFill>
                  <a:srgbClr val="00AF50"/>
                </a:solidFill>
                <a:latin typeface="Times New Roman"/>
                <a:cs typeface="Times New Roman"/>
              </a:rPr>
              <a:t>ι</a:t>
            </a:r>
            <a:r>
              <a:rPr dirty="0" smtClean="0" sz="1350" spc="-4">
                <a:solidFill>
                  <a:srgbClr val="00AF50"/>
                </a:solidFill>
                <a:latin typeface="Times New Roman"/>
                <a:cs typeface="Times New Roman"/>
              </a:rPr>
              <a:t>κ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ά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14">
                <a:solidFill>
                  <a:srgbClr val="00AF50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η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138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9">
                <a:solidFill>
                  <a:srgbClr val="00AF50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14">
                <a:solidFill>
                  <a:srgbClr val="00AF50"/>
                </a:solidFill>
                <a:latin typeface="Times New Roman"/>
                <a:cs typeface="Times New Roman"/>
              </a:rPr>
              <a:t>ύ</a:t>
            </a:r>
            <a:r>
              <a:rPr dirty="0" smtClean="0" sz="1350" spc="-14">
                <a:solidFill>
                  <a:srgbClr val="00AF50"/>
                </a:solidFill>
                <a:latin typeface="Times New Roman"/>
                <a:cs typeface="Times New Roman"/>
              </a:rPr>
              <a:t>χ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α</a:t>
            </a:r>
            <a:endParaRPr sz="1350">
              <a:latin typeface="Times New Roman"/>
              <a:cs typeface="Times New Roman"/>
            </a:endParaRPr>
          </a:p>
          <a:p>
            <a:pPr marL="204216">
              <a:lnSpc>
                <a:spcPct val="96783"/>
              </a:lnSpc>
              <a:spcBef>
                <a:spcPts val="2832"/>
              </a:spcBef>
            </a:pP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Φ</a:t>
            </a:r>
            <a:r>
              <a:rPr dirty="0" smtClean="0" sz="1350" spc="14">
                <a:solidFill>
                  <a:srgbClr val="00AF5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-4">
                <a:solidFill>
                  <a:srgbClr val="00AF50"/>
                </a:solidFill>
                <a:latin typeface="Times New Roman"/>
                <a:cs typeface="Times New Roman"/>
              </a:rPr>
              <a:t>ρ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ώ</a:t>
            </a:r>
            <a:r>
              <a:rPr dirty="0" smtClean="0" sz="1350" spc="295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ά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-14">
                <a:solidFill>
                  <a:srgbClr val="00AF50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23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4">
                <a:solidFill>
                  <a:srgbClr val="00AF50"/>
                </a:solidFill>
                <a:latin typeface="Times New Roman"/>
                <a:cs typeface="Times New Roman"/>
              </a:rPr>
              <a:t>ρ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ύ</a:t>
            </a:r>
            <a:r>
              <a:rPr dirty="0" smtClean="0" sz="1350" spc="-14">
                <a:solidFill>
                  <a:srgbClr val="00AF50"/>
                </a:solidFill>
                <a:latin typeface="Times New Roman"/>
                <a:cs typeface="Times New Roman"/>
              </a:rPr>
              <a:t>χ</a:t>
            </a:r>
            <a:r>
              <a:rPr dirty="0" smtClean="0" sz="1350" spc="14">
                <a:solidFill>
                  <a:srgbClr val="00AF50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.</a:t>
            </a:r>
            <a:r>
              <a:rPr dirty="0" smtClean="0" sz="1350" spc="18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13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14">
                <a:solidFill>
                  <a:srgbClr val="00AF50"/>
                </a:solidFill>
                <a:latin typeface="Times New Roman"/>
                <a:cs typeface="Times New Roman"/>
              </a:rPr>
              <a:t>ό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μ</a:t>
            </a:r>
            <a:r>
              <a:rPr dirty="0" smtClean="0" sz="1350" spc="-14">
                <a:solidFill>
                  <a:srgbClr val="00AF50"/>
                </a:solidFill>
                <a:latin typeface="Times New Roman"/>
                <a:cs typeface="Times New Roman"/>
              </a:rPr>
              <a:t>ω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ς</a:t>
            </a:r>
            <a:r>
              <a:rPr dirty="0" smtClean="0" sz="1350" spc="208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έ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χ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ω</a:t>
            </a:r>
            <a:r>
              <a:rPr dirty="0" smtClean="0" sz="1350" spc="143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9">
                <a:solidFill>
                  <a:srgbClr val="00AF50"/>
                </a:solidFill>
                <a:latin typeface="Times New Roman"/>
                <a:cs typeface="Times New Roman"/>
              </a:rPr>
              <a:t>φ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αρ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δ</a:t>
            </a:r>
            <a:r>
              <a:rPr dirty="0" smtClean="0" sz="1350" spc="-14">
                <a:solidFill>
                  <a:srgbClr val="00AF50"/>
                </a:solidFill>
                <a:latin typeface="Times New Roman"/>
                <a:cs typeface="Times New Roman"/>
              </a:rPr>
              <a:t>ι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ά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μ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π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-21">
                <a:solidFill>
                  <a:srgbClr val="00AF50"/>
                </a:solidFill>
                <a:latin typeface="Times New Roman"/>
                <a:cs typeface="Times New Roman"/>
              </a:rPr>
              <a:t>ζ</a:t>
            </a:r>
            <a:r>
              <a:rPr dirty="0" smtClean="0" sz="1350" spc="16">
                <a:solidFill>
                  <a:srgbClr val="00AF50"/>
                </a:solidFill>
                <a:latin typeface="Times New Roman"/>
                <a:cs typeface="Times New Roman"/>
              </a:rPr>
              <a:t>ά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κ</a:t>
            </a:r>
            <a:r>
              <a:rPr dirty="0" smtClean="0" sz="1350" spc="-16">
                <a:solidFill>
                  <a:srgbClr val="00AF50"/>
                </a:solidFill>
                <a:latin typeface="Times New Roman"/>
                <a:cs typeface="Times New Roman"/>
              </a:rPr>
              <a:t>ι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19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ή</a:t>
            </a:r>
            <a:r>
              <a:rPr dirty="0" smtClean="0" sz="1350" spc="73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9">
                <a:solidFill>
                  <a:srgbClr val="00AF50"/>
                </a:solidFill>
                <a:latin typeface="Times New Roman"/>
                <a:cs typeface="Times New Roman"/>
              </a:rPr>
              <a:t>μ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-4">
                <a:solidFill>
                  <a:srgbClr val="00AF50"/>
                </a:solidFill>
                <a:latin typeface="Times New Roman"/>
                <a:cs typeface="Times New Roman"/>
              </a:rPr>
              <a:t>κ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ρ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ι</a:t>
            </a:r>
            <a:r>
              <a:rPr dirty="0" smtClean="0" sz="1350" spc="-9">
                <a:solidFill>
                  <a:srgbClr val="00AF50"/>
                </a:solidFill>
                <a:latin typeface="Times New Roman"/>
                <a:cs typeface="Times New Roman"/>
              </a:rPr>
              <a:t>έ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ς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8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φ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ύ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σ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ς</a:t>
            </a:r>
            <a:r>
              <a:rPr dirty="0" smtClean="0" sz="1350" spc="265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25">
                <a:solidFill>
                  <a:srgbClr val="00AF50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162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9">
                <a:solidFill>
                  <a:srgbClr val="00AF50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9">
                <a:solidFill>
                  <a:srgbClr val="00AF50"/>
                </a:solidFill>
                <a:latin typeface="Times New Roman"/>
                <a:cs typeface="Times New Roman"/>
              </a:rPr>
              <a:t>σ</a:t>
            </a:r>
            <a:r>
              <a:rPr dirty="0" smtClean="0" sz="1350" spc="-19">
                <a:solidFill>
                  <a:srgbClr val="00AF50"/>
                </a:solidFill>
                <a:latin typeface="Times New Roman"/>
                <a:cs typeface="Times New Roman"/>
              </a:rPr>
              <a:t>φ</a:t>
            </a:r>
            <a:r>
              <a:rPr dirty="0" smtClean="0" sz="1350" spc="14">
                <a:solidFill>
                  <a:srgbClr val="00AF50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-14">
                <a:solidFill>
                  <a:srgbClr val="00AF50"/>
                </a:solidFill>
                <a:latin typeface="Times New Roman"/>
                <a:cs typeface="Times New Roman"/>
              </a:rPr>
              <a:t>λ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ί</a:t>
            </a:r>
            <a:r>
              <a:rPr dirty="0" smtClean="0" sz="1350" spc="9">
                <a:solidFill>
                  <a:srgbClr val="00AF50"/>
                </a:solidFill>
                <a:latin typeface="Times New Roman"/>
                <a:cs typeface="Times New Roman"/>
              </a:rPr>
              <a:t>ζ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ω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14">
                <a:solidFill>
                  <a:srgbClr val="00AF50"/>
                </a:solidFill>
                <a:latin typeface="Times New Roman"/>
                <a:cs typeface="Times New Roman"/>
              </a:rPr>
              <a:t>ώ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σ</a:t>
            </a:r>
            <a:r>
              <a:rPr dirty="0" smtClean="0" sz="1350" spc="14">
                <a:solidFill>
                  <a:srgbClr val="00AF50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227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9">
                <a:solidFill>
                  <a:srgbClr val="00AF50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55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9">
                <a:solidFill>
                  <a:srgbClr val="00AF50"/>
                </a:solidFill>
                <a:latin typeface="Times New Roman"/>
                <a:cs typeface="Times New Roman"/>
              </a:rPr>
              <a:t>μ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η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105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υ</a:t>
            </a:r>
            <a:r>
              <a:rPr dirty="0" smtClean="0" sz="1350" spc="-9">
                <a:solidFill>
                  <a:srgbClr val="00AF50"/>
                </a:solidFill>
                <a:latin typeface="Times New Roman"/>
                <a:cs typeface="Times New Roman"/>
              </a:rPr>
              <a:t>π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άρ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χ</a:t>
            </a:r>
            <a:r>
              <a:rPr dirty="0" smtClean="0" sz="1350" spc="-25">
                <a:solidFill>
                  <a:srgbClr val="00AF50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ι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9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10">
                <a:solidFill>
                  <a:srgbClr val="00AF50"/>
                </a:solidFill>
                <a:latin typeface="Times New Roman"/>
                <a:cs typeface="Times New Roman"/>
              </a:rPr>
              <a:t>π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ρ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ί</a:t>
            </a:r>
            <a:r>
              <a:rPr dirty="0" smtClean="0" sz="1350" spc="-10">
                <a:solidFill>
                  <a:srgbClr val="00AF50"/>
                </a:solidFill>
                <a:latin typeface="Times New Roman"/>
                <a:cs typeface="Times New Roman"/>
              </a:rPr>
              <a:t>π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-16">
                <a:solidFill>
                  <a:srgbClr val="00AF50"/>
                </a:solidFill>
                <a:latin typeface="Times New Roman"/>
                <a:cs typeface="Times New Roman"/>
              </a:rPr>
              <a:t>ω</a:t>
            </a:r>
            <a:r>
              <a:rPr dirty="0" smtClean="0" sz="1350" spc="10">
                <a:solidFill>
                  <a:srgbClr val="00AF50"/>
                </a:solidFill>
                <a:latin typeface="Times New Roman"/>
                <a:cs typeface="Times New Roman"/>
              </a:rPr>
              <a:t>σ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η</a:t>
            </a:r>
            <a:r>
              <a:rPr dirty="0" smtClean="0" sz="1350" spc="29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9">
                <a:solidFill>
                  <a:srgbClr val="00AF50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μ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π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λ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χ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-14">
                <a:solidFill>
                  <a:srgbClr val="00AF5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14">
                <a:solidFill>
                  <a:srgbClr val="00AF50"/>
                </a:solidFill>
                <a:latin typeface="Times New Roman"/>
                <a:cs typeface="Times New Roman"/>
              </a:rPr>
              <a:t>ύ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286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σ</a:t>
            </a:r>
            <a:r>
              <a:rPr dirty="0" smtClean="0" sz="1350" spc="-14">
                <a:solidFill>
                  <a:srgbClr val="00AF50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19">
                <a:solidFill>
                  <a:srgbClr val="00AF50"/>
                </a:solidFill>
                <a:latin typeface="Times New Roman"/>
                <a:cs typeface="Times New Roman"/>
              </a:rPr>
              <a:t>η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131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9">
                <a:solidFill>
                  <a:srgbClr val="00AF50"/>
                </a:solidFill>
                <a:latin typeface="Times New Roman"/>
                <a:cs typeface="Times New Roman"/>
              </a:rPr>
              <a:t>λ</a:t>
            </a:r>
            <a:r>
              <a:rPr dirty="0" smtClean="0" sz="1350" spc="-9">
                <a:solidFill>
                  <a:srgbClr val="00AF50"/>
                </a:solidFill>
                <a:latin typeface="Times New Roman"/>
                <a:cs typeface="Times New Roman"/>
              </a:rPr>
              <a:t>υ</a:t>
            </a:r>
            <a:r>
              <a:rPr dirty="0" smtClean="0" sz="1350" spc="9">
                <a:solidFill>
                  <a:srgbClr val="00AF50"/>
                </a:solidFill>
                <a:latin typeface="Times New Roman"/>
                <a:cs typeface="Times New Roman"/>
              </a:rPr>
              <a:t>σ</a:t>
            </a:r>
            <a:r>
              <a:rPr dirty="0" smtClean="0" sz="1350" spc="-14">
                <a:solidFill>
                  <a:srgbClr val="00AF50"/>
                </a:solidFill>
                <a:latin typeface="Times New Roman"/>
                <a:cs typeface="Times New Roman"/>
              </a:rPr>
              <a:t>ί</a:t>
            </a:r>
            <a:r>
              <a:rPr dirty="0" smtClean="0" sz="1350" spc="-9">
                <a:solidFill>
                  <a:srgbClr val="00AF50"/>
                </a:solidFill>
                <a:latin typeface="Times New Roman"/>
                <a:cs typeface="Times New Roman"/>
              </a:rPr>
              <a:t>δ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321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4">
                <a:solidFill>
                  <a:srgbClr val="00AF50"/>
                </a:solidFill>
                <a:latin typeface="Times New Roman"/>
                <a:cs typeface="Times New Roman"/>
              </a:rPr>
              <a:t>κ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ι</a:t>
            </a:r>
            <a:r>
              <a:rPr dirty="0" smtClean="0" sz="1350" spc="194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9">
                <a:solidFill>
                  <a:srgbClr val="00AF50"/>
                </a:solidFill>
                <a:latin typeface="Times New Roman"/>
                <a:cs typeface="Times New Roman"/>
              </a:rPr>
              <a:t>σ</a:t>
            </a:r>
            <a:r>
              <a:rPr dirty="0" smtClean="0" sz="1350" spc="-25">
                <a:solidFill>
                  <a:srgbClr val="00AF50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17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9">
                <a:solidFill>
                  <a:srgbClr val="00AF50"/>
                </a:solidFill>
                <a:latin typeface="Times New Roman"/>
                <a:cs typeface="Times New Roman"/>
              </a:rPr>
              <a:t>π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-9">
                <a:solidFill>
                  <a:srgbClr val="00AF50"/>
                </a:solidFill>
                <a:latin typeface="Times New Roman"/>
                <a:cs typeface="Times New Roman"/>
              </a:rPr>
              <a:t>ά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λ</a:t>
            </a:r>
            <a:endParaRPr sz="1350">
              <a:latin typeface="Times New Roman"/>
              <a:cs typeface="Times New Roman"/>
            </a:endParaRPr>
          </a:p>
          <a:p>
            <a:pPr marL="204216" marR="25713">
              <a:lnSpc>
                <a:spcPct val="95825"/>
              </a:lnSpc>
              <a:spcBef>
                <a:spcPts val="5"/>
              </a:spcBef>
            </a:pPr>
            <a:r>
              <a:rPr dirty="0" smtClean="0" sz="1350" spc="14">
                <a:solidFill>
                  <a:srgbClr val="00AF50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υ</a:t>
            </a:r>
            <a:r>
              <a:rPr dirty="0" smtClean="0" sz="1350" spc="138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25">
                <a:solidFill>
                  <a:srgbClr val="00AF50"/>
                </a:solidFill>
                <a:latin typeface="Times New Roman"/>
                <a:cs typeface="Times New Roman"/>
              </a:rPr>
              <a:t>π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δ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η</a:t>
            </a:r>
            <a:r>
              <a:rPr dirty="0" smtClean="0" sz="1350" spc="-14">
                <a:solidFill>
                  <a:srgbClr val="00AF50"/>
                </a:solidFill>
                <a:latin typeface="Times New Roman"/>
                <a:cs typeface="Times New Roman"/>
              </a:rPr>
              <a:t>λ</a:t>
            </a:r>
            <a:r>
              <a:rPr dirty="0" smtClean="0" sz="1350" spc="14">
                <a:solidFill>
                  <a:srgbClr val="00AF50"/>
                </a:solidFill>
                <a:latin typeface="Times New Roman"/>
                <a:cs typeface="Times New Roman"/>
              </a:rPr>
              <a:t>ά</a:t>
            </a:r>
            <a:r>
              <a:rPr dirty="0" smtClean="0" sz="1350" spc="-14">
                <a:solidFill>
                  <a:srgbClr val="00AF50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14">
                <a:solidFill>
                  <a:srgbClr val="00AF5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-9">
                <a:solidFill>
                  <a:srgbClr val="00AF50"/>
                </a:solidFill>
                <a:latin typeface="Times New Roman"/>
                <a:cs typeface="Times New Roman"/>
              </a:rPr>
              <a:t>υ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.</a:t>
            </a:r>
            <a:endParaRPr sz="1350">
              <a:latin typeface="Times New Roman"/>
              <a:cs typeface="Times New Roman"/>
            </a:endParaRPr>
          </a:p>
          <a:p>
            <a:pPr marL="204216" marR="8359">
              <a:lnSpc>
                <a:spcPct val="97070"/>
              </a:lnSpc>
              <a:spcBef>
                <a:spcPts val="2059"/>
              </a:spcBef>
            </a:pP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Χ</a:t>
            </a:r>
            <a:r>
              <a:rPr dirty="0" smtClean="0" sz="1350" spc="-5">
                <a:solidFill>
                  <a:srgbClr val="00AF50"/>
                </a:solidFill>
                <a:latin typeface="Times New Roman"/>
                <a:cs typeface="Times New Roman"/>
              </a:rPr>
              <a:t>ρ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η</a:t>
            </a:r>
            <a:r>
              <a:rPr dirty="0" smtClean="0" sz="1350" spc="10">
                <a:solidFill>
                  <a:srgbClr val="00AF50"/>
                </a:solidFill>
                <a:latin typeface="Times New Roman"/>
                <a:cs typeface="Times New Roman"/>
              </a:rPr>
              <a:t>σ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ι</a:t>
            </a:r>
            <a:r>
              <a:rPr dirty="0" smtClean="0" sz="1350" spc="-10">
                <a:solidFill>
                  <a:srgbClr val="00AF50"/>
                </a:solidFill>
                <a:latin typeface="Times New Roman"/>
                <a:cs typeface="Times New Roman"/>
              </a:rPr>
              <a:t>μ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π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ι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ώ</a:t>
            </a:r>
            <a:r>
              <a:rPr dirty="0" smtClean="0" sz="1350" spc="-1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10">
                <a:solidFill>
                  <a:srgbClr val="00AF50"/>
                </a:solidFill>
                <a:latin typeface="Times New Roman"/>
                <a:cs typeface="Times New Roman"/>
              </a:rPr>
              <a:t>π</a:t>
            </a:r>
            <a:r>
              <a:rPr dirty="0" smtClean="0" sz="1350" spc="15">
                <a:solidFill>
                  <a:srgbClr val="00AF5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-10">
                <a:solidFill>
                  <a:srgbClr val="00AF50"/>
                </a:solidFill>
                <a:latin typeface="Times New Roman"/>
                <a:cs typeface="Times New Roman"/>
              </a:rPr>
              <a:t>δ</a:t>
            </a:r>
            <a:r>
              <a:rPr dirty="0" smtClean="0" sz="1350" spc="-10">
                <a:solidFill>
                  <a:srgbClr val="00AF50"/>
                </a:solidFill>
                <a:latin typeface="Times New Roman"/>
                <a:cs typeface="Times New Roman"/>
              </a:rPr>
              <a:t>η</a:t>
            </a:r>
            <a:r>
              <a:rPr dirty="0" smtClean="0" sz="1350" spc="10">
                <a:solidFill>
                  <a:srgbClr val="00AF50"/>
                </a:solidFill>
                <a:latin typeface="Times New Roman"/>
                <a:cs typeface="Times New Roman"/>
              </a:rPr>
              <a:t>λ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ό</a:t>
            </a:r>
            <a:r>
              <a:rPr dirty="0" smtClean="0" sz="1350" spc="-10">
                <a:solidFill>
                  <a:srgbClr val="00AF50"/>
                </a:solidFill>
                <a:latin typeface="Times New Roman"/>
                <a:cs typeface="Times New Roman"/>
              </a:rPr>
              <a:t>δ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ρ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μ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-3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ή</a:t>
            </a:r>
            <a:r>
              <a:rPr dirty="0" smtClean="0" sz="1350" spc="83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9">
                <a:solidFill>
                  <a:srgbClr val="00AF50"/>
                </a:solidFill>
                <a:latin typeface="Times New Roman"/>
                <a:cs typeface="Times New Roman"/>
              </a:rPr>
              <a:t>π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ζ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ό</a:t>
            </a:r>
            <a:r>
              <a:rPr dirty="0" smtClean="0" sz="1350" spc="-9">
                <a:solidFill>
                  <a:srgbClr val="00AF50"/>
                </a:solidFill>
                <a:latin typeface="Times New Roman"/>
                <a:cs typeface="Times New Roman"/>
              </a:rPr>
              <a:t>δ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ρ</a:t>
            </a:r>
            <a:r>
              <a:rPr dirty="0" smtClean="0" sz="1350" spc="-14">
                <a:solidFill>
                  <a:srgbClr val="00AF5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μ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ό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148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μ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π</a:t>
            </a:r>
            <a:r>
              <a:rPr dirty="0" smtClean="0" sz="1350" spc="-14">
                <a:solidFill>
                  <a:srgbClr val="00AF5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-4">
                <a:solidFill>
                  <a:srgbClr val="00AF50"/>
                </a:solidFill>
                <a:latin typeface="Times New Roman"/>
                <a:cs typeface="Times New Roman"/>
              </a:rPr>
              <a:t>ρ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ώ</a:t>
            </a:r>
            <a:endParaRPr sz="1350">
              <a:latin typeface="Times New Roman"/>
              <a:cs typeface="Times New Roman"/>
            </a:endParaRPr>
          </a:p>
          <a:p>
            <a:pPr marL="204216" marR="25713">
              <a:lnSpc>
                <a:spcPct val="95825"/>
              </a:lnSpc>
              <a:spcBef>
                <a:spcPts val="3600"/>
              </a:spcBef>
            </a:pP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Κ</a:t>
            </a:r>
            <a:r>
              <a:rPr dirty="0" smtClean="0" sz="1350" spc="14">
                <a:solidFill>
                  <a:srgbClr val="00AF50"/>
                </a:solidFill>
                <a:latin typeface="Times New Roman"/>
                <a:cs typeface="Times New Roman"/>
              </a:rPr>
              <a:t>ά</a:t>
            </a:r>
            <a:r>
              <a:rPr dirty="0" smtClean="0" sz="1350" spc="-19">
                <a:solidFill>
                  <a:srgbClr val="00AF50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ω</a:t>
            </a:r>
            <a:r>
              <a:rPr dirty="0" smtClean="0" sz="1350" spc="239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σ</a:t>
            </a:r>
            <a:r>
              <a:rPr dirty="0" smtClean="0" sz="1350" spc="-9">
                <a:solidFill>
                  <a:srgbClr val="00AF50"/>
                </a:solidFill>
                <a:latin typeface="Times New Roman"/>
                <a:cs typeface="Times New Roman"/>
              </a:rPr>
              <a:t>ή</a:t>
            </a:r>
            <a:r>
              <a:rPr dirty="0" smtClean="0" sz="1350" spc="-9">
                <a:solidFill>
                  <a:srgbClr val="00AF50"/>
                </a:solidFill>
                <a:latin typeface="Times New Roman"/>
                <a:cs typeface="Times New Roman"/>
              </a:rPr>
              <a:t>μ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19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μ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65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14">
                <a:solidFill>
                  <a:srgbClr val="00AF50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113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χ</a:t>
            </a:r>
            <a:r>
              <a:rPr dirty="0" smtClean="0" sz="1350" spc="-25">
                <a:solidFill>
                  <a:srgbClr val="00AF50"/>
                </a:solidFill>
                <a:latin typeface="Times New Roman"/>
                <a:cs typeface="Times New Roman"/>
              </a:rPr>
              <a:t>έ</a:t>
            </a:r>
            <a:r>
              <a:rPr dirty="0" smtClean="0" sz="1350" spc="19">
                <a:solidFill>
                  <a:srgbClr val="00AF50"/>
                </a:solidFill>
                <a:latin typeface="Times New Roman"/>
                <a:cs typeface="Times New Roman"/>
              </a:rPr>
              <a:t>ρ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ι</a:t>
            </a:r>
            <a:r>
              <a:rPr dirty="0" smtClean="0" sz="1350" spc="148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ό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138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9">
                <a:solidFill>
                  <a:srgbClr val="00AF50"/>
                </a:solidFill>
                <a:latin typeface="Times New Roman"/>
                <a:cs typeface="Times New Roman"/>
              </a:rPr>
              <a:t>σ</a:t>
            </a:r>
            <a:r>
              <a:rPr dirty="0" smtClean="0" sz="1350" spc="-14">
                <a:solidFill>
                  <a:srgbClr val="00AF50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ρ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ί</a:t>
            </a:r>
            <a:r>
              <a:rPr dirty="0" smtClean="0" sz="1350" spc="19">
                <a:solidFill>
                  <a:srgbClr val="00AF50"/>
                </a:solidFill>
                <a:latin typeface="Times New Roman"/>
                <a:cs typeface="Times New Roman"/>
              </a:rPr>
              <a:t>β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ω</a:t>
            </a:r>
            <a:endParaRPr sz="1350">
              <a:latin typeface="Times New Roman"/>
              <a:cs typeface="Times New Roman"/>
            </a:endParaRPr>
          </a:p>
          <a:p>
            <a:pPr marL="204216" marR="166009">
              <a:lnSpc>
                <a:spcPct val="97070"/>
              </a:lnSpc>
              <a:spcBef>
                <a:spcPts val="3631"/>
              </a:spcBef>
            </a:pP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Πρ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9">
                <a:solidFill>
                  <a:srgbClr val="00AF50"/>
                </a:solidFill>
                <a:latin typeface="Times New Roman"/>
                <a:cs typeface="Times New Roman"/>
              </a:rPr>
              <a:t>σ</a:t>
            </a:r>
            <a:r>
              <a:rPr dirty="0" smtClean="0" sz="1350" spc="-9">
                <a:solidFill>
                  <a:srgbClr val="00AF50"/>
                </a:solidFill>
                <a:latin typeface="Times New Roman"/>
                <a:cs typeface="Times New Roman"/>
              </a:rPr>
              <a:t>έ</a:t>
            </a:r>
            <a:r>
              <a:rPr dirty="0" smtClean="0" sz="1350" spc="9">
                <a:solidFill>
                  <a:srgbClr val="00AF50"/>
                </a:solidFill>
                <a:latin typeface="Times New Roman"/>
                <a:cs typeface="Times New Roman"/>
              </a:rPr>
              <a:t>χ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ω</a:t>
            </a:r>
            <a:r>
              <a:rPr dirty="0" smtClean="0" sz="1350" spc="289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ι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δ</a:t>
            </a:r>
            <a:r>
              <a:rPr dirty="0" smtClean="0" sz="1350" spc="-16">
                <a:solidFill>
                  <a:srgbClr val="00AF50"/>
                </a:solidFill>
                <a:latin typeface="Times New Roman"/>
                <a:cs typeface="Times New Roman"/>
              </a:rPr>
              <a:t>ι</a:t>
            </a:r>
            <a:r>
              <a:rPr dirty="0" smtClean="0" sz="1350" spc="16">
                <a:solidFill>
                  <a:srgbClr val="00AF50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-16">
                <a:solidFill>
                  <a:srgbClr val="00AF50"/>
                </a:solidFill>
                <a:latin typeface="Times New Roman"/>
                <a:cs typeface="Times New Roman"/>
              </a:rPr>
              <a:t>ί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-10">
                <a:solidFill>
                  <a:srgbClr val="00AF50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ρα</a:t>
            </a:r>
            <a:r>
              <a:rPr dirty="0" smtClean="0" sz="1350" spc="-3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133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19">
                <a:solidFill>
                  <a:srgbClr val="00AF50"/>
                </a:solidFill>
                <a:latin typeface="Times New Roman"/>
                <a:cs typeface="Times New Roman"/>
              </a:rPr>
              <a:t>μ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-25">
                <a:solidFill>
                  <a:srgbClr val="00AF50"/>
                </a:solidFill>
                <a:latin typeface="Times New Roman"/>
                <a:cs typeface="Times New Roman"/>
              </a:rPr>
              <a:t>γ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ά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λ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233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14">
                <a:solidFill>
                  <a:srgbClr val="00AF5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-14">
                <a:solidFill>
                  <a:srgbClr val="00AF50"/>
                </a:solidFill>
                <a:latin typeface="Times New Roman"/>
                <a:cs typeface="Times New Roman"/>
              </a:rPr>
              <a:t>χ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ή</a:t>
            </a:r>
            <a:r>
              <a:rPr dirty="0" smtClean="0" sz="1350" spc="-9">
                <a:solidFill>
                  <a:srgbClr val="00AF50"/>
                </a:solidFill>
                <a:latin typeface="Times New Roman"/>
                <a:cs typeface="Times New Roman"/>
              </a:rPr>
              <a:t>μ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9">
                <a:solidFill>
                  <a:srgbClr val="00AF50"/>
                </a:solidFill>
                <a:latin typeface="Times New Roman"/>
                <a:cs typeface="Times New Roman"/>
              </a:rPr>
              <a:t>π</a:t>
            </a:r>
            <a:r>
              <a:rPr dirty="0" smtClean="0" sz="1350" spc="14">
                <a:solidFill>
                  <a:srgbClr val="00AF5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υ</a:t>
            </a:r>
            <a:r>
              <a:rPr dirty="0" smtClean="0" sz="1350" spc="112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έ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χ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-9">
                <a:solidFill>
                  <a:srgbClr val="00AF50"/>
                </a:solidFill>
                <a:latin typeface="Times New Roman"/>
                <a:cs typeface="Times New Roman"/>
              </a:rPr>
              <a:t>υ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97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14">
                <a:solidFill>
                  <a:srgbClr val="00AF50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υ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φ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λ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ά</a:t>
            </a:r>
            <a:r>
              <a:rPr dirty="0" smtClean="0" sz="1350" spc="256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9">
                <a:solidFill>
                  <a:srgbClr val="00AF50"/>
                </a:solidFill>
                <a:latin typeface="Times New Roman"/>
                <a:cs typeface="Times New Roman"/>
              </a:rPr>
              <a:t>σ</a:t>
            </a:r>
            <a:r>
              <a:rPr dirty="0" smtClean="0" sz="1350" spc="-9">
                <a:solidFill>
                  <a:srgbClr val="00AF50"/>
                </a:solidFill>
                <a:latin typeface="Times New Roman"/>
                <a:cs typeface="Times New Roman"/>
              </a:rPr>
              <a:t>η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μ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ί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24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μ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8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9">
                <a:solidFill>
                  <a:srgbClr val="00AF50"/>
                </a:solidFill>
                <a:latin typeface="Times New Roman"/>
                <a:cs typeface="Times New Roman"/>
              </a:rPr>
              <a:t>π</a:t>
            </a:r>
            <a:r>
              <a:rPr dirty="0" smtClean="0" sz="1350" spc="-9">
                <a:solidFill>
                  <a:srgbClr val="00AF50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19">
                <a:solidFill>
                  <a:srgbClr val="00AF50"/>
                </a:solidFill>
                <a:latin typeface="Times New Roman"/>
                <a:cs typeface="Times New Roman"/>
              </a:rPr>
              <a:t>ρ</a:t>
            </a:r>
            <a:r>
              <a:rPr dirty="0" smtClean="0" sz="1350" spc="-14">
                <a:solidFill>
                  <a:srgbClr val="00AF50"/>
                </a:solidFill>
                <a:latin typeface="Times New Roman"/>
                <a:cs typeface="Times New Roman"/>
              </a:rPr>
              <a:t>ι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-4">
                <a:solidFill>
                  <a:srgbClr val="00AF50"/>
                </a:solidFill>
                <a:latin typeface="Times New Roman"/>
                <a:cs typeface="Times New Roman"/>
              </a:rPr>
              <a:t>ρ</a:t>
            </a:r>
            <a:r>
              <a:rPr dirty="0" smtClean="0" sz="1350" spc="-14">
                <a:solidFill>
                  <a:srgbClr val="00AF50"/>
                </a:solidFill>
                <a:latin typeface="Times New Roman"/>
                <a:cs typeface="Times New Roman"/>
              </a:rPr>
              <a:t>ι</a:t>
            </a:r>
            <a:r>
              <a:rPr dirty="0" smtClean="0" sz="1350" spc="9">
                <a:solidFill>
                  <a:srgbClr val="00AF50"/>
                </a:solidFill>
                <a:latin typeface="Times New Roman"/>
                <a:cs typeface="Times New Roman"/>
              </a:rPr>
              <a:t>σ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μ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έ</a:t>
            </a:r>
            <a:r>
              <a:rPr dirty="0" smtClean="0" sz="1350" spc="-9">
                <a:solidFill>
                  <a:srgbClr val="00AF50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η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ρα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ό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η</a:t>
            </a:r>
            <a:r>
              <a:rPr dirty="0" smtClean="0" sz="1350" spc="-14">
                <a:solidFill>
                  <a:srgbClr val="00AF50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00AF50"/>
                </a:solidFill>
                <a:latin typeface="Times New Roman"/>
                <a:cs typeface="Times New Roman"/>
              </a:rPr>
              <a:t>α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645408" y="2215895"/>
            <a:ext cx="3614927" cy="69174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19"/>
              </a:spcBef>
            </a:pPr>
            <a:endParaRPr sz="1000"/>
          </a:p>
          <a:p>
            <a:pPr marL="207264">
              <a:lnSpc>
                <a:spcPct val="95825"/>
              </a:lnSpc>
            </a:pPr>
            <a:r>
              <a:rPr dirty="0" smtClean="0" sz="1350" spc="-9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-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π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-5">
                <a:solidFill>
                  <a:srgbClr val="FF0000"/>
                </a:solidFill>
                <a:latin typeface="Times New Roman"/>
                <a:cs typeface="Times New Roman"/>
              </a:rPr>
              <a:t>ρ</a:t>
            </a:r>
            <a:r>
              <a:rPr dirty="0" smtClean="0" sz="1350" spc="-10">
                <a:solidFill>
                  <a:srgbClr val="FF0000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21">
                <a:solidFill>
                  <a:srgbClr val="FF0000"/>
                </a:solidFill>
                <a:latin typeface="Times New Roman"/>
                <a:cs typeface="Times New Roman"/>
              </a:rPr>
              <a:t>β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ι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ά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ζ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ω</a:t>
            </a:r>
            <a:r>
              <a:rPr dirty="0" smtClean="0" sz="1350" spc="39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9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dirty="0" smtClean="0" sz="1350" spc="-9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dirty="0" smtClean="0" sz="1350" spc="25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4">
                <a:solidFill>
                  <a:srgbClr val="FF0000"/>
                </a:solidFill>
                <a:latin typeface="Times New Roman"/>
                <a:cs typeface="Times New Roman"/>
              </a:rPr>
              <a:t>κ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ι</a:t>
            </a:r>
            <a:r>
              <a:rPr dirty="0" smtClean="0" sz="1350" spc="19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φ</a:t>
            </a:r>
            <a:r>
              <a:rPr dirty="0" smtClean="0" sz="1350" spc="-14">
                <a:solidFill>
                  <a:srgbClr val="FF0000"/>
                </a:solidFill>
                <a:latin typeface="Times New Roman"/>
                <a:cs typeface="Times New Roman"/>
              </a:rPr>
              <a:t>ω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ι</a:t>
            </a:r>
            <a:r>
              <a:rPr dirty="0" smtClean="0" sz="1350" spc="-9">
                <a:solidFill>
                  <a:srgbClr val="FF0000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14">
                <a:solidFill>
                  <a:srgbClr val="FF000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-9">
                <a:solidFill>
                  <a:srgbClr val="FF0000"/>
                </a:solidFill>
                <a:latin typeface="Times New Roman"/>
                <a:cs typeface="Times New Roman"/>
              </a:rPr>
              <a:t>ύ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ς</a:t>
            </a:r>
            <a:endParaRPr sz="1350">
              <a:latin typeface="Times New Roman"/>
              <a:cs typeface="Times New Roman"/>
            </a:endParaRPr>
          </a:p>
          <a:p>
            <a:pPr marL="207264">
              <a:lnSpc>
                <a:spcPct val="95825"/>
              </a:lnSpc>
              <a:spcBef>
                <a:spcPts val="3619"/>
              </a:spcBef>
            </a:pPr>
            <a:r>
              <a:rPr dirty="0" smtClean="0" sz="1350" spc="-9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-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-9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η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γ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ώ</a:t>
            </a:r>
            <a:r>
              <a:rPr dirty="0" smtClean="0" sz="1350" spc="29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τί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θ</a:t>
            </a:r>
            <a:r>
              <a:rPr dirty="0" smtClean="0" sz="1350" spc="-10">
                <a:solidFill>
                  <a:srgbClr val="FF0000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2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σ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19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9">
                <a:solidFill>
                  <a:srgbClr val="FF0000"/>
                </a:solidFill>
                <a:latin typeface="Times New Roman"/>
                <a:cs typeface="Times New Roman"/>
              </a:rPr>
              <a:t>μ</a:t>
            </a:r>
            <a:r>
              <a:rPr dirty="0" smtClean="0" sz="1350" spc="14">
                <a:solidFill>
                  <a:srgbClr val="FF000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-9">
                <a:solidFill>
                  <a:srgbClr val="FF0000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-14">
                <a:solidFill>
                  <a:srgbClr val="FF0000"/>
                </a:solidFill>
                <a:latin typeface="Times New Roman"/>
                <a:cs typeface="Times New Roman"/>
              </a:rPr>
              <a:t>ό</a:t>
            </a:r>
            <a:r>
              <a:rPr dirty="0" smtClean="0" sz="1350" spc="14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dirty="0" smtClean="0" sz="1350" spc="-4">
                <a:solidFill>
                  <a:srgbClr val="FF0000"/>
                </a:solidFill>
                <a:latin typeface="Times New Roman"/>
                <a:cs typeface="Times New Roman"/>
              </a:rPr>
              <a:t>ρ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-9">
                <a:solidFill>
                  <a:srgbClr val="FF0000"/>
                </a:solidFill>
                <a:latin typeface="Times New Roman"/>
                <a:cs typeface="Times New Roman"/>
              </a:rPr>
              <a:t>μ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14">
                <a:solidFill>
                  <a:srgbClr val="FF0000"/>
                </a:solidFill>
                <a:latin typeface="Times New Roman"/>
                <a:cs typeface="Times New Roman"/>
              </a:rPr>
              <a:t>υ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ς</a:t>
            </a:r>
            <a:endParaRPr sz="1350">
              <a:latin typeface="Times New Roman"/>
              <a:cs typeface="Times New Roman"/>
            </a:endParaRPr>
          </a:p>
          <a:p>
            <a:pPr marL="207264" marR="507583">
              <a:lnSpc>
                <a:spcPct val="96304"/>
              </a:lnSpc>
              <a:spcBef>
                <a:spcPts val="2071"/>
              </a:spcBef>
            </a:pPr>
            <a:r>
              <a:rPr dirty="0" smtClean="0" sz="1350" spc="-9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-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19">
                <a:solidFill>
                  <a:srgbClr val="FF0000"/>
                </a:solidFill>
                <a:latin typeface="Times New Roman"/>
                <a:cs typeface="Times New Roman"/>
              </a:rPr>
              <a:t>π</a:t>
            </a:r>
            <a:r>
              <a:rPr dirty="0" smtClean="0" sz="1350" spc="-19">
                <a:solidFill>
                  <a:srgbClr val="FF0000"/>
                </a:solidFill>
                <a:latin typeface="Times New Roman"/>
                <a:cs typeface="Times New Roman"/>
              </a:rPr>
              <a:t>ρ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9">
                <a:solidFill>
                  <a:srgbClr val="FF0000"/>
                </a:solidFill>
                <a:latin typeface="Times New Roman"/>
                <a:cs typeface="Times New Roman"/>
              </a:rPr>
              <a:t>σ</a:t>
            </a:r>
            <a:r>
              <a:rPr dirty="0" smtClean="0" sz="1350" spc="-9">
                <a:solidFill>
                  <a:srgbClr val="FF0000"/>
                </a:solidFill>
                <a:latin typeface="Times New Roman"/>
                <a:cs typeface="Times New Roman"/>
              </a:rPr>
              <a:t>π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ρ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ώ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29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14">
                <a:solidFill>
                  <a:srgbClr val="FF000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9">
                <a:solidFill>
                  <a:srgbClr val="FF0000"/>
                </a:solidFill>
                <a:latin typeface="Times New Roman"/>
                <a:cs typeface="Times New Roman"/>
              </a:rPr>
              <a:t>χ</a:t>
            </a:r>
            <a:r>
              <a:rPr dirty="0" smtClean="0" sz="1350" spc="-9">
                <a:solidFill>
                  <a:srgbClr val="FF0000"/>
                </a:solidFill>
                <a:latin typeface="Times New Roman"/>
                <a:cs typeface="Times New Roman"/>
              </a:rPr>
              <a:t>ή</a:t>
            </a:r>
            <a:r>
              <a:rPr dirty="0" smtClean="0" sz="1350" spc="-9">
                <a:solidFill>
                  <a:srgbClr val="FF0000"/>
                </a:solidFill>
                <a:latin typeface="Times New Roman"/>
                <a:cs typeface="Times New Roman"/>
              </a:rPr>
              <a:t>μ</a:t>
            </a:r>
            <a:r>
              <a:rPr dirty="0" smtClean="0" sz="1350" spc="14">
                <a:solidFill>
                  <a:srgbClr val="FF0000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-14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14">
                <a:solidFill>
                  <a:srgbClr val="FF0000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π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ό</a:t>
            </a:r>
            <a:r>
              <a:rPr dirty="0" smtClean="0" sz="1350" spc="129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14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η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15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ξ</a:t>
            </a:r>
            <a:r>
              <a:rPr dirty="0" smtClean="0" sz="1350" spc="-14">
                <a:solidFill>
                  <a:srgbClr val="FF0000"/>
                </a:solidFill>
                <a:latin typeface="Times New Roman"/>
                <a:cs typeface="Times New Roman"/>
              </a:rPr>
              <a:t>ι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ά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9">
                <a:solidFill>
                  <a:srgbClr val="FF0000"/>
                </a:solidFill>
                <a:latin typeface="Times New Roman"/>
                <a:cs typeface="Times New Roman"/>
              </a:rPr>
              <a:t>π</a:t>
            </a:r>
            <a:r>
              <a:rPr dirty="0" smtClean="0" sz="1350" spc="9">
                <a:solidFill>
                  <a:srgbClr val="FF0000"/>
                </a:solidFill>
                <a:latin typeface="Times New Roman"/>
                <a:cs typeface="Times New Roman"/>
              </a:rPr>
              <a:t>λ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υ</a:t>
            </a:r>
            <a:r>
              <a:rPr dirty="0" smtClean="0" sz="1350" spc="-4">
                <a:solidFill>
                  <a:srgbClr val="FF0000"/>
                </a:solidFill>
                <a:latin typeface="Times New Roman"/>
                <a:cs typeface="Times New Roman"/>
              </a:rPr>
              <a:t>ρ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ά</a:t>
            </a:r>
            <a:endParaRPr sz="1350">
              <a:latin typeface="Times New Roman"/>
              <a:cs typeface="Times New Roman"/>
            </a:endParaRPr>
          </a:p>
          <a:p>
            <a:pPr marL="207264">
              <a:lnSpc>
                <a:spcPct val="95825"/>
              </a:lnSpc>
              <a:spcBef>
                <a:spcPts val="2844"/>
              </a:spcBef>
            </a:pPr>
            <a:r>
              <a:rPr dirty="0" smtClean="0" sz="1350" spc="-9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-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10">
                <a:solidFill>
                  <a:srgbClr val="FF0000"/>
                </a:solidFill>
                <a:latin typeface="Times New Roman"/>
                <a:cs typeface="Times New Roman"/>
              </a:rPr>
              <a:t>χ</a:t>
            </a:r>
            <a:r>
              <a:rPr dirty="0" smtClean="0" sz="1350" spc="-5">
                <a:solidFill>
                  <a:srgbClr val="FF0000"/>
                </a:solidFill>
                <a:latin typeface="Times New Roman"/>
                <a:cs typeface="Times New Roman"/>
              </a:rPr>
              <a:t>ρ</a:t>
            </a:r>
            <a:r>
              <a:rPr dirty="0" smtClean="0" sz="1350" spc="-10">
                <a:solidFill>
                  <a:srgbClr val="FF0000"/>
                </a:solidFill>
                <a:latin typeface="Times New Roman"/>
                <a:cs typeface="Times New Roman"/>
              </a:rPr>
              <a:t>η</a:t>
            </a:r>
            <a:r>
              <a:rPr dirty="0" smtClean="0" sz="1350" spc="10">
                <a:solidFill>
                  <a:srgbClr val="FF0000"/>
                </a:solidFill>
                <a:latin typeface="Times New Roman"/>
                <a:cs typeface="Times New Roman"/>
              </a:rPr>
              <a:t>σ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ι</a:t>
            </a:r>
            <a:r>
              <a:rPr dirty="0" smtClean="0" sz="1350" spc="-10">
                <a:solidFill>
                  <a:srgbClr val="FF0000"/>
                </a:solidFill>
                <a:latin typeface="Times New Roman"/>
                <a:cs typeface="Times New Roman"/>
              </a:rPr>
              <a:t>μ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π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ι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ώ</a:t>
            </a:r>
            <a:r>
              <a:rPr dirty="0" smtClean="0" sz="1350" spc="-3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14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8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κ</a:t>
            </a:r>
            <a:r>
              <a:rPr dirty="0" smtClean="0" sz="1350" spc="14">
                <a:solidFill>
                  <a:srgbClr val="FF0000"/>
                </a:solidFill>
                <a:latin typeface="Times New Roman"/>
                <a:cs typeface="Times New Roman"/>
              </a:rPr>
              <a:t>ι</a:t>
            </a:r>
            <a:r>
              <a:rPr dirty="0" smtClean="0" sz="1350" spc="-19">
                <a:solidFill>
                  <a:srgbClr val="FF0000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19">
                <a:solidFill>
                  <a:srgbClr val="FF0000"/>
                </a:solidFill>
                <a:latin typeface="Times New Roman"/>
                <a:cs typeface="Times New Roman"/>
              </a:rPr>
              <a:t>η</a:t>
            </a:r>
            <a:r>
              <a:rPr dirty="0" smtClean="0" sz="1350" spc="-14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ό</a:t>
            </a:r>
            <a:r>
              <a:rPr dirty="0" smtClean="0" sz="1350" spc="28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9">
                <a:solidFill>
                  <a:srgbClr val="FF0000"/>
                </a:solidFill>
                <a:latin typeface="Times New Roman"/>
                <a:cs typeface="Times New Roman"/>
              </a:rPr>
              <a:t>μ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υ</a:t>
            </a:r>
            <a:r>
              <a:rPr dirty="0" smtClean="0" sz="1350" spc="9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14">
                <a:solidFill>
                  <a:srgbClr val="FF0000"/>
                </a:solidFill>
                <a:latin typeface="Times New Roman"/>
                <a:cs typeface="Times New Roman"/>
              </a:rPr>
              <a:t>ό</a:t>
            </a:r>
            <a:r>
              <a:rPr dirty="0" smtClean="0" sz="1350" spc="-25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14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-9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η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γ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ώ</a:t>
            </a:r>
            <a:endParaRPr sz="1350">
              <a:latin typeface="Times New Roman"/>
              <a:cs typeface="Times New Roman"/>
            </a:endParaRPr>
          </a:p>
          <a:p>
            <a:pPr marL="207264" marR="234122">
              <a:lnSpc>
                <a:spcPts val="1552"/>
              </a:lnSpc>
              <a:spcBef>
                <a:spcPts val="2839"/>
              </a:spcBef>
            </a:pPr>
            <a:r>
              <a:rPr dirty="0" smtClean="0" sz="1350" spc="-9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-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10">
                <a:solidFill>
                  <a:srgbClr val="FF0000"/>
                </a:solidFill>
                <a:latin typeface="Times New Roman"/>
                <a:cs typeface="Times New Roman"/>
              </a:rPr>
              <a:t>χ</a:t>
            </a:r>
            <a:r>
              <a:rPr dirty="0" smtClean="0" sz="1350" spc="-5">
                <a:solidFill>
                  <a:srgbClr val="FF0000"/>
                </a:solidFill>
                <a:latin typeface="Times New Roman"/>
                <a:cs typeface="Times New Roman"/>
              </a:rPr>
              <a:t>ρ</a:t>
            </a:r>
            <a:r>
              <a:rPr dirty="0" smtClean="0" sz="1350" spc="-10">
                <a:solidFill>
                  <a:srgbClr val="FF0000"/>
                </a:solidFill>
                <a:latin typeface="Times New Roman"/>
                <a:cs typeface="Times New Roman"/>
              </a:rPr>
              <a:t>η</a:t>
            </a:r>
            <a:r>
              <a:rPr dirty="0" smtClean="0" sz="1350" spc="10">
                <a:solidFill>
                  <a:srgbClr val="FF0000"/>
                </a:solidFill>
                <a:latin typeface="Times New Roman"/>
                <a:cs typeface="Times New Roman"/>
              </a:rPr>
              <a:t>σ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ι</a:t>
            </a:r>
            <a:r>
              <a:rPr dirty="0" smtClean="0" sz="1350" spc="-10">
                <a:solidFill>
                  <a:srgbClr val="FF0000"/>
                </a:solidFill>
                <a:latin typeface="Times New Roman"/>
                <a:cs typeface="Times New Roman"/>
              </a:rPr>
              <a:t>μ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π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ι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ώ</a:t>
            </a:r>
            <a:r>
              <a:rPr dirty="0" smtClean="0" sz="1350" spc="-3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14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8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π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ή</a:t>
            </a:r>
            <a:r>
              <a:rPr dirty="0" smtClean="0" sz="1350" spc="-14">
                <a:solidFill>
                  <a:srgbClr val="FF0000"/>
                </a:solidFill>
                <a:latin typeface="Times New Roman"/>
                <a:cs typeface="Times New Roman"/>
              </a:rPr>
              <a:t>λ</a:t>
            </a:r>
            <a:r>
              <a:rPr dirty="0" smtClean="0" sz="1350" spc="14">
                <a:solidFill>
                  <a:srgbClr val="FF0000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-14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4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9">
                <a:solidFill>
                  <a:srgbClr val="FF0000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-19">
                <a:solidFill>
                  <a:srgbClr val="FF0000"/>
                </a:solidFill>
                <a:latin typeface="Times New Roman"/>
                <a:cs typeface="Times New Roman"/>
              </a:rPr>
              <a:t>φ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ό</a:t>
            </a:r>
            <a:r>
              <a:rPr dirty="0" smtClean="0" sz="1350" spc="9">
                <a:solidFill>
                  <a:srgbClr val="FF0000"/>
                </a:solidFill>
                <a:latin typeface="Times New Roman"/>
                <a:cs typeface="Times New Roman"/>
              </a:rPr>
              <a:t>σ</a:t>
            </a:r>
            <a:r>
              <a:rPr dirty="0" smtClean="0" sz="1350" spc="14">
                <a:solidFill>
                  <a:srgbClr val="FF000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8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9">
                <a:solidFill>
                  <a:srgbClr val="FF0000"/>
                </a:solidFill>
                <a:latin typeface="Times New Roman"/>
                <a:cs typeface="Times New Roman"/>
              </a:rPr>
              <a:t>έ</a:t>
            </a:r>
            <a:r>
              <a:rPr dirty="0" smtClean="0" sz="1350" spc="9">
                <a:solidFill>
                  <a:srgbClr val="FF0000"/>
                </a:solidFill>
                <a:latin typeface="Times New Roman"/>
                <a:cs typeface="Times New Roman"/>
              </a:rPr>
              <a:t>χ</a:t>
            </a:r>
            <a:r>
              <a:rPr dirty="0" smtClean="0" sz="1350" spc="-9">
                <a:solidFill>
                  <a:srgbClr val="FF0000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ι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sz="1350">
              <a:latin typeface="Times New Roman"/>
              <a:cs typeface="Times New Roman"/>
            </a:endParaRPr>
          </a:p>
          <a:p>
            <a:pPr marL="207264" marR="234122">
              <a:lnSpc>
                <a:spcPts val="1552"/>
              </a:lnSpc>
              <a:spcBef>
                <a:spcPts val="1591"/>
              </a:spcBef>
            </a:pPr>
            <a:r>
              <a:rPr dirty="0" smtClean="0" sz="1350" spc="-9">
                <a:solidFill>
                  <a:srgbClr val="FF0000"/>
                </a:solidFill>
                <a:latin typeface="Times New Roman"/>
                <a:cs typeface="Times New Roman"/>
              </a:rPr>
              <a:t>π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ρ</a:t>
            </a:r>
            <a:r>
              <a:rPr dirty="0" smtClean="0" sz="1350" spc="14">
                <a:solidFill>
                  <a:srgbClr val="FF0000"/>
                </a:solidFill>
                <a:latin typeface="Times New Roman"/>
                <a:cs typeface="Times New Roman"/>
              </a:rPr>
              <a:t>ό</a:t>
            </a:r>
            <a:r>
              <a:rPr dirty="0" smtClean="0" sz="1350" spc="-19">
                <a:solidFill>
                  <a:srgbClr val="FF0000"/>
                </a:solidFill>
                <a:latin typeface="Times New Roman"/>
                <a:cs typeface="Times New Roman"/>
              </a:rPr>
              <a:t>β</a:t>
            </a:r>
            <a:r>
              <a:rPr dirty="0" smtClean="0" sz="1350" spc="9">
                <a:solidFill>
                  <a:srgbClr val="FF0000"/>
                </a:solidFill>
                <a:latin typeface="Times New Roman"/>
                <a:cs typeface="Times New Roman"/>
              </a:rPr>
              <a:t>λ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η</a:t>
            </a:r>
            <a:r>
              <a:rPr dirty="0" smtClean="0" sz="1350" spc="-9">
                <a:solidFill>
                  <a:srgbClr val="FF0000"/>
                </a:solidFill>
                <a:latin typeface="Times New Roman"/>
                <a:cs typeface="Times New Roman"/>
              </a:rPr>
              <a:t>μ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α</a:t>
            </a:r>
            <a:endParaRPr sz="1350">
              <a:latin typeface="Times New Roman"/>
              <a:cs typeface="Times New Roman"/>
            </a:endParaRPr>
          </a:p>
          <a:p>
            <a:pPr marL="207264">
              <a:lnSpc>
                <a:spcPct val="95825"/>
              </a:lnSpc>
              <a:spcBef>
                <a:spcPts val="4482"/>
              </a:spcBef>
            </a:pPr>
            <a:r>
              <a:rPr dirty="0" smtClean="0" sz="1350" spc="-9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-1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21">
                <a:solidFill>
                  <a:srgbClr val="FF0000"/>
                </a:solidFill>
                <a:latin typeface="Times New Roman"/>
                <a:cs typeface="Times New Roman"/>
              </a:rPr>
              <a:t>μ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φ</a:t>
            </a:r>
            <a:r>
              <a:rPr dirty="0" smtClean="0" sz="1350" spc="-10">
                <a:solidFill>
                  <a:srgbClr val="FF0000"/>
                </a:solidFill>
                <a:latin typeface="Times New Roman"/>
                <a:cs typeface="Times New Roman"/>
              </a:rPr>
              <a:t>έ</a:t>
            </a:r>
            <a:r>
              <a:rPr dirty="0" smtClean="0" sz="1350" spc="-5">
                <a:solidFill>
                  <a:srgbClr val="FF0000"/>
                </a:solidFill>
                <a:latin typeface="Times New Roman"/>
                <a:cs typeface="Times New Roman"/>
              </a:rPr>
              <a:t>ρ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ω</a:t>
            </a:r>
            <a:r>
              <a:rPr dirty="0" smtClean="0" sz="1350" spc="-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9">
                <a:solidFill>
                  <a:srgbClr val="FF0000"/>
                </a:solidFill>
                <a:latin typeface="Times New Roman"/>
                <a:cs typeface="Times New Roman"/>
              </a:rPr>
              <a:t>ά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λλ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υ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ς</a:t>
            </a:r>
            <a:r>
              <a:rPr dirty="0" smtClean="0" sz="1350" spc="18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-9">
                <a:solidFill>
                  <a:srgbClr val="FF0000"/>
                </a:solidFill>
                <a:latin typeface="Times New Roman"/>
                <a:cs typeface="Times New Roman"/>
              </a:rPr>
              <a:t>π</a:t>
            </a:r>
            <a:r>
              <a:rPr dirty="0" smtClean="0" sz="1350" spc="-14">
                <a:solidFill>
                  <a:srgbClr val="FF0000"/>
                </a:solidFill>
                <a:latin typeface="Times New Roman"/>
                <a:cs typeface="Times New Roman"/>
              </a:rPr>
              <a:t>ι</a:t>
            </a:r>
            <a:r>
              <a:rPr dirty="0" smtClean="0" sz="1350" spc="-9">
                <a:solidFill>
                  <a:srgbClr val="FF0000"/>
                </a:solidFill>
                <a:latin typeface="Times New Roman"/>
                <a:cs typeface="Times New Roman"/>
              </a:rPr>
              <a:t>β</a:t>
            </a:r>
            <a:r>
              <a:rPr dirty="0" smtClean="0" sz="1350" spc="14">
                <a:solidFill>
                  <a:srgbClr val="FF0000"/>
                </a:solidFill>
                <a:latin typeface="Times New Roman"/>
                <a:cs typeface="Times New Roman"/>
              </a:rPr>
              <a:t>ά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ς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2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ή</a:t>
            </a:r>
            <a:r>
              <a:rPr dirty="0" smtClean="0" sz="1350" spc="4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19">
                <a:solidFill>
                  <a:srgbClr val="FF0000"/>
                </a:solidFill>
                <a:latin typeface="Times New Roman"/>
                <a:cs typeface="Times New Roman"/>
              </a:rPr>
              <a:t>β</a:t>
            </a:r>
            <a:r>
              <a:rPr dirty="0" smtClean="0" sz="1350" spc="-9">
                <a:solidFill>
                  <a:srgbClr val="FF0000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ρ</a:t>
            </a:r>
            <a:r>
              <a:rPr dirty="0" smtClean="0" sz="1350" spc="-14">
                <a:solidFill>
                  <a:srgbClr val="FF0000"/>
                </a:solidFill>
                <a:latin typeface="Times New Roman"/>
                <a:cs typeface="Times New Roman"/>
              </a:rPr>
              <a:t>ι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ά</a:t>
            </a:r>
            <a:endParaRPr sz="1350">
              <a:latin typeface="Times New Roman"/>
              <a:cs typeface="Times New Roman"/>
            </a:endParaRPr>
          </a:p>
          <a:p>
            <a:pPr marL="207264">
              <a:lnSpc>
                <a:spcPct val="95825"/>
              </a:lnSpc>
              <a:spcBef>
                <a:spcPts val="6763"/>
              </a:spcBef>
            </a:pPr>
            <a:r>
              <a:rPr dirty="0" smtClean="0" sz="1350" spc="-9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-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14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-4">
                <a:solidFill>
                  <a:srgbClr val="FF0000"/>
                </a:solidFill>
                <a:latin typeface="Times New Roman"/>
                <a:cs typeface="Times New Roman"/>
              </a:rPr>
              <a:t>ρ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έ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χ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ω</a:t>
            </a:r>
            <a:r>
              <a:rPr dirty="0" smtClean="0" sz="1350" spc="28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π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9">
                <a:solidFill>
                  <a:srgbClr val="FF0000"/>
                </a:solidFill>
                <a:latin typeface="Times New Roman"/>
                <a:cs typeface="Times New Roman"/>
              </a:rPr>
              <a:t>λ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ύ</a:t>
            </a:r>
            <a:endParaRPr sz="1350">
              <a:latin typeface="Times New Roman"/>
              <a:cs typeface="Times New Roman"/>
            </a:endParaRPr>
          </a:p>
          <a:p>
            <a:pPr marL="207264" marR="78051">
              <a:lnSpc>
                <a:spcPct val="96687"/>
              </a:lnSpc>
              <a:spcBef>
                <a:spcPts val="2839"/>
              </a:spcBef>
            </a:pPr>
            <a:r>
              <a:rPr dirty="0" smtClean="0" sz="1350" spc="-9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-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-9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η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γ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ώ</a:t>
            </a:r>
            <a:r>
              <a:rPr dirty="0" smtClean="0" sz="1350" spc="29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9">
                <a:solidFill>
                  <a:srgbClr val="FF0000"/>
                </a:solidFill>
                <a:latin typeface="Times New Roman"/>
                <a:cs typeface="Times New Roman"/>
              </a:rPr>
              <a:t>π</a:t>
            </a:r>
            <a:r>
              <a:rPr dirty="0" smtClean="0" sz="1350" spc="14">
                <a:solidFill>
                  <a:srgbClr val="FF000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λ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ύ</a:t>
            </a:r>
            <a:r>
              <a:rPr dirty="0" smtClean="0" sz="1350" spc="14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19">
                <a:solidFill>
                  <a:srgbClr val="FF0000"/>
                </a:solidFill>
                <a:latin typeface="Times New Roman"/>
                <a:cs typeface="Times New Roman"/>
              </a:rPr>
              <a:t>κ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-9">
                <a:solidFill>
                  <a:srgbClr val="FF0000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ά</a:t>
            </a:r>
            <a:r>
              <a:rPr dirty="0" smtClean="0" sz="1350" spc="22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σ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10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9">
                <a:solidFill>
                  <a:srgbClr val="FF0000"/>
                </a:solidFill>
                <a:latin typeface="Times New Roman"/>
                <a:cs typeface="Times New Roman"/>
              </a:rPr>
              <a:t>π</a:t>
            </a:r>
            <a:r>
              <a:rPr dirty="0" smtClean="0" sz="1350" spc="-14">
                <a:solidFill>
                  <a:srgbClr val="FF0000"/>
                </a:solidFill>
                <a:latin typeface="Times New Roman"/>
                <a:cs typeface="Times New Roman"/>
              </a:rPr>
              <a:t>λ</a:t>
            </a:r>
            <a:r>
              <a:rPr dirty="0" smtClean="0" sz="1350" spc="14">
                <a:solidFill>
                  <a:srgbClr val="FF0000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ϊ</a:t>
            </a:r>
            <a:r>
              <a:rPr dirty="0" smtClean="0" sz="1350" spc="-9">
                <a:solidFill>
                  <a:srgbClr val="FF0000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ό</a:t>
            </a:r>
            <a:r>
              <a:rPr dirty="0" smtClean="0" sz="1350" spc="19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μ</a:t>
            </a:r>
            <a:r>
              <a:rPr dirty="0" smtClean="0" sz="1350" spc="-9">
                <a:solidFill>
                  <a:srgbClr val="FF0000"/>
                </a:solidFill>
                <a:latin typeface="Times New Roman"/>
                <a:cs typeface="Times New Roman"/>
              </a:rPr>
              <a:t>έ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ρ</a:t>
            </a:r>
            <a:r>
              <a:rPr dirty="0" smtClean="0" sz="1350" spc="14">
                <a:solidFill>
                  <a:srgbClr val="FF000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ς</a:t>
            </a:r>
            <a:r>
              <a:rPr dirty="0" smtClean="0" sz="1350" spc="15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-14">
                <a:solidFill>
                  <a:srgbClr val="FF0000"/>
                </a:solidFill>
                <a:latin typeface="Times New Roman"/>
                <a:cs typeface="Times New Roman"/>
              </a:rPr>
              <a:t>ω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χ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η</a:t>
            </a:r>
            <a:r>
              <a:rPr dirty="0" smtClean="0" sz="1350" spc="-9">
                <a:solidFill>
                  <a:srgbClr val="FF0000"/>
                </a:solidFill>
                <a:latin typeface="Times New Roman"/>
                <a:cs typeface="Times New Roman"/>
              </a:rPr>
              <a:t>μ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ά</a:t>
            </a:r>
            <a:r>
              <a:rPr dirty="0" smtClean="0" sz="1350" spc="14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-14">
                <a:solidFill>
                  <a:srgbClr val="FF0000"/>
                </a:solidFill>
                <a:latin typeface="Times New Roman"/>
                <a:cs typeface="Times New Roman"/>
              </a:rPr>
              <a:t>ω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59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9">
                <a:solidFill>
                  <a:srgbClr val="FF0000"/>
                </a:solidFill>
                <a:latin typeface="Times New Roman"/>
                <a:cs typeface="Times New Roman"/>
              </a:rPr>
              <a:t>γ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ι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14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ί</a:t>
            </a:r>
            <a:r>
              <a:rPr dirty="0" smtClean="0" sz="1350" spc="29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κ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ι</a:t>
            </a:r>
            <a:r>
              <a:rPr dirty="0" smtClean="0" sz="1350" spc="-9">
                <a:solidFill>
                  <a:srgbClr val="FF0000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υ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-9">
                <a:solidFill>
                  <a:srgbClr val="FF0000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14">
                <a:solidFill>
                  <a:srgbClr val="FF0000"/>
                </a:solidFill>
                <a:latin typeface="Times New Roman"/>
                <a:cs typeface="Times New Roman"/>
              </a:rPr>
              <a:t>ύ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ω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4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14">
                <a:solidFill>
                  <a:srgbClr val="FF0000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-25">
                <a:solidFill>
                  <a:srgbClr val="FF0000"/>
                </a:solidFill>
                <a:latin typeface="Times New Roman"/>
                <a:cs typeface="Times New Roman"/>
              </a:rPr>
              <a:t>π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ό</a:t>
            </a:r>
            <a:r>
              <a:rPr dirty="0" smtClean="0" sz="1350" spc="14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19">
                <a:solidFill>
                  <a:srgbClr val="FF0000"/>
                </a:solidFill>
                <a:latin typeface="Times New Roman"/>
                <a:cs typeface="Times New Roman"/>
              </a:rPr>
              <a:t>ξ</a:t>
            </a:r>
            <a:r>
              <a:rPr dirty="0" smtClean="0" sz="1350" spc="14">
                <a:solidFill>
                  <a:srgbClr val="FF0000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φ</a:t>
            </a:r>
            <a:r>
              <a:rPr dirty="0" smtClean="0" sz="1350" spc="-9">
                <a:solidFill>
                  <a:srgbClr val="FF0000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-14">
                <a:solidFill>
                  <a:srgbClr val="FF0000"/>
                </a:solidFill>
                <a:latin typeface="Times New Roman"/>
                <a:cs typeface="Times New Roman"/>
              </a:rPr>
              <a:t>ι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κ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ό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ά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14">
                <a:solidFill>
                  <a:srgbClr val="FF000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-14">
                <a:solidFill>
                  <a:srgbClr val="FF0000"/>
                </a:solidFill>
                <a:latin typeface="Times New Roman"/>
                <a:cs typeface="Times New Roman"/>
              </a:rPr>
              <a:t>ι</a:t>
            </a:r>
            <a:r>
              <a:rPr dirty="0" smtClean="0" sz="1350" spc="-9">
                <a:solidFill>
                  <a:srgbClr val="FF0000"/>
                </a:solidFill>
                <a:latin typeface="Times New Roman"/>
                <a:cs typeface="Times New Roman"/>
              </a:rPr>
              <a:t>γ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μ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26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η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ς</a:t>
            </a:r>
            <a:r>
              <a:rPr dirty="0" smtClean="0" sz="1350" spc="18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-25">
                <a:solidFill>
                  <a:srgbClr val="FF0000"/>
                </a:solidFill>
                <a:latin typeface="Times New Roman"/>
                <a:cs typeface="Times New Roman"/>
              </a:rPr>
              <a:t>π</a:t>
            </a:r>
            <a:r>
              <a:rPr dirty="0" smtClean="0" sz="1350" spc="14">
                <a:solidFill>
                  <a:srgbClr val="FF0000"/>
                </a:solidFill>
                <a:latin typeface="Times New Roman"/>
                <a:cs typeface="Times New Roman"/>
              </a:rPr>
              <a:t>ό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ρ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ς</a:t>
            </a:r>
            <a:endParaRPr sz="1350">
              <a:latin typeface="Times New Roman"/>
              <a:cs typeface="Times New Roman"/>
            </a:endParaRPr>
          </a:p>
          <a:p>
            <a:pPr marL="207264">
              <a:lnSpc>
                <a:spcPct val="95825"/>
              </a:lnSpc>
              <a:spcBef>
                <a:spcPts val="2826"/>
              </a:spcBef>
            </a:pPr>
            <a:r>
              <a:rPr dirty="0" smtClean="0" sz="1350" spc="-9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-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-9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η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γ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ώ</a:t>
            </a:r>
            <a:r>
              <a:rPr dirty="0" smtClean="0" sz="1350" spc="29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η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15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ύ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χ</a:t>
            </a:r>
            <a:r>
              <a:rPr dirty="0" smtClean="0" sz="1350" spc="-14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α</a:t>
            </a:r>
            <a:r>
              <a:rPr dirty="0" smtClean="0" sz="1350" spc="21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φ</a:t>
            </a:r>
            <a:r>
              <a:rPr dirty="0" smtClean="0" sz="1350" spc="-14">
                <a:solidFill>
                  <a:srgbClr val="FF0000"/>
                </a:solidFill>
                <a:latin typeface="Times New Roman"/>
                <a:cs typeface="Times New Roman"/>
              </a:rPr>
              <a:t>ό</a:t>
            </a:r>
            <a:r>
              <a:rPr dirty="0" smtClean="0" sz="1350" spc="9">
                <a:solidFill>
                  <a:srgbClr val="FF0000"/>
                </a:solidFill>
                <a:latin typeface="Times New Roman"/>
                <a:cs typeface="Times New Roman"/>
              </a:rPr>
              <a:t>σ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9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ν</a:t>
            </a:r>
            <a:r>
              <a:rPr dirty="0" smtClean="0" sz="1350" spc="7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λ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ιτ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ο</a:t>
            </a:r>
            <a:r>
              <a:rPr dirty="0" smtClean="0" sz="1350" spc="-25">
                <a:solidFill>
                  <a:srgbClr val="FF0000"/>
                </a:solidFill>
                <a:latin typeface="Times New Roman"/>
                <a:cs typeface="Times New Roman"/>
              </a:rPr>
              <a:t>υ</a:t>
            </a:r>
            <a:r>
              <a:rPr dirty="0" smtClean="0" sz="1350" spc="19">
                <a:solidFill>
                  <a:srgbClr val="FF0000"/>
                </a:solidFill>
                <a:latin typeface="Times New Roman"/>
                <a:cs typeface="Times New Roman"/>
              </a:rPr>
              <a:t>ρ</a:t>
            </a:r>
            <a:r>
              <a:rPr dirty="0" smtClean="0" sz="1350" spc="-9">
                <a:solidFill>
                  <a:srgbClr val="FF0000"/>
                </a:solidFill>
                <a:latin typeface="Times New Roman"/>
                <a:cs typeface="Times New Roman"/>
              </a:rPr>
              <a:t>γ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ε</a:t>
            </a:r>
            <a:r>
              <a:rPr dirty="0" smtClean="0" sz="1350" spc="0">
                <a:solidFill>
                  <a:srgbClr val="FF0000"/>
                </a:solidFill>
                <a:latin typeface="Times New Roman"/>
                <a:cs typeface="Times New Roman"/>
              </a:rPr>
              <a:t>ί</a:t>
            </a:r>
            <a:endParaRPr sz="13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xsi="http://www.w3.org/2001/XMLSchema-instance"/>
</file>